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745" r:id="rId5"/>
    <p:sldMasterId id="2147483774" r:id="rId6"/>
  </p:sldMasterIdLst>
  <p:notesMasterIdLst>
    <p:notesMasterId r:id="rId75"/>
  </p:notesMasterIdLst>
  <p:handoutMasterIdLst>
    <p:handoutMasterId r:id="rId76"/>
  </p:handoutMasterIdLst>
  <p:sldIdLst>
    <p:sldId id="277"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1" r:id="rId39"/>
    <p:sldId id="312" r:id="rId40"/>
    <p:sldId id="343" r:id="rId41"/>
    <p:sldId id="344"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2" r:id="rId61"/>
    <p:sldId id="333" r:id="rId62"/>
    <p:sldId id="334" r:id="rId63"/>
    <p:sldId id="347" r:id="rId64"/>
    <p:sldId id="346" r:id="rId65"/>
    <p:sldId id="348" r:id="rId66"/>
    <p:sldId id="335" r:id="rId67"/>
    <p:sldId id="336" r:id="rId68"/>
    <p:sldId id="337" r:id="rId69"/>
    <p:sldId id="345" r:id="rId70"/>
    <p:sldId id="338" r:id="rId71"/>
    <p:sldId id="278" r:id="rId72"/>
    <p:sldId id="349" r:id="rId73"/>
    <p:sldId id="350"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guide id="28" orient="horz" pos="19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 id="2" name="Anthony Suarez" initials="AJS [9]" lastIdx="1" clrIdx="2"/>
  <p:cmAuthor id="3" name="Anthony Suarez" initials="AJS [10]" lastIdx="1" clrIdx="3"/>
  <p:cmAuthor id="4" name="Anthony Suarez" initials="AJS" lastIdx="3" clrIdx="4"/>
  <p:cmAuthor id="5" name="Calder Thami" initials="CT" lastIdx="23" clrIdx="5">
    <p:extLst>
      <p:ext uri="{19B8F6BF-5375-455C-9EA6-DF929625EA0E}">
        <p15:presenceInfo xmlns:p15="http://schemas.microsoft.com/office/powerpoint/2012/main" userId="S-1-5-21-383413107-1061881802-891584314-12470" providerId="AD"/>
      </p:ext>
    </p:extLst>
  </p:cmAuthor>
  <p:cmAuthor id="6" name="Caitlyn Ryan" initials="CR" lastIdx="1" clrIdx="6">
    <p:extLst>
      <p:ext uri="{19B8F6BF-5375-455C-9EA6-DF929625EA0E}">
        <p15:presenceInfo xmlns:p15="http://schemas.microsoft.com/office/powerpoint/2012/main" userId="S-1-5-21-383413107-1061881802-891584314-125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00"/>
    <a:srgbClr val="192850"/>
    <a:srgbClr val="2E73B8"/>
    <a:srgbClr val="757E96"/>
    <a:srgbClr val="000000"/>
    <a:srgbClr val="232323"/>
    <a:srgbClr val="FAAF00"/>
    <a:srgbClr val="C8C8C8"/>
    <a:srgbClr val="646469"/>
    <a:srgbClr val="006D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8862" autoAdjust="0"/>
  </p:normalViewPr>
  <p:slideViewPr>
    <p:cSldViewPr snapToGrid="0" showGuides="1">
      <p:cViewPr varScale="1">
        <p:scale>
          <a:sx n="126" d="100"/>
          <a:sy n="126" d="100"/>
        </p:scale>
        <p:origin x="624" y="192"/>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852"/>
    </p:cViewPr>
  </p:sorterViewPr>
  <p:notesViewPr>
    <p:cSldViewPr snapToGrid="0">
      <p:cViewPr varScale="1">
        <p:scale>
          <a:sx n="82" d="100"/>
          <a:sy n="82" d="100"/>
        </p:scale>
        <p:origin x="2918"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2DE7DF-5EEA-3D47-81E5-5D57FBEEB387}" type="datetimeFigureOut">
              <a:rPr lang="en-US" smtClean="0"/>
              <a:t>4/4/18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DF832D-DEEF-7145-817A-C3DBA937A2E3}" type="slidenum">
              <a:rPr lang="en-US" smtClean="0"/>
              <a:t>‹#›</a:t>
            </a:fld>
            <a:endParaRPr lang="en-US"/>
          </a:p>
        </p:txBody>
      </p:sp>
    </p:spTree>
    <p:extLst>
      <p:ext uri="{BB962C8B-B14F-4D97-AF65-F5344CB8AC3E}">
        <p14:creationId xmlns:p14="http://schemas.microsoft.com/office/powerpoint/2010/main" val="108449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4/4/18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dirty="0"/>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ws.amazon.com/s3/"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aws.amazon.com/vpc/" TargetMode="External"/><Relationship Id="rId4" Type="http://schemas.openxmlformats.org/officeDocument/2006/relationships/hyperlink" Target="https://aws.amazon.com/sq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21604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statistics show that they are able to recover in the event of an issue much more quickly; while also reducing the number of change related failures from “low” performing organizations.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dirty="0"/>
          </a:p>
        </p:txBody>
      </p:sp>
    </p:spTree>
    <p:extLst>
      <p:ext uri="{BB962C8B-B14F-4D97-AF65-F5344CB8AC3E}">
        <p14:creationId xmlns:p14="http://schemas.microsoft.com/office/powerpoint/2010/main" val="190362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our first</a:t>
            </a:r>
            <a:r>
              <a:rPr lang="en-US" baseline="0" dirty="0"/>
              <a:t> “take away” point or principle:</a:t>
            </a:r>
          </a:p>
          <a:p>
            <a:endParaRPr lang="en-US" baseline="0" dirty="0"/>
          </a:p>
          <a:p>
            <a:r>
              <a:rPr lang="en-US" baseline="0" dirty="0"/>
              <a:t>Cloud Native applications, built using containers, enable high functioning organizations to build and ship features faster.</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11</a:t>
            </a:fld>
            <a:endParaRPr lang="en-US" dirty="0"/>
          </a:p>
        </p:txBody>
      </p:sp>
    </p:spTree>
    <p:extLst>
      <p:ext uri="{BB962C8B-B14F-4D97-AF65-F5344CB8AC3E}">
        <p14:creationId xmlns:p14="http://schemas.microsoft.com/office/powerpoint/2010/main" val="423586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role does the cloud play in this acceleration</a:t>
            </a:r>
            <a:r>
              <a:rPr lang="en-US" baseline="0" dirty="0"/>
              <a:t> toward modern applications?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12</a:t>
            </a:fld>
            <a:endParaRPr lang="en-US" dirty="0"/>
          </a:p>
        </p:txBody>
      </p:sp>
    </p:spTree>
    <p:extLst>
      <p:ext uri="{BB962C8B-B14F-4D97-AF65-F5344CB8AC3E}">
        <p14:creationId xmlns:p14="http://schemas.microsoft.com/office/powerpoint/2010/main" val="317307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cloud allows us to focus not just on modern applications, but modern architectures. </a:t>
            </a:r>
            <a:r>
              <a:rPr lang="en-US" baseline="0" dirty="0"/>
              <a:t>Let’s look at three principles, accelerators, or value points.</a:t>
            </a:r>
          </a:p>
          <a:p>
            <a:endParaRPr lang="en-US" baseline="0" dirty="0"/>
          </a:p>
          <a:p>
            <a:pPr marL="228600" indent="-228600">
              <a:buAutoNum type="arabicPeriod"/>
            </a:pPr>
            <a:r>
              <a:rPr lang="en-US" baseline="0" dirty="0"/>
              <a:t>Pay as you go</a:t>
            </a:r>
          </a:p>
          <a:p>
            <a:pPr marL="228600" indent="-228600">
              <a:buAutoNum type="arabicPeriod"/>
            </a:pPr>
            <a:r>
              <a:rPr lang="en-US" baseline="0" dirty="0"/>
              <a:t>Self service, API driven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a:t>Elasticity and Scalability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1723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Center Native</a:t>
            </a:r>
            <a:r>
              <a:rPr lang="en-US" baseline="0" dirty="0"/>
              <a:t> architectures involve us purchasing racks of servers and moving these into physical buildings. Those buildings eventually have limits of space, power, cooling, etc.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5464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a:t>
            </a:r>
            <a:r>
              <a:rPr lang="en-US" baseline="0" dirty="0"/>
              <a:t> Center Native architectures also tend to stay around for a long time; they have too </a:t>
            </a:r>
            <a:r>
              <a:rPr lang="mr-IN" baseline="0" dirty="0"/>
              <a:t>–</a:t>
            </a:r>
            <a:r>
              <a:rPr lang="en-US" baseline="0" dirty="0"/>
              <a:t> we spent a lot of money to build those buildings and to buy those servers.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49340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a Cloud Native architecture allows us the flexibility and adaptability to only pay for the infrastructure that we consume, by the second in most cases, which also allows us to dynamically make business decisions in what applications, projects, and technologies we build upon and invest in.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41021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a:t>
            </a:r>
            <a:r>
              <a:rPr lang="en-US" baseline="0" dirty="0"/>
              <a:t> point #2: with a cloud native architecture you only pay for what you consume and to </a:t>
            </a:r>
            <a:r>
              <a:rPr lang="en-US" baseline="0" dirty="0" err="1"/>
              <a:t>dynamicaly</a:t>
            </a:r>
            <a:r>
              <a:rPr lang="en-US" baseline="0" dirty="0"/>
              <a:t> decide on where to make strategic investments across your business.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98335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 cloud</a:t>
            </a:r>
            <a:r>
              <a:rPr lang="en-US" baseline="0" dirty="0"/>
              <a:t> native architecture you also change from a model of filing a ticket and waiting for a response (days) to a self-service, on-demand model that is API driven (seconds, minutes).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12146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modern</a:t>
            </a:r>
            <a:r>
              <a:rPr lang="en-US" baseline="0" dirty="0"/>
              <a:t> application architectures allow us to move to a self-service, API-driven, and fully automated model. This can encapsulate everything from new capacity requests, infrastructure provisioning, to application deployments. </a:t>
            </a:r>
          </a:p>
          <a:p>
            <a:endParaRPr lang="en-US" baseline="0" dirty="0"/>
          </a:p>
          <a:p>
            <a:r>
              <a:rPr lang="en-US" baseline="0" dirty="0"/>
              <a:t>We’ll cover this a bit more detail later in the talk.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8640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should level</a:t>
            </a:r>
            <a:r>
              <a:rPr lang="en-US" baseline="0" dirty="0"/>
              <a:t>-set on the definition of “modern”. What is a modern application?</a:t>
            </a:r>
          </a:p>
          <a:p>
            <a:endParaRPr lang="en-US" baseline="0" dirty="0"/>
          </a:p>
          <a:p>
            <a:r>
              <a:rPr lang="en-US" baseline="0" dirty="0"/>
              <a:t>For me, the definition I build from is what CNCF has stated around cloud-native applications.</a:t>
            </a:r>
          </a:p>
          <a:p>
            <a:endParaRPr lang="en-US" baseline="0" dirty="0"/>
          </a:p>
          <a:p>
            <a:r>
              <a:rPr lang="en-US" dirty="0"/>
              <a:t>First, the application is Containerized. Each part (applications, processes, </a:t>
            </a:r>
            <a:r>
              <a:rPr lang="en-US" dirty="0" err="1"/>
              <a:t>etc</a:t>
            </a:r>
            <a:r>
              <a:rPr lang="en-US" dirty="0"/>
              <a:t>) is packaged in its own container. This facilitates reproducibility, transparency, and resource isolation.</a:t>
            </a:r>
          </a:p>
          <a:p>
            <a:endParaRPr lang="en-US" dirty="0"/>
          </a:p>
          <a:p>
            <a:r>
              <a:rPr lang="en-US" dirty="0"/>
              <a:t>Second, the application,</a:t>
            </a:r>
            <a:r>
              <a:rPr lang="en-US" baseline="0" dirty="0"/>
              <a:t> service or system is </a:t>
            </a:r>
            <a:r>
              <a:rPr lang="en-US" dirty="0"/>
              <a:t>dynamically orchestrated. Application containers are actively scheduled and managed to optimize resource utilization.</a:t>
            </a:r>
          </a:p>
          <a:p>
            <a:endParaRPr lang="en-US" dirty="0"/>
          </a:p>
          <a:p>
            <a:r>
              <a:rPr lang="en-US" dirty="0"/>
              <a:t>And third, the application is built</a:t>
            </a:r>
            <a:r>
              <a:rPr lang="en-US" baseline="0" dirty="0"/>
              <a:t> in manner that is </a:t>
            </a:r>
            <a:r>
              <a:rPr lang="en-US" dirty="0"/>
              <a:t>microservices-oriented. Components are segmented into microservices. This significantly increases the overall agility and maintainability of applications.</a:t>
            </a:r>
          </a:p>
          <a:p>
            <a:endParaRPr lang="en-US" dirty="0"/>
          </a:p>
          <a:p>
            <a:endParaRPr lang="en-US" dirty="0"/>
          </a:p>
          <a:p>
            <a:r>
              <a:rPr lang="en-US" dirty="0"/>
              <a:t>Principals</a:t>
            </a:r>
          </a:p>
          <a:p>
            <a:r>
              <a:rPr lang="en-US" dirty="0"/>
              <a:t>Architectural practices</a:t>
            </a:r>
          </a:p>
          <a:p>
            <a:r>
              <a:rPr lang="en-US" dirty="0"/>
              <a:t>Technologies</a:t>
            </a:r>
          </a:p>
          <a:p>
            <a:r>
              <a:rPr lang="en-US" dirty="0"/>
              <a:t>Services</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a:t>
            </a:fld>
            <a:endParaRPr lang="en-US" dirty="0"/>
          </a:p>
        </p:txBody>
      </p:sp>
    </p:spTree>
    <p:extLst>
      <p:ext uri="{BB962C8B-B14F-4D97-AF65-F5344CB8AC3E}">
        <p14:creationId xmlns:p14="http://schemas.microsoft.com/office/powerpoint/2010/main" val="660442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see that in most data center architectures it’s hard for organizations</a:t>
            </a:r>
            <a:r>
              <a:rPr lang="en-US" baseline="0" dirty="0"/>
              <a:t> to get above 10% utilization. They need to reserve capacity for peak traffic. But with the cloud customers are able to target over 40% utilization, with the ability to scale on demand for nearly any size workload.</a:t>
            </a:r>
          </a:p>
          <a:p>
            <a:endParaRPr lang="en-US" baseline="0" dirty="0"/>
          </a:p>
          <a:p>
            <a:r>
              <a:rPr lang="en-US" baseline="0" dirty="0"/>
              <a:t>This again gives developers freedom to experiment, move quickly, while also being cost-conscious.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701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fourth take home point, when building with cloud native architectures you can turn it off when idle</a:t>
            </a:r>
            <a:r>
              <a:rPr lang="en-US" baseline="0" dirty="0"/>
              <a:t> (scale down), while also having the ability to turn up new infrastructure for experimentation, or in response to customer traffic.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582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Another value point that building cloud-native, modern applications offer is the concept of loosely coupled dependencies and services, also called as microservices.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A microservice architecture is a method of developing applications as a suite of independently deployable, small, modular services, generally running in containers, and can be part of a larger service or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0041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With a microservices architecture: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white"/>
                </a:solidFill>
                <a:effectLst/>
                <a:uLnTx/>
                <a:uFillTx/>
                <a:latin typeface="Arial"/>
                <a:ea typeface="+mn-ea"/>
                <a:cs typeface="Arial"/>
              </a:rPr>
              <a:t>You can limit “blast radius” for software-related incidents</a:t>
            </a:r>
            <a:r>
              <a:rPr kumimoji="0" lang="en-US" sz="1200" b="0" i="0" u="none" strike="noStrike" kern="1200" cap="none" spc="0" normalizeH="0" baseline="0" noProof="0" dirty="0">
                <a:ln>
                  <a:noFill/>
                </a:ln>
                <a:solidFill>
                  <a:schemeClr val="tx1"/>
                </a:solidFill>
                <a:effectLst/>
                <a:uLnTx/>
                <a:uFillTx/>
                <a:latin typeface="Arial"/>
                <a:ea typeface="+mn-ea"/>
                <a:cs typeface="+mn-cs"/>
              </a:rPr>
              <a: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1"/>
                </a:solidFill>
                <a:effectLst/>
                <a:uLnTx/>
                <a:uFillTx/>
                <a:latin typeface="Arial"/>
                <a:ea typeface="+mn-ea"/>
                <a:cs typeface="+mn-cs"/>
              </a:rPr>
              <a:t>Enable organizations to work on components, deploy, scale, and make changes independently.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schemeClr val="tx1"/>
                </a:solidFill>
                <a:effectLst/>
                <a:uLnTx/>
                <a:uFillTx/>
                <a:latin typeface="Arial"/>
                <a:ea typeface="+mn-ea"/>
                <a:cs typeface="+mn-cs"/>
              </a:rPr>
              <a:t>Distribute applications and run highly available architectures with availability zones and single regions.</a:t>
            </a:r>
            <a:endParaRPr kumimoji="0" lang="en-US" sz="1200" b="0" i="0" u="none" strike="noStrike" kern="1200" cap="none" spc="0" normalizeH="0" baseline="0" noProof="0" dirty="0">
              <a:ln>
                <a:noFill/>
              </a:ln>
              <a:solidFill>
                <a:prstClr val="white"/>
              </a:solidFill>
              <a:effectLst/>
              <a:uLnTx/>
              <a:uFillTx/>
              <a:latin typeface="Arial"/>
              <a:ea typeface="+mn-ea"/>
              <a:cs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11114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grow you can continue to run these architectures in</a:t>
            </a:r>
            <a:r>
              <a:rPr lang="en-US" baseline="0" dirty="0"/>
              <a:t> a globally distributed manner.</a:t>
            </a:r>
            <a:endParaRPr lang="en-US" dirty="0"/>
          </a:p>
          <a:p>
            <a:endParaRPr lang="en-US" dirty="0"/>
          </a:p>
          <a:p>
            <a:r>
              <a:rPr lang="en-US" dirty="0"/>
              <a:t>With AWS as a cloud provider</a:t>
            </a:r>
            <a:r>
              <a:rPr lang="en-US" baseline="0" dirty="0"/>
              <a:t> you have access to over 18 regions and 53availability zones.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002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Fifth take home point: </a:t>
            </a:r>
            <a:r>
              <a:rPr lang="en-US" baseline="0" dirty="0"/>
              <a:t>MTTR = Mean Time To Repair</a:t>
            </a:r>
            <a:endParaRPr lang="en-US" dirty="0"/>
          </a:p>
          <a:p>
            <a:endParaRPr lang="en-US" dirty="0"/>
          </a:p>
          <a:p>
            <a:r>
              <a:rPr lang="en-US" dirty="0"/>
              <a:t>Building microservices</a:t>
            </a:r>
            <a:r>
              <a:rPr lang="en-US" baseline="0" dirty="0"/>
              <a:t> is a critical to enabling developers to move more quickly with decoupled components that can be worked on and deployed independently, and scaled and distributed independently in response to the needs of your business.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7781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tech parts here are great, and perhaps well understood. As we work with customers, we find that there is another significant component to accelerating transitions to modern applications, and that is the organizations culture.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27</a:t>
            </a:fld>
            <a:endParaRPr lang="en-US" dirty="0"/>
          </a:p>
        </p:txBody>
      </p:sp>
    </p:spTree>
    <p:extLst>
      <p:ext uri="{BB962C8B-B14F-4D97-AF65-F5344CB8AC3E}">
        <p14:creationId xmlns:p14="http://schemas.microsoft.com/office/powerpoint/2010/main" val="251367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from Adrian</a:t>
            </a:r>
            <a:r>
              <a:rPr lang="en-US" baseline="0" dirty="0"/>
              <a:t> Cockcroft is always a great place to start when talking about organizational culture, in my opinion.</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highlight 3 ideas that can help us build a culture that supports innovation.</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28</a:t>
            </a:fld>
            <a:endParaRPr lang="en-US" dirty="0"/>
          </a:p>
        </p:txBody>
      </p:sp>
    </p:spTree>
    <p:extLst>
      <p:ext uri="{BB962C8B-B14F-4D97-AF65-F5344CB8AC3E}">
        <p14:creationId xmlns:p14="http://schemas.microsoft.com/office/powerpoint/2010/main" val="108164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Conway’s law. That tells us that teams build software that patterns their organizational structures.</a:t>
            </a:r>
          </a:p>
          <a:p>
            <a:endParaRPr lang="en-US" dirty="0"/>
          </a:p>
          <a:p>
            <a:r>
              <a:rPr lang="en-US" dirty="0"/>
              <a:t>So,</a:t>
            </a:r>
            <a:r>
              <a:rPr lang="en-US" baseline="0" dirty="0"/>
              <a:t> small, agile teams, with direct component-level ownership may be the best way to organize your teams if you want to build, deploy, and operate microservice patterned applications. Get direct alignment between your teams and the software they own.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25296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organizational</a:t>
            </a:r>
            <a:r>
              <a:rPr lang="en-US" baseline="0" dirty="0"/>
              <a:t> culture idea is that the engineers building the software should also run it.</a:t>
            </a:r>
          </a:p>
          <a:p>
            <a:endParaRPr lang="en-US" baseline="0" dirty="0"/>
          </a:p>
          <a:p>
            <a:r>
              <a:rPr lang="en-US" baseline="0" dirty="0"/>
              <a:t>It turns out that nobody really likes being woken up in the middle of the night due to operational issues, and in my experience when the people building the software also operate it, generally this leads to a higher operational bar. This includes the managers. They should be in the escalation rotation for the services they own.</a:t>
            </a:r>
          </a:p>
          <a:p>
            <a:endParaRPr lang="en-US" baseline="0" dirty="0"/>
          </a:p>
          <a:p>
            <a:r>
              <a:rPr lang="en-US" baseline="0" dirty="0"/>
              <a:t>I’m still in all the escalations for the services that my team owns and I find it keeps me grounded and connected to the details of our product and the experience we’re providing our customers.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519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effectively, a “modern” application is an application that is built in a cloud-native manner</a:t>
            </a:r>
            <a:r>
              <a:rPr lang="en-US" sz="1000" baseline="0" dirty="0"/>
              <a:t>.</a:t>
            </a:r>
          </a:p>
          <a:p>
            <a:endParaRPr lang="en-US" sz="1000" baseline="0" dirty="0"/>
          </a:p>
          <a:p>
            <a:r>
              <a:rPr lang="en-US" sz="1000" baseline="0" dirty="0"/>
              <a:t>But what if my application is not currently running in the cloud? That</a:t>
            </a:r>
            <a:r>
              <a:rPr lang="mr-IN" sz="1000" baseline="0" dirty="0"/>
              <a:t>’</a:t>
            </a:r>
            <a:r>
              <a:rPr lang="en-US" sz="1000" baseline="0" dirty="0"/>
              <a:t>s ok. These fundamental building principles still apply. Why?</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a:t>
            </a:fld>
            <a:endParaRPr lang="en-US" dirty="0"/>
          </a:p>
        </p:txBody>
      </p:sp>
    </p:spTree>
    <p:extLst>
      <p:ext uri="{BB962C8B-B14F-4D97-AF65-F5344CB8AC3E}">
        <p14:creationId xmlns:p14="http://schemas.microsoft.com/office/powerpoint/2010/main" val="155653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idea here is that planning</a:t>
            </a:r>
            <a:r>
              <a:rPr lang="en-US" baseline="0" dirty="0"/>
              <a:t> for failures is just as important as trying to prevent it. The ideas around chaos engineering and the work that that Netflix team has talked about over time with their chaos engineering approach really helps to build a preventative, proactive culture within the team </a:t>
            </a:r>
            <a:r>
              <a:rPr lang="mr-IN" baseline="0" dirty="0"/>
              <a:t>–</a:t>
            </a:r>
            <a:r>
              <a:rPr lang="en-US" baseline="0" dirty="0"/>
              <a:t> and a team that is well-prepared for a crisis if / when it should occur.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884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slide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32</a:t>
            </a:fld>
            <a:endParaRPr lang="en-US" dirty="0"/>
          </a:p>
        </p:txBody>
      </p:sp>
    </p:spTree>
    <p:extLst>
      <p:ext uri="{BB962C8B-B14F-4D97-AF65-F5344CB8AC3E}">
        <p14:creationId xmlns:p14="http://schemas.microsoft.com/office/powerpoint/2010/main" val="3381875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building a modern app, there’s multiple technologies that you need to use. </a:t>
            </a:r>
          </a:p>
          <a:p>
            <a:r>
              <a:rPr lang="en-US" dirty="0"/>
              <a:t>These include functions, containers, monitoring, and messaging</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33</a:t>
            </a:fld>
            <a:endParaRPr lang="en-US" dirty="0"/>
          </a:p>
        </p:txBody>
      </p:sp>
    </p:spTree>
    <p:extLst>
      <p:ext uri="{BB962C8B-B14F-4D97-AF65-F5344CB8AC3E}">
        <p14:creationId xmlns:p14="http://schemas.microsoft.com/office/powerpoint/2010/main" val="631723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let’s see these principals applied in action</a:t>
            </a:r>
          </a:p>
          <a:p>
            <a:endParaRPr lang="en-US" dirty="0"/>
          </a:p>
          <a:p>
            <a:r>
              <a:rPr lang="en-US" dirty="0"/>
              <a:t>How you run and interact with it</a:t>
            </a:r>
          </a:p>
          <a:p>
            <a:pPr marL="285750" indent="-285750">
              <a:buFontTx/>
              <a:buChar char="-"/>
            </a:pPr>
            <a:r>
              <a:rPr lang="en-US" dirty="0"/>
              <a:t>ECS</a:t>
            </a:r>
          </a:p>
          <a:p>
            <a:pPr marL="285750" indent="-285750">
              <a:buFontTx/>
              <a:buChar char="-"/>
            </a:pPr>
            <a:r>
              <a:rPr lang="en-US" dirty="0"/>
              <a:t>Lambda (Functions)</a:t>
            </a:r>
          </a:p>
          <a:p>
            <a:pPr marL="285750" indent="-285750">
              <a:buFontTx/>
              <a:buChar char="-"/>
            </a:pPr>
            <a:r>
              <a:rPr lang="en-US" dirty="0" err="1"/>
              <a:t>Fargate</a:t>
            </a:r>
            <a:endParaRPr lang="en-US" dirty="0"/>
          </a:p>
          <a:p>
            <a:pPr marL="285750" indent="-285750">
              <a:buFontTx/>
              <a:buChar char="-"/>
            </a:pPr>
            <a:endParaRPr lang="en-US" dirty="0"/>
          </a:p>
          <a:p>
            <a:r>
              <a:rPr lang="en-US" dirty="0"/>
              <a:t>How it integrates</a:t>
            </a:r>
          </a:p>
          <a:p>
            <a:pPr marL="285750" indent="-285750">
              <a:buFontTx/>
              <a:buChar char="-"/>
            </a:pPr>
            <a:r>
              <a:rPr lang="en-US" dirty="0"/>
              <a:t>Messaging (Amazon SQS, Amazon SNS)</a:t>
            </a:r>
          </a:p>
          <a:p>
            <a:pPr marL="285750" indent="-285750">
              <a:buFontTx/>
              <a:buChar char="-"/>
            </a:pPr>
            <a:r>
              <a:rPr lang="en-US" dirty="0"/>
              <a:t>Orchestration (AWS Step Functions)</a:t>
            </a:r>
          </a:p>
          <a:p>
            <a:endParaRPr lang="en-US" dirty="0"/>
          </a:p>
          <a:p>
            <a:r>
              <a:rPr lang="en-US" dirty="0"/>
              <a:t>How you monitor it</a:t>
            </a:r>
          </a:p>
          <a:p>
            <a:pPr marL="285750" indent="-285750">
              <a:buFontTx/>
              <a:buChar char="-"/>
            </a:pPr>
            <a:r>
              <a:rPr lang="en-US" dirty="0"/>
              <a:t>Monitoring</a:t>
            </a:r>
          </a:p>
          <a:p>
            <a:pPr marL="285750" indent="-285750">
              <a:buFontTx/>
              <a:buChar char="-"/>
            </a:pPr>
            <a:r>
              <a:rPr lang="en-US" dirty="0"/>
              <a:t>Tracing</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34</a:t>
            </a:fld>
            <a:endParaRPr lang="en-US" dirty="0"/>
          </a:p>
        </p:txBody>
      </p:sp>
    </p:spTree>
    <p:extLst>
      <p:ext uri="{BB962C8B-B14F-4D97-AF65-F5344CB8AC3E}">
        <p14:creationId xmlns:p14="http://schemas.microsoft.com/office/powerpoint/2010/main" val="184841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AWS Lambda provides event-driven serverless functions. Lambda lets you upload code, set triggers, and when those triggers are met it runs the code. Lambda is great for building services that must respond to data events in real-time.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You have a simple resource model that lets you determine exactly how much memory your code needs to run and CPI and networking resources are allocated proportionally.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Lambda is pre-built to access, alter, and react to data from 18 (and growing) different event sources including S3, Kinesis, and </a:t>
            </a:r>
            <a:r>
              <a:rPr lang="en-US" sz="1200" kern="1200" dirty="0" err="1">
                <a:solidFill>
                  <a:schemeClr val="tx1"/>
                </a:solidFill>
                <a:effectLst/>
                <a:latin typeface="Arial"/>
                <a:ea typeface="+mn-ea"/>
                <a:cs typeface="+mn-cs"/>
              </a:rPr>
              <a:t>DynamoDB</a:t>
            </a:r>
            <a:r>
              <a:rPr lang="en-US" sz="1200" kern="1200" dirty="0">
                <a:solidFill>
                  <a:schemeClr val="tx1"/>
                </a:solidFill>
                <a:effectLst/>
                <a:latin typeface="Arial"/>
                <a:ea typeface="+mn-ea"/>
                <a:cs typeface="+mn-cs"/>
              </a:rPr>
              <a:t>. Data collected into an S3 data lake can invoke Lambda functions to process events, from image resizing to machine learning inference. Lambda functions can automatically read and process Kinesis streams that continuously capture and store terabytes of data per hour from hundreds of thousands of sources such as website clickstreams, financial transactions, social media feeds, and IT logs.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Lambda has deep security integrations with fine grained controls for accessing other resources and function invocation.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35</a:t>
            </a:fld>
            <a:endParaRPr lang="en-US" dirty="0"/>
          </a:p>
        </p:txBody>
      </p:sp>
    </p:spTree>
    <p:extLst>
      <p:ext uri="{BB962C8B-B14F-4D97-AF65-F5344CB8AC3E}">
        <p14:creationId xmlns:p14="http://schemas.microsoft.com/office/powerpoint/2010/main" val="539041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With AWS Lambda, you only need to manage application code, as both the data source integrations and infrastructure components are fully managed by AWS. </a:t>
            </a:r>
          </a:p>
          <a:p>
            <a:endParaRPr lang="en-US" dirty="0"/>
          </a:p>
          <a:p>
            <a:r>
              <a:rPr lang="en-US" dirty="0"/>
              <a:t>You use a WYSIWYG editor or third party plugins to author and push your functions. Monitoring and </a:t>
            </a:r>
            <a:r>
              <a:rPr lang="en-US" dirty="0" err="1"/>
              <a:t>loggin</a:t>
            </a:r>
            <a:r>
              <a:rPr lang="en-US" dirty="0"/>
              <a:t> integrations are included including AWS X-ray for distributed </a:t>
            </a:r>
            <a:r>
              <a:rPr lang="en-US" dirty="0" err="1"/>
              <a:t>applictation</a:t>
            </a:r>
            <a:r>
              <a:rPr lang="en-US" dirty="0"/>
              <a:t> tracing.</a:t>
            </a:r>
          </a:p>
          <a:p>
            <a:endParaRPr lang="en-US" dirty="0"/>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36</a:t>
            </a:fld>
            <a:endParaRPr lang="en-US" dirty="0"/>
          </a:p>
        </p:txBody>
      </p:sp>
    </p:spTree>
    <p:extLst>
      <p:ext uri="{BB962C8B-B14F-4D97-AF65-F5344CB8AC3E}">
        <p14:creationId xmlns:p14="http://schemas.microsoft.com/office/powerpoint/2010/main" val="2093158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FINRA is </a:t>
            </a:r>
            <a:r>
              <a:rPr lang="en-US" sz="1200" b="0" i="0" kern="1200" dirty="0">
                <a:solidFill>
                  <a:schemeClr val="tx1"/>
                </a:solidFill>
                <a:effectLst/>
                <a:latin typeface="Arial"/>
                <a:ea typeface="+mn-ea"/>
                <a:cs typeface="+mn-cs"/>
              </a:rPr>
              <a:t>the Financial Industry Regulatory Authority— has created a flexible platform that can adapt to changing market dynamics while providing its analysts with the tools to interactively query multi-petabyte data sets. </a:t>
            </a:r>
          </a:p>
          <a:p>
            <a:endParaRPr lang="en-US" sz="1200" b="0" i="0" kern="1200" dirty="0">
              <a:solidFill>
                <a:schemeClr val="tx1"/>
              </a:solidFill>
              <a:effectLst/>
              <a:latin typeface="Arial"/>
              <a:ea typeface="+mn-ea"/>
              <a:cs typeface="+mn-cs"/>
            </a:endParaRPr>
          </a:p>
          <a:p>
            <a:r>
              <a:rPr lang="en-US" sz="1200" b="0" i="0" kern="1200" dirty="0">
                <a:solidFill>
                  <a:schemeClr val="tx1"/>
                </a:solidFill>
                <a:effectLst/>
                <a:latin typeface="Arial"/>
                <a:ea typeface="+mn-ea"/>
                <a:cs typeface="+mn-cs"/>
              </a:rPr>
              <a:t>FINRA is dedicated to investor protection and market integrity. It regulates one critical part of the securities industry – brokerage firms doing business with the public in the United States. To respond to rapidly changing market dynamics, FINRA moved about 90 percent of its data volumes to Amazon Web Services, using AWS to capture, analyze, and store a daily influx of 37 billion records.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37</a:t>
            </a:fld>
            <a:endParaRPr lang="en-US" dirty="0"/>
          </a:p>
        </p:txBody>
      </p:sp>
    </p:spTree>
    <p:extLst>
      <p:ext uri="{BB962C8B-B14F-4D97-AF65-F5344CB8AC3E}">
        <p14:creationId xmlns:p14="http://schemas.microsoft.com/office/powerpoint/2010/main" val="1887467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FINRA’s Order Audit Trail System (OATS) is part of an integrated audit trail of order, quote, and trade events for all National Market System (NMS) stocks and over-the-counter (OTC) equity securities, and is used to monitor the trading practices of member firms. FINRA uses OATS data, along with other market data, to create the life cycle of each order.</a:t>
            </a:r>
          </a:p>
          <a:p>
            <a:endParaRPr lang="en-US" dirty="0"/>
          </a:p>
          <a:p>
            <a:r>
              <a:rPr lang="en-US" dirty="0"/>
              <a:t>As soon as data is received, FINRA validates it to ensure it is complete and correctly formatted according to a set of more than 200 rules. The system performs up to half a trillion validations each day. </a:t>
            </a:r>
          </a:p>
          <a:p>
            <a:endParaRPr lang="en-US" dirty="0"/>
          </a:p>
          <a:p>
            <a:r>
              <a:rPr lang="en-US" dirty="0"/>
              <a:t>FINRA developed the solution in only three months, including testing to ensure the system could handle peak loads. Data is ingested into </a:t>
            </a:r>
            <a:r>
              <a:rPr lang="en-US" dirty="0">
                <a:hlinkClick r:id="rId3"/>
              </a:rPr>
              <a:t>Amazon Simple Storage Service</a:t>
            </a:r>
            <a:r>
              <a:rPr lang="en-US" dirty="0"/>
              <a:t> (Amazon S3) via File Transfer Protocol (FTP). AWS Lambda functions perform the validations. FINRA repurposed part of the original validation architecture as a controller for AWS Lambda processes. The controller runs on Amazon EC2 and manages both data feeds coming into AWS Lambda and notifications going out of it.</a:t>
            </a:r>
          </a:p>
          <a:p>
            <a:endParaRPr lang="en-US" dirty="0"/>
          </a:p>
          <a:p>
            <a:r>
              <a:rPr lang="en-US" dirty="0"/>
              <a:t>The system relies heavily on messaging to coordinate services, using </a:t>
            </a:r>
            <a:r>
              <a:rPr lang="en-US" dirty="0">
                <a:hlinkClick r:id="rId4"/>
              </a:rPr>
              <a:t>Amazon Simple Queue Service</a:t>
            </a:r>
            <a:r>
              <a:rPr lang="en-US" dirty="0"/>
              <a:t> (Amazon SQS) for input/output notifications. In addition, FINRA uses </a:t>
            </a:r>
            <a:r>
              <a:rPr lang="en-US" dirty="0">
                <a:hlinkClick r:id="rId5"/>
              </a:rPr>
              <a:t>Amazon Virtual Private Cloud</a:t>
            </a:r>
            <a:r>
              <a:rPr lang="en-US" dirty="0"/>
              <a:t> (Amazon VPC) to partition the system into separate test and production accounts to protect the live-validation process from errors.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38</a:t>
            </a:fld>
            <a:endParaRPr lang="en-US" dirty="0"/>
          </a:p>
        </p:txBody>
      </p:sp>
    </p:spTree>
    <p:extLst>
      <p:ext uri="{BB962C8B-B14F-4D97-AF65-F5344CB8AC3E}">
        <p14:creationId xmlns:p14="http://schemas.microsoft.com/office/powerpoint/2010/main" val="2279341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Fully managed control plane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Scalable and highly available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Container-level networking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Advanced task placement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Powerful scheduling engines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Global footprint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Deep integration with AWS Platform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Container metadata API</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err="1">
                <a:solidFill>
                  <a:schemeClr val="tx1"/>
                </a:solidFill>
                <a:effectLst/>
                <a:latin typeface="Arial"/>
                <a:ea typeface="+mn-ea"/>
                <a:cs typeface="+mn-cs"/>
              </a:rPr>
              <a:t>Healthchecks</a:t>
            </a:r>
            <a:endParaRPr lang="en-US" sz="1200" kern="1200" dirty="0">
              <a:solidFill>
                <a:schemeClr val="tx1"/>
              </a:solidFill>
              <a:effectLst/>
              <a:latin typeface="Arial"/>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Load balancers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Integrated service discovery</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a:ea typeface="+mn-ea"/>
                <a:cs typeface="+mn-cs"/>
              </a:rPr>
              <a:t>Hundreds of millions of containers launched per week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To ensure we can support every workload, we’ve provided containers running on Amazon ECS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deep integration with the</a:t>
            </a:r>
            <a:r>
              <a:rPr lang="en-US" sz="1200" kern="1200" baseline="0" dirty="0">
                <a:solidFill>
                  <a:schemeClr val="tx1"/>
                </a:solidFill>
                <a:effectLst/>
                <a:latin typeface="Arial"/>
                <a:ea typeface="+mn-ea"/>
                <a:cs typeface="+mn-cs"/>
              </a:rPr>
              <a:t> breadth of </a:t>
            </a:r>
            <a:r>
              <a:rPr lang="en-US" sz="1200" kern="1200" dirty="0">
                <a:solidFill>
                  <a:schemeClr val="tx1"/>
                </a:solidFill>
                <a:effectLst/>
                <a:latin typeface="Arial"/>
                <a:ea typeface="+mn-ea"/>
                <a:cs typeface="+mn-cs"/>
              </a:rPr>
              <a:t>AWS platform features and capabilities to make it easier to run container-based applications in production.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These integrations include support for AWS VPC task networking, IAM roles and Security Groups for tasks, Load Balancer support (ELB, ALB, NLB), Task Auto Scaling for clusters and Tasks, and CloudWatch Metrics and Logs.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We also provide a rich set of developer</a:t>
            </a:r>
            <a:r>
              <a:rPr lang="en-US" sz="1200" kern="1200" baseline="0" dirty="0">
                <a:solidFill>
                  <a:schemeClr val="tx1"/>
                </a:solidFill>
                <a:effectLst/>
                <a:latin typeface="Arial"/>
                <a:ea typeface="+mn-ea"/>
                <a:cs typeface="+mn-cs"/>
              </a:rPr>
              <a:t> tools </a:t>
            </a:r>
            <a:r>
              <a:rPr lang="en-US" sz="1200" kern="1200" dirty="0">
                <a:solidFill>
                  <a:schemeClr val="tx1"/>
                </a:solidFill>
                <a:effectLst/>
                <a:latin typeface="Arial"/>
                <a:ea typeface="+mn-ea"/>
                <a:cs typeface="+mn-cs"/>
              </a:rPr>
              <a:t>to</a:t>
            </a:r>
            <a:r>
              <a:rPr lang="en-US" sz="1200" kern="1200" baseline="0" dirty="0">
                <a:solidFill>
                  <a:schemeClr val="tx1"/>
                </a:solidFill>
                <a:effectLst/>
                <a:latin typeface="Arial"/>
                <a:ea typeface="+mn-ea"/>
                <a:cs typeface="+mn-cs"/>
              </a:rPr>
              <a:t> </a:t>
            </a:r>
            <a:r>
              <a:rPr lang="en-US" sz="1200" kern="1200" dirty="0">
                <a:solidFill>
                  <a:schemeClr val="tx1"/>
                </a:solidFill>
                <a:effectLst/>
                <a:latin typeface="Arial"/>
                <a:ea typeface="+mn-ea"/>
                <a:cs typeface="+mn-cs"/>
              </a:rPr>
              <a:t>make it easier to build complex applications on AWS, including integration with AWS </a:t>
            </a:r>
            <a:r>
              <a:rPr lang="en-US" sz="1200" kern="1200" dirty="0" err="1">
                <a:solidFill>
                  <a:schemeClr val="tx1"/>
                </a:solidFill>
                <a:effectLst/>
                <a:latin typeface="Arial"/>
                <a:ea typeface="+mn-ea"/>
                <a:cs typeface="+mn-cs"/>
              </a:rPr>
              <a:t>CodePipeline</a:t>
            </a:r>
            <a:r>
              <a:rPr lang="en-US" sz="1200" kern="1200" dirty="0">
                <a:solidFill>
                  <a:schemeClr val="tx1"/>
                </a:solidFill>
                <a:effectLst/>
                <a:latin typeface="Arial"/>
                <a:ea typeface="+mn-ea"/>
                <a:cs typeface="+mn-cs"/>
              </a:rPr>
              <a:t> and the ECS CLI which offers a</a:t>
            </a:r>
            <a:r>
              <a:rPr lang="en-US" sz="1200" kern="1200" baseline="0" dirty="0">
                <a:solidFill>
                  <a:schemeClr val="tx1"/>
                </a:solidFill>
                <a:effectLst/>
                <a:latin typeface="Arial"/>
                <a:ea typeface="+mn-ea"/>
                <a:cs typeface="+mn-cs"/>
              </a:rPr>
              <a:t> simplified, yet powerful, user experience for getting started with ECS</a:t>
            </a:r>
            <a:r>
              <a:rPr lang="en-US" sz="1200" kern="1200" dirty="0">
                <a:solidFill>
                  <a:schemeClr val="tx1"/>
                </a:solidFill>
                <a:effectLst/>
                <a:latin typeface="Arial"/>
                <a:ea typeface="+mn-ea"/>
                <a:cs typeface="+mn-cs"/>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ECS</a:t>
            </a:r>
            <a:r>
              <a:rPr lang="en-US" baseline="0" dirty="0"/>
              <a:t> and Auto Scaling, customers can run applications that can grow to support cloud-scale applications.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a:t>
            </a:r>
            <a:r>
              <a:rPr lang="en-US" baseline="0" dirty="0"/>
              <a:t> Nate</a:t>
            </a:r>
            <a:endParaRPr lang="en-US" dirty="0"/>
          </a:p>
          <a:p>
            <a:r>
              <a:rPr lang="en-US" dirty="0"/>
              <a:t>What do you think about talk track here?</a:t>
            </a:r>
          </a:p>
          <a:p>
            <a:endParaRPr lang="en-US" dirty="0"/>
          </a:p>
          <a:p>
            <a:endParaRPr lang="en-US" dirty="0"/>
          </a:p>
          <a:p>
            <a:r>
              <a:rPr lang="en-US" dirty="0"/>
              <a:t>?? Can we ship logs from ECS to CloudWatch</a:t>
            </a:r>
            <a:r>
              <a:rPr lang="en-US" baseline="0" dirty="0"/>
              <a:t> logs?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39</a:t>
            </a:fld>
            <a:endParaRPr lang="en-US" dirty="0"/>
          </a:p>
        </p:txBody>
      </p:sp>
    </p:spTree>
    <p:extLst>
      <p:ext uri="{BB962C8B-B14F-4D97-AF65-F5344CB8AC3E}">
        <p14:creationId xmlns:p14="http://schemas.microsoft.com/office/powerpoint/2010/main" val="1668088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dirty="0"/>
              <a:t>So let’s see an example with managed compute, McDonalds.</a:t>
            </a:r>
          </a:p>
          <a:p>
            <a:pPr marL="171450" indent="-171450">
              <a:spcAft>
                <a:spcPts val="1200"/>
              </a:spcAft>
              <a:buFont typeface="Arial" panose="020B0604020202020204" pitchFamily="34" charset="0"/>
              <a:buChar char="•"/>
            </a:pPr>
            <a:r>
              <a:rPr lang="en-US" dirty="0"/>
              <a:t>Over </a:t>
            </a:r>
            <a:r>
              <a:rPr lang="en-US" b="1" dirty="0">
                <a:solidFill>
                  <a:schemeClr val="accent2">
                    <a:lumMod val="75000"/>
                  </a:schemeClr>
                </a:solidFill>
              </a:rPr>
              <a:t>$1b of revenue </a:t>
            </a:r>
            <a:r>
              <a:rPr lang="en-US" dirty="0"/>
              <a:t>from digital channels in the Asia Pacific and Middle East regions</a:t>
            </a:r>
          </a:p>
          <a:p>
            <a:pPr marL="171450" indent="-171450">
              <a:spcAft>
                <a:spcPts val="1200"/>
              </a:spcAft>
              <a:buFont typeface="Arial" panose="020B0604020202020204" pitchFamily="34" charset="0"/>
              <a:buChar char="•"/>
            </a:pPr>
            <a:r>
              <a:rPr lang="en-US" dirty="0"/>
              <a:t>37k restaurants</a:t>
            </a:r>
          </a:p>
          <a:p>
            <a:pPr marL="171450" indent="-171450">
              <a:spcAft>
                <a:spcPts val="1200"/>
              </a:spcAft>
              <a:buFont typeface="Arial" panose="020B0604020202020204" pitchFamily="34" charset="0"/>
              <a:buChar char="•"/>
            </a:pPr>
            <a:r>
              <a:rPr lang="en-US" dirty="0"/>
              <a:t>1.9 million people employed</a:t>
            </a:r>
          </a:p>
          <a:p>
            <a:pPr marL="171450" indent="-171450">
              <a:spcAft>
                <a:spcPts val="1200"/>
              </a:spcAft>
              <a:buFont typeface="Arial" panose="020B0604020202020204" pitchFamily="34" charset="0"/>
              <a:buChar char="•"/>
            </a:pPr>
            <a:r>
              <a:rPr lang="en-US" dirty="0"/>
              <a:t>120 countries</a:t>
            </a:r>
          </a:p>
          <a:p>
            <a:pPr marL="171450" indent="-171450">
              <a:spcAft>
                <a:spcPts val="1200"/>
              </a:spcAft>
              <a:buFont typeface="Arial" panose="020B0604020202020204" pitchFamily="34" charset="0"/>
              <a:buChar char="•"/>
            </a:pPr>
            <a:r>
              <a:rPr lang="en-US" dirty="0"/>
              <a:t>64m+ customers served daily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needed  to build a single global platform servicing customers and restaurants with some of the world’s leading food delivery partners</a:t>
            </a:r>
          </a:p>
          <a:p>
            <a:pPr marL="171450" indent="-171450">
              <a:buFont typeface="Arial" panose="020B0604020202020204" pitchFamily="34" charset="0"/>
              <a:buChar char="•"/>
            </a:pPr>
            <a:r>
              <a:rPr lang="en-US" dirty="0"/>
              <a:t>Major APIs for functionality</a:t>
            </a:r>
            <a:r>
              <a:rPr lang="en-US" baseline="0" dirty="0"/>
              <a:t> such as </a:t>
            </a:r>
            <a:r>
              <a:rPr lang="en-US" dirty="0"/>
              <a:t>ordering </a:t>
            </a:r>
          </a:p>
          <a:p>
            <a:pPr marL="171450" indent="-171450">
              <a:buFont typeface="Arial" panose="020B0604020202020204" pitchFamily="34" charset="0"/>
              <a:buChar char="•"/>
            </a:pPr>
            <a:r>
              <a:rPr lang="en-US" dirty="0"/>
              <a:t>Ability to handle breakfast, lunch and dinner peak volumes</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40</a:t>
            </a:fld>
            <a:endParaRPr lang="en-US" dirty="0"/>
          </a:p>
        </p:txBody>
      </p:sp>
    </p:spTree>
    <p:extLst>
      <p:ext uri="{BB962C8B-B14F-4D97-AF65-F5344CB8AC3E}">
        <p14:creationId xmlns:p14="http://schemas.microsoft.com/office/powerpoint/2010/main" val="1972763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cloud-native applications brings</a:t>
            </a:r>
            <a:r>
              <a:rPr lang="en-US" baseline="0" dirty="0"/>
              <a:t> with it three key benefits. </a:t>
            </a:r>
            <a:r>
              <a:rPr lang="en-US" dirty="0"/>
              <a:t>For</a:t>
            </a:r>
            <a:r>
              <a:rPr lang="en-US" baseline="0" dirty="0"/>
              <a:t> me those are:</a:t>
            </a:r>
          </a:p>
          <a:p>
            <a:endParaRPr lang="en-US" baseline="0" dirty="0"/>
          </a:p>
          <a:p>
            <a:pPr marL="228600" indent="-228600">
              <a:buAutoNum type="arabicParenR"/>
            </a:pPr>
            <a:r>
              <a:rPr lang="en-US" baseline="0" dirty="0"/>
              <a:t>Speed, time to value, and maximizing the pace of which a team can innovate.</a:t>
            </a:r>
          </a:p>
          <a:p>
            <a:pPr marL="228600" indent="-228600">
              <a:buAutoNum type="arabicParenR"/>
            </a:pPr>
            <a:r>
              <a:rPr lang="en-US" baseline="0" dirty="0"/>
              <a:t>Scale, or the ability to dynamically shift how an application runs in response to customer demand, and in a cost-oriented manner.</a:t>
            </a:r>
          </a:p>
          <a:p>
            <a:pPr marL="228600" indent="-228600">
              <a:buAutoNum type="arabicParenR"/>
            </a:pPr>
            <a:r>
              <a:rPr lang="en-US" baseline="0" dirty="0"/>
              <a:t>And of course resiliency, or the ability to deploy and operate your application in a manner that decouples failures and minimizes blast radius.</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1099923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mazon Ember" panose="020B0603020204020204" pitchFamily="34" charset="0"/>
                <a:ea typeface="Amazon Ember" panose="020B0603020204020204" pitchFamily="34" charset="0"/>
                <a:cs typeface="Amazon Ember" panose="020B0603020204020204" pitchFamily="34" charset="0"/>
              </a:rPr>
              <a:t>Speed to market</a:t>
            </a:r>
            <a:r>
              <a:rPr lang="en-US" sz="1200" dirty="0">
                <a:latin typeface="Amazon Ember" panose="020B0603020204020204" pitchFamily="34" charset="0"/>
                <a:ea typeface="Amazon Ember" panose="020B0603020204020204" pitchFamily="34" charset="0"/>
                <a:cs typeface="Amazon Ember" panose="020B0603020204020204" pitchFamily="34" charset="0"/>
              </a:rPr>
              <a:t>, quick turn around for features and functionality from concept to production</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b="1" dirty="0">
                <a:latin typeface="Amazon Ember" panose="020B0603020204020204" pitchFamily="34" charset="0"/>
                <a:ea typeface="Amazon Ember" panose="020B0603020204020204" pitchFamily="34" charset="0"/>
                <a:cs typeface="Amazon Ember" panose="020B0603020204020204" pitchFamily="34" charset="0"/>
              </a:rPr>
              <a:t>Scalability and reliability</a:t>
            </a:r>
            <a:r>
              <a:rPr lang="en-US" sz="1200" dirty="0">
                <a:latin typeface="Amazon Ember" panose="020B0603020204020204" pitchFamily="34" charset="0"/>
                <a:ea typeface="Amazon Ember" panose="020B0603020204020204" pitchFamily="34" charset="0"/>
                <a:cs typeface="Amazon Ember" panose="020B0603020204020204" pitchFamily="34" charset="0"/>
              </a:rPr>
              <a:t>, targets of 250K–500K orders per hour</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b="1" dirty="0">
                <a:latin typeface="Amazon Ember" panose="020B0603020204020204" pitchFamily="34" charset="0"/>
                <a:ea typeface="Amazon Ember" panose="020B0603020204020204" pitchFamily="34" charset="0"/>
                <a:cs typeface="Amazon Ember" panose="020B0603020204020204" pitchFamily="34" charset="0"/>
              </a:rPr>
              <a:t>Multi-country support and integration </a:t>
            </a:r>
            <a:r>
              <a:rPr lang="en-US" sz="1200" dirty="0">
                <a:latin typeface="Amazon Ember" panose="020B0603020204020204" pitchFamily="34" charset="0"/>
                <a:ea typeface="Amazon Ember" panose="020B0603020204020204" pitchFamily="34" charset="0"/>
                <a:cs typeface="Amazon Ember" panose="020B0603020204020204" pitchFamily="34" charset="0"/>
              </a:rPr>
              <a:t>with multiple third-party </a:t>
            </a:r>
            <a:br>
              <a:rPr lang="en-US" sz="1200" dirty="0">
                <a:latin typeface="Amazon Ember" panose="020B0603020204020204" pitchFamily="34" charset="0"/>
                <a:ea typeface="Amazon Ember" panose="020B0603020204020204" pitchFamily="34" charset="0"/>
                <a:cs typeface="Amazon Ember" panose="020B0603020204020204" pitchFamily="34" charset="0"/>
              </a:rPr>
            </a:br>
            <a:r>
              <a:rPr lang="en-US" sz="1200" dirty="0">
                <a:latin typeface="Amazon Ember" panose="020B0603020204020204" pitchFamily="34" charset="0"/>
                <a:ea typeface="Amazon Ember" panose="020B0603020204020204" pitchFamily="34" charset="0"/>
                <a:cs typeface="Amazon Ember" panose="020B0603020204020204" pitchFamily="34" charset="0"/>
              </a:rPr>
              <a:t>food delivery partners</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r>
              <a:rPr lang="en-US" sz="1200" b="1" dirty="0">
                <a:latin typeface="Amazon Ember" panose="020B0603020204020204" pitchFamily="34" charset="0"/>
                <a:ea typeface="Amazon Ember" panose="020B0603020204020204" pitchFamily="34" charset="0"/>
                <a:cs typeface="Amazon Ember" panose="020B0603020204020204" pitchFamily="34" charset="0"/>
              </a:rPr>
              <a:t>Cost sensitivity</a:t>
            </a:r>
            <a:r>
              <a:rPr lang="en-US" sz="1200" dirty="0">
                <a:latin typeface="Amazon Ember" panose="020B0603020204020204" pitchFamily="34" charset="0"/>
                <a:ea typeface="Amazon Ember" panose="020B0603020204020204" pitchFamily="34" charset="0"/>
                <a:cs typeface="Amazon Ember" panose="020B0603020204020204" pitchFamily="34" charset="0"/>
              </a:rPr>
              <a:t>, cost model based on low average check amounts </a:t>
            </a:r>
          </a:p>
          <a:p>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endParaRPr lang="en-US" sz="12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41</a:t>
            </a:fld>
            <a:endParaRPr lang="en-US" dirty="0"/>
          </a:p>
        </p:txBody>
      </p:sp>
    </p:spTree>
    <p:extLst>
      <p:ext uri="{BB962C8B-B14F-4D97-AF65-F5344CB8AC3E}">
        <p14:creationId xmlns:p14="http://schemas.microsoft.com/office/powerpoint/2010/main" val="2614551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6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Microservices</a:t>
            </a:r>
            <a:r>
              <a:rPr lang="en-US" sz="1200" dirty="0">
                <a:latin typeface="Amazon Ember" panose="020B0603020204020204" pitchFamily="34" charset="0"/>
                <a:ea typeface="Amazon Ember" panose="020B0603020204020204" pitchFamily="34" charset="0"/>
                <a:cs typeface="Amazon Ember" panose="020B0603020204020204" pitchFamily="34" charset="0"/>
              </a:rPr>
              <a:t>, with clean APIs, service models, isolation, independent data models and </a:t>
            </a:r>
            <a:r>
              <a:rPr lang="en-US" sz="1200" dirty="0" err="1">
                <a:latin typeface="Amazon Ember" panose="020B0603020204020204" pitchFamily="34" charset="0"/>
                <a:ea typeface="Amazon Ember" panose="020B0603020204020204" pitchFamily="34" charset="0"/>
                <a:cs typeface="Amazon Ember" panose="020B0603020204020204" pitchFamily="34" charset="0"/>
              </a:rPr>
              <a:t>deployability</a:t>
            </a:r>
            <a:r>
              <a:rPr lang="en-US" sz="1200" dirty="0">
                <a:latin typeface="Amazon Ember" panose="020B0603020204020204" pitchFamily="34" charset="0"/>
                <a:ea typeface="Amazon Ember" panose="020B0603020204020204" pitchFamily="34" charset="0"/>
                <a:cs typeface="Amazon Ember" panose="020B0603020204020204" pitchFamily="34" charset="0"/>
              </a:rPr>
              <a:t>.</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12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Containers and orchestration, </a:t>
            </a:r>
            <a:r>
              <a:rPr lang="en-US" sz="1200" dirty="0">
                <a:latin typeface="Amazon Ember" panose="020B0603020204020204" pitchFamily="34" charset="0"/>
                <a:ea typeface="Amazon Ember" panose="020B0603020204020204" pitchFamily="34" charset="0"/>
                <a:cs typeface="Amazon Ember" panose="020B0603020204020204" pitchFamily="34" charset="0"/>
              </a:rPr>
              <a:t>for handling massive scale, reliability and speed to market requirements</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6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PaaS</a:t>
            </a:r>
            <a:r>
              <a:rPr lang="en-US" sz="1200" dirty="0">
                <a:latin typeface="Amazon Ember" panose="020B0603020204020204" pitchFamily="34" charset="0"/>
                <a:ea typeface="Amazon Ember" panose="020B0603020204020204" pitchFamily="34" charset="0"/>
                <a:cs typeface="Amazon Ember" panose="020B0603020204020204" pitchFamily="34" charset="0"/>
              </a:rPr>
              <a:t>, based architecture model by leveraging AWS platform components such as ECS, SQS, RDS and </a:t>
            </a:r>
            <a:r>
              <a:rPr lang="en-US" sz="1200" dirty="0" err="1">
                <a:latin typeface="Amazon Ember" panose="020B0603020204020204" pitchFamily="34" charset="0"/>
                <a:ea typeface="Amazon Ember" panose="020B0603020204020204" pitchFamily="34" charset="0"/>
                <a:cs typeface="Amazon Ember" panose="020B0603020204020204" pitchFamily="34" charset="0"/>
              </a:rPr>
              <a:t>Elasticache</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12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Synchronous and event based</a:t>
            </a:r>
            <a:r>
              <a:rPr lang="en-US" sz="1200" dirty="0">
                <a:latin typeface="Amazon Ember" panose="020B0603020204020204" pitchFamily="34" charset="0"/>
                <a:ea typeface="Amazon Ember" panose="020B0603020204020204" pitchFamily="34" charset="0"/>
                <a:cs typeface="Amazon Ember" panose="020B0603020204020204" pitchFamily="34" charset="0"/>
              </a:rPr>
              <a:t>, programming models based on requirements .</a:t>
            </a:r>
          </a:p>
          <a:p>
            <a:pPr marL="171450" indent="-171450">
              <a:spcBef>
                <a:spcPts val="0"/>
              </a:spcBef>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42</a:t>
            </a:fld>
            <a:endParaRPr lang="en-US" dirty="0"/>
          </a:p>
        </p:txBody>
      </p:sp>
    </p:spTree>
    <p:extLst>
      <p:ext uri="{BB962C8B-B14F-4D97-AF65-F5344CB8AC3E}">
        <p14:creationId xmlns:p14="http://schemas.microsoft.com/office/powerpoint/2010/main" val="3370723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b="1" dirty="0">
                <a:solidFill>
                  <a:schemeClr val="accent2">
                    <a:lumMod val="75000"/>
                  </a:schemeClr>
                </a:solidFill>
              </a:rPr>
              <a:t>Key Architecture Principles </a:t>
            </a:r>
          </a:p>
          <a:p>
            <a:pPr marL="171450" indent="-171450">
              <a:spcAft>
                <a:spcPts val="600"/>
              </a:spcAft>
              <a:buFont typeface="Arial" panose="020B0604020202020204" pitchFamily="34" charset="0"/>
              <a:buChar char="•"/>
            </a:pPr>
            <a:r>
              <a:rPr lang="en-US" sz="1200" b="1" dirty="0">
                <a:solidFill>
                  <a:schemeClr val="accent2">
                    <a:lumMod val="75000"/>
                  </a:schemeClr>
                </a:solidFill>
              </a:rPr>
              <a:t>Microservices</a:t>
            </a:r>
            <a:r>
              <a:rPr lang="en-US" sz="1200" dirty="0"/>
              <a:t>, with clean APIs, service models, isolation, data models and </a:t>
            </a:r>
            <a:r>
              <a:rPr lang="en-US" sz="1200" dirty="0" err="1"/>
              <a:t>deployability</a:t>
            </a:r>
            <a:r>
              <a:rPr lang="en-US" sz="1200" dirty="0"/>
              <a:t>.</a:t>
            </a:r>
            <a:br>
              <a:rPr lang="en-US" sz="1200" dirty="0"/>
            </a:br>
            <a:endParaRPr lang="en-US" sz="1200" dirty="0"/>
          </a:p>
          <a:p>
            <a:pPr marL="171450" indent="-171450">
              <a:spcAft>
                <a:spcPts val="1200"/>
              </a:spcAft>
              <a:buFont typeface="Arial" panose="020B0604020202020204" pitchFamily="34" charset="0"/>
              <a:buChar char="•"/>
            </a:pPr>
            <a:r>
              <a:rPr lang="en-US" sz="1200" b="1" dirty="0">
                <a:solidFill>
                  <a:schemeClr val="accent2">
                    <a:lumMod val="75000"/>
                  </a:schemeClr>
                </a:solidFill>
              </a:rPr>
              <a:t>Containers and orchestration, </a:t>
            </a:r>
            <a:r>
              <a:rPr lang="en-US" sz="1200" dirty="0"/>
              <a:t>for handling massive scale, reliability and speed to market requirements</a:t>
            </a:r>
            <a:br>
              <a:rPr lang="en-US" sz="1200" dirty="0"/>
            </a:br>
            <a:endParaRPr lang="en-US" sz="1200" dirty="0"/>
          </a:p>
          <a:p>
            <a:pPr marL="171450" indent="-171450">
              <a:spcAft>
                <a:spcPts val="600"/>
              </a:spcAft>
              <a:buFont typeface="Arial" panose="020B0604020202020204" pitchFamily="34" charset="0"/>
              <a:buChar char="•"/>
            </a:pPr>
            <a:r>
              <a:rPr lang="en-US" sz="1200" b="1" dirty="0">
                <a:solidFill>
                  <a:schemeClr val="accent2">
                    <a:lumMod val="75000"/>
                  </a:schemeClr>
                </a:solidFill>
              </a:rPr>
              <a:t>PaaS, </a:t>
            </a:r>
            <a:r>
              <a:rPr lang="en-US" sz="1200" dirty="0"/>
              <a:t>based architecture model by leveraging AWS platform components such as ECS, SQS, RDS and </a:t>
            </a:r>
            <a:r>
              <a:rPr lang="en-US" sz="1200" dirty="0" err="1"/>
              <a:t>Elasticache</a:t>
            </a:r>
            <a:br>
              <a:rPr lang="en-US" sz="1200" dirty="0"/>
            </a:br>
            <a:endParaRPr lang="en-US" sz="1200" dirty="0"/>
          </a:p>
          <a:p>
            <a:pPr marL="171450" indent="-171450">
              <a:spcAft>
                <a:spcPts val="1200"/>
              </a:spcAft>
              <a:buFont typeface="Arial" panose="020B0604020202020204" pitchFamily="34" charset="0"/>
              <a:buChar char="•"/>
            </a:pPr>
            <a:r>
              <a:rPr lang="en-US" sz="1200" b="1" dirty="0">
                <a:solidFill>
                  <a:schemeClr val="accent2">
                    <a:lumMod val="75000"/>
                  </a:schemeClr>
                </a:solidFill>
              </a:rPr>
              <a:t>Synchronous and event based</a:t>
            </a:r>
            <a:r>
              <a:rPr lang="en-US" sz="1200" dirty="0"/>
              <a:t>, programming models based on requirements </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43</a:t>
            </a:fld>
            <a:endParaRPr lang="en-US" dirty="0"/>
          </a:p>
        </p:txBody>
      </p:sp>
    </p:spTree>
    <p:extLst>
      <p:ext uri="{BB962C8B-B14F-4D97-AF65-F5344CB8AC3E}">
        <p14:creationId xmlns:p14="http://schemas.microsoft.com/office/powerpoint/2010/main" val="4112678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6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Microservices</a:t>
            </a:r>
            <a:r>
              <a:rPr lang="en-US" sz="1200" dirty="0">
                <a:latin typeface="Amazon Ember" panose="020B0603020204020204" pitchFamily="34" charset="0"/>
                <a:ea typeface="Amazon Ember" panose="020B0603020204020204" pitchFamily="34" charset="0"/>
                <a:cs typeface="Amazon Ember" panose="020B0603020204020204" pitchFamily="34" charset="0"/>
              </a:rPr>
              <a:t>, with clean APIs, service models, isolation, independent data models and </a:t>
            </a:r>
            <a:r>
              <a:rPr lang="en-US" sz="1200" dirty="0" err="1">
                <a:latin typeface="Amazon Ember" panose="020B0603020204020204" pitchFamily="34" charset="0"/>
                <a:ea typeface="Amazon Ember" panose="020B0603020204020204" pitchFamily="34" charset="0"/>
                <a:cs typeface="Amazon Ember" panose="020B0603020204020204" pitchFamily="34" charset="0"/>
              </a:rPr>
              <a:t>deployability</a:t>
            </a:r>
            <a:r>
              <a:rPr lang="en-US" sz="1200" dirty="0">
                <a:latin typeface="Amazon Ember" panose="020B0603020204020204" pitchFamily="34" charset="0"/>
                <a:ea typeface="Amazon Ember" panose="020B0603020204020204" pitchFamily="34" charset="0"/>
                <a:cs typeface="Amazon Ember" panose="020B0603020204020204" pitchFamily="34" charset="0"/>
              </a:rPr>
              <a:t>.</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12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Containers and orchestration, </a:t>
            </a:r>
            <a:r>
              <a:rPr lang="en-US" sz="1200" dirty="0">
                <a:latin typeface="Amazon Ember" panose="020B0603020204020204" pitchFamily="34" charset="0"/>
                <a:ea typeface="Amazon Ember" panose="020B0603020204020204" pitchFamily="34" charset="0"/>
                <a:cs typeface="Amazon Ember" panose="020B0603020204020204" pitchFamily="34" charset="0"/>
              </a:rPr>
              <a:t>for handling massive scale, reliability and speed to market requirements</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6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PaaS</a:t>
            </a:r>
            <a:r>
              <a:rPr lang="en-US" sz="1200" dirty="0">
                <a:latin typeface="Amazon Ember" panose="020B0603020204020204" pitchFamily="34" charset="0"/>
                <a:ea typeface="Amazon Ember" panose="020B0603020204020204" pitchFamily="34" charset="0"/>
                <a:cs typeface="Amazon Ember" panose="020B0603020204020204" pitchFamily="34" charset="0"/>
              </a:rPr>
              <a:t>, based architecture model by leveraging AWS platform components such as ECS, SQS, RDS and </a:t>
            </a:r>
            <a:r>
              <a:rPr lang="en-US" sz="1200" dirty="0" err="1">
                <a:latin typeface="Amazon Ember" panose="020B0603020204020204" pitchFamily="34" charset="0"/>
                <a:ea typeface="Amazon Ember" panose="020B0603020204020204" pitchFamily="34" charset="0"/>
                <a:cs typeface="Amazon Ember" panose="020B0603020204020204" pitchFamily="34" charset="0"/>
              </a:rPr>
              <a:t>Elasticache</a:t>
            </a:r>
            <a:br>
              <a:rPr lang="en-US" sz="1200" dirty="0">
                <a:latin typeface="Amazon Ember" panose="020B0603020204020204" pitchFamily="34" charset="0"/>
                <a:ea typeface="Amazon Ember" panose="020B0603020204020204" pitchFamily="34" charset="0"/>
                <a:cs typeface="Amazon Ember" panose="020B0603020204020204" pitchFamily="34" charset="0"/>
              </a:rPr>
            </a:br>
            <a:endParaRPr lang="en-US" sz="1200"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spcAft>
                <a:spcPts val="1200"/>
              </a:spcAft>
              <a:buFont typeface="Arial" panose="020B0604020202020204" pitchFamily="34" charset="0"/>
              <a:buChar char="•"/>
            </a:pPr>
            <a:r>
              <a:rPr lang="en-US" sz="1200" b="1" dirty="0">
                <a:latin typeface="Amazon Ember" panose="020B0603020204020204" pitchFamily="34" charset="0"/>
                <a:ea typeface="Amazon Ember" panose="020B0603020204020204" pitchFamily="34" charset="0"/>
                <a:cs typeface="Amazon Ember" panose="020B0603020204020204" pitchFamily="34" charset="0"/>
              </a:rPr>
              <a:t>Synchronous and event based</a:t>
            </a:r>
            <a:r>
              <a:rPr lang="en-US" sz="1200" dirty="0">
                <a:latin typeface="Amazon Ember" panose="020B0603020204020204" pitchFamily="34" charset="0"/>
                <a:ea typeface="Amazon Ember" panose="020B0603020204020204" pitchFamily="34" charset="0"/>
                <a:cs typeface="Amazon Ember" panose="020B0603020204020204" pitchFamily="34" charset="0"/>
              </a:rPr>
              <a:t>, programming models based on requirements .</a:t>
            </a:r>
          </a:p>
          <a:p>
            <a:pPr marL="171450" indent="-171450">
              <a:spcBef>
                <a:spcPts val="0"/>
              </a:spcBef>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marL="171450" indent="-171450">
              <a:spcBef>
                <a:spcPts val="0"/>
              </a:spcBef>
              <a:buFont typeface="Arial" panose="020B0604020202020204" pitchFamily="34" charset="0"/>
              <a:buChar char="•"/>
            </a:pP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44</a:t>
            </a:fld>
            <a:endParaRPr lang="en-US" dirty="0"/>
          </a:p>
        </p:txBody>
      </p:sp>
    </p:spTree>
    <p:extLst>
      <p:ext uri="{BB962C8B-B14F-4D97-AF65-F5344CB8AC3E}">
        <p14:creationId xmlns:p14="http://schemas.microsoft.com/office/powerpoint/2010/main" val="3632172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back</a:t>
            </a:r>
            <a:r>
              <a:rPr lang="en-US" baseline="0" dirty="0"/>
              <a:t> to why building cloud-native applications matters, what these stories show, and what we’ve learned in the past three years from our deep involvement in the container, container orchestration, and microservices space is that at the end of the day developers, small businesses, startups, and enterprises alike, all just want to focus on their applications.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873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heard that feedback and as a result announced at</a:t>
            </a:r>
            <a:r>
              <a:rPr lang="en-US" baseline="0" dirty="0"/>
              <a:t> the end of last year AWS Fargate, a new way to run containerized applications on AWS.</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AWS Fargate customers</a:t>
            </a:r>
            <a:r>
              <a:rPr lang="en-US" sz="1200" kern="1200" baseline="0" dirty="0">
                <a:solidFill>
                  <a:schemeClr val="tx1"/>
                </a:solidFill>
                <a:effectLst/>
                <a:latin typeface="+mn-lt"/>
                <a:ea typeface="+mn-ea"/>
                <a:cs typeface="+mn-cs"/>
              </a:rPr>
              <a:t> only need to think about their application and can get started by just specifying the container image name, CPU and memory that you want to provision to run the application. All the underlying infrastructure management is done for you as a part of the service. You can scale from running one container, to1000s, in just a matter of minutes.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3746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believe that </a:t>
            </a: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argate</a:t>
            </a:r>
            <a:r>
              <a:rPr lang="en-US" sz="1200" kern="1200" baseline="0" dirty="0">
                <a:solidFill>
                  <a:schemeClr val="tx1"/>
                </a:solidFill>
                <a:effectLst/>
                <a:latin typeface="+mn-lt"/>
                <a:ea typeface="+mn-ea"/>
                <a:cs typeface="+mn-cs"/>
              </a:rPr>
              <a:t> enables developers to really take advantage of building and migrating to modern applications.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With Fargate: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228600" indent="-228600">
              <a:buAutoNum type="arabicPeriod"/>
            </a:pPr>
            <a:r>
              <a:rPr lang="en-US" sz="1200" kern="1200" baseline="0" dirty="0">
                <a:solidFill>
                  <a:schemeClr val="tx1"/>
                </a:solidFill>
                <a:effectLst/>
                <a:latin typeface="+mn-lt"/>
                <a:ea typeface="+mn-ea"/>
                <a:cs typeface="+mn-cs"/>
              </a:rPr>
              <a:t>There are no instances to </a:t>
            </a:r>
            <a:r>
              <a:rPr lang="en-US" sz="1200" kern="1200" dirty="0">
                <a:solidFill>
                  <a:schemeClr val="tx1"/>
                </a:solidFill>
                <a:effectLst/>
                <a:latin typeface="+mn-lt"/>
                <a:ea typeface="+mn-ea"/>
                <a:cs typeface="+mn-cs"/>
              </a:rPr>
              <a:t>manage; no more patching OS or runtimes to worry</a:t>
            </a:r>
            <a:r>
              <a:rPr lang="en-US" sz="1200" kern="1200" baseline="0" dirty="0">
                <a:solidFill>
                  <a:schemeClr val="tx1"/>
                </a:solidFill>
                <a:effectLst/>
                <a:latin typeface="+mn-lt"/>
                <a:ea typeface="+mn-ea"/>
                <a:cs typeface="+mn-cs"/>
              </a:rPr>
              <a:t> about.</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A new container-focused Task Native API;</a:t>
            </a:r>
            <a:r>
              <a:rPr lang="en-US" sz="1200" kern="1200" baseline="0" dirty="0">
                <a:solidFill>
                  <a:schemeClr val="tx1"/>
                </a:solidFill>
                <a:effectLst/>
                <a:latin typeface="+mn-lt"/>
                <a:ea typeface="+mn-ea"/>
                <a:cs typeface="+mn-cs"/>
              </a:rPr>
              <a:t> no need t</a:t>
            </a:r>
            <a:r>
              <a:rPr lang="en-US" sz="1200" kern="1200" dirty="0">
                <a:solidFill>
                  <a:schemeClr val="tx1"/>
                </a:solidFill>
                <a:effectLst/>
                <a:latin typeface="+mn-lt"/>
                <a:ea typeface="+mn-ea"/>
                <a:cs typeface="+mn-cs"/>
              </a:rPr>
              <a:t>o worry about clusters</a:t>
            </a:r>
            <a:r>
              <a:rPr lang="en-US" sz="1200" kern="1200" baseline="0" dirty="0">
                <a:solidFill>
                  <a:schemeClr val="tx1"/>
                </a:solidFill>
                <a:effectLst/>
                <a:latin typeface="+mn-lt"/>
                <a:ea typeface="+mn-ea"/>
                <a:cs typeface="+mn-cs"/>
              </a:rPr>
              <a:t> auto scaling or utilization.</a:t>
            </a:r>
          </a:p>
          <a:p>
            <a:pPr marL="228600" indent="-228600">
              <a:buAutoNum type="arabicPeriod"/>
            </a:pPr>
            <a:r>
              <a:rPr lang="en-US" sz="1200" kern="1200" dirty="0">
                <a:solidFill>
                  <a:schemeClr val="tx1"/>
                </a:solidFill>
                <a:effectLst/>
                <a:latin typeface="+mn-lt"/>
                <a:ea typeface="+mn-ea"/>
                <a:cs typeface="+mn-cs"/>
              </a:rPr>
              <a:t>Only</a:t>
            </a:r>
            <a:r>
              <a:rPr lang="en-US" sz="1200" kern="1200" baseline="0" dirty="0">
                <a:solidFill>
                  <a:schemeClr val="tx1"/>
                </a:solidFill>
                <a:effectLst/>
                <a:latin typeface="+mn-lt"/>
                <a:ea typeface="+mn-ea"/>
                <a:cs typeface="+mn-cs"/>
              </a:rPr>
              <a:t> pay for the </a:t>
            </a:r>
            <a:r>
              <a:rPr lang="en-US" sz="1200" kern="1200" dirty="0">
                <a:solidFill>
                  <a:schemeClr val="tx1"/>
                </a:solidFill>
                <a:effectLst/>
                <a:latin typeface="+mn-lt"/>
                <a:ea typeface="+mn-ea"/>
                <a:cs typeface="+mn-cs"/>
              </a:rPr>
              <a:t>resources you provision for each task.</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think Fargate fundamentally changes how you think about consumption;</a:t>
            </a:r>
            <a:r>
              <a:rPr lang="en-US" sz="1200" kern="1200" baseline="0" dirty="0">
                <a:solidFill>
                  <a:schemeClr val="tx1"/>
                </a:solidFill>
                <a:effectLst/>
                <a:latin typeface="+mn-lt"/>
                <a:ea typeface="+mn-ea"/>
                <a:cs typeface="+mn-cs"/>
              </a:rPr>
              <a:t> how you will run and deploy your applications with containers in the cloud.</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33031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with container</a:t>
            </a:r>
            <a:r>
              <a:rPr lang="en-US" baseline="0" dirty="0"/>
              <a:t> on a single node</a:t>
            </a:r>
          </a:p>
          <a:p>
            <a:endParaRPr lang="en-US" baseline="0" dirty="0"/>
          </a:p>
          <a:p>
            <a:r>
              <a:rPr lang="en-US" baseline="0" dirty="0"/>
              <a:t>To</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9541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Running many containers (or tasks) across many nodes.</a:t>
            </a:r>
            <a:endParaRPr lang="is-IS" baseline="0" dirty="0"/>
          </a:p>
          <a:p>
            <a:endParaRPr lang="is-IS" baseline="0" dirty="0"/>
          </a:p>
          <a:p>
            <a:endParaRPr lang="is-IS" baseline="0" dirty="0"/>
          </a:p>
          <a:p>
            <a:endParaRPr lang="is-I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4077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Under the hood on every node there is software that we also care about:</a:t>
            </a:r>
          </a:p>
          <a:p>
            <a:endParaRPr lang="en-US" sz="1800" baseline="0" dirty="0"/>
          </a:p>
          <a:p>
            <a:r>
              <a:rPr lang="en-US" sz="1800" baseline="0" dirty="0"/>
              <a:t>Docker versions</a:t>
            </a:r>
          </a:p>
          <a:p>
            <a:r>
              <a:rPr lang="en-US" sz="1800" baseline="0" dirty="0"/>
              <a:t>Agent versions</a:t>
            </a:r>
          </a:p>
          <a:p>
            <a:r>
              <a:rPr lang="en-US" sz="1800" baseline="0" dirty="0"/>
              <a:t>Daemon versions</a:t>
            </a:r>
          </a:p>
          <a:p>
            <a:endParaRPr lang="en-US" sz="1800" baseline="0" dirty="0"/>
          </a:p>
          <a:p>
            <a:r>
              <a:rPr lang="en-US" sz="1800" baseline="0" dirty="0"/>
              <a:t>All of which really have not direct impact on our actual application; but are required to run this infrastructure.</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107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3 keys to that can accelerate your journey toward building</a:t>
            </a:r>
            <a:r>
              <a:rPr lang="en-US" baseline="0" dirty="0"/>
              <a:t> modern, cloud-native applications.</a:t>
            </a:r>
          </a:p>
          <a:p>
            <a:endParaRPr lang="en-US" baseline="0" dirty="0"/>
          </a:p>
          <a:p>
            <a:r>
              <a:rPr lang="en-US" baseline="0" dirty="0"/>
              <a:t>Containers, Cloud, and Culture.</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16619347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a:t>
            </a:r>
            <a:r>
              <a:rPr lang="en-US" sz="1800" baseline="0" dirty="0"/>
              <a:t> begin to care a lot more about the management overhead of the individual nodes to make sure that we’re protecting the security boundaries, placing containers optimally for availability, and for cost purposes.</a:t>
            </a:r>
          </a:p>
          <a:p>
            <a:endParaRPr lang="en-US" sz="1800" baseline="0" dirty="0"/>
          </a:p>
          <a:p>
            <a:r>
              <a:rPr lang="en-US" sz="1800" baseline="0" dirty="0"/>
              <a:t>We run orchestration engines like Kubernetes or Amazon ECS to help us wit that.</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8554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With Amazon</a:t>
            </a:r>
            <a:r>
              <a:rPr lang="en-US" sz="1800" baseline="0" dirty="0"/>
              <a:t> ECS and AWS Fargate you can now run these applications without needing to worry about any of the underlying infrastructure, enabling you, your teams, your organizations to focus entirely on what matters most to your business.</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738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Super simple to try this out today with our Getting Started experience</a:t>
            </a:r>
            <a:r>
              <a:rPr lang="en-US" sz="1800" baseline="0" dirty="0"/>
              <a:t> in US-EAST-1 region.</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2068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infrastructure has been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for the past 4 years.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Architecture has a lot of inter-service communications and despite lack of network layer control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didn’t want to manage infrastructure. Limitations using EB for running and scheduling multi-container workloads.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Fargate solved this by abstracting infrastructure while giving the control over networking and how containers run.</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Did a POC in December and by end of January 2018, all services are running on Fargate. This includes 4 clusters, 3 for staging and 1 for prod.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Website is Ruby on Rails and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GraphQL</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backend with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node.js</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frontend.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Found that Fargate scales well with traffic, running about 25 tasks at baseline in prod. Only running 1 EC2 instance to be able to run a single Rails app with Bash.</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54</a:t>
            </a:fld>
            <a:endParaRPr lang="en-US" dirty="0"/>
          </a:p>
        </p:txBody>
      </p:sp>
    </p:spTree>
    <p:extLst>
      <p:ext uri="{BB962C8B-B14F-4D97-AF65-F5344CB8AC3E}">
        <p14:creationId xmlns:p14="http://schemas.microsoft.com/office/powerpoint/2010/main" val="4186102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infrastructure has been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for the past 4 years.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Architecture has a lot of inter-service communications and despite lack of network layer control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didn’t want to manage infrastructure. Limitations using EB for running and scheduling multi-container workloads.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Fargate solved this by abstracting infrastructure while giving the control over networking and how containers run.</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Did a POC in December and by end of January 2018, all services are running on Fargate. This includes 4 clusters, 3 for staging and 1 for prod.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Website is Ruby on Rails and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GraphQL</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backend with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node.js</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frontend.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Found that Fargate scales well with traffic, running about 25 tasks at baseline in prod. Only running 1 EC2 instance to be able to run a single Rails app with Bash.</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55</a:t>
            </a:fld>
            <a:endParaRPr lang="en-US" dirty="0"/>
          </a:p>
        </p:txBody>
      </p:sp>
    </p:spTree>
    <p:extLst>
      <p:ext uri="{BB962C8B-B14F-4D97-AF65-F5344CB8AC3E}">
        <p14:creationId xmlns:p14="http://schemas.microsoft.com/office/powerpoint/2010/main" val="22437130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infrastructure has been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for the past 4 years.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Architecture has a lot of inter-service communications and despite lack of network layer control on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Heroku</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didn’t want to manage infrastructure. Limitations using EB for running and scheduling multi-container workloads.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Fargate solved this by abstracting infrastructure while giving the control over networking and how containers run.</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Did a POC in December and by end of January 2018, all services are running on Fargate. This includes 4 clusters, 3 for staging and 1 for prod.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Website is Ruby on Rails and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GraphQL</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backend with </a:t>
            </a:r>
            <a:r>
              <a:rPr lang="en-US" sz="12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node.js</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frontend.</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Found that Fargate scales well with traffic, running about 25 tasks at baseline in prod. Only running 1 EC2 instance to be able to run a single Rails app with Bash.</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56</a:t>
            </a:fld>
            <a:endParaRPr lang="en-US" dirty="0"/>
          </a:p>
        </p:txBody>
      </p:sp>
    </p:spTree>
    <p:extLst>
      <p:ext uri="{BB962C8B-B14F-4D97-AF65-F5344CB8AC3E}">
        <p14:creationId xmlns:p14="http://schemas.microsoft.com/office/powerpoint/2010/main" val="8103480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Messaging</a:t>
            </a:r>
            <a:r>
              <a:rPr lang="en-US" baseline="0" dirty="0"/>
              <a:t> </a:t>
            </a:r>
            <a:r>
              <a:rPr lang="en-US" dirty="0"/>
              <a:t>makes it easy to decouple and scale </a:t>
            </a:r>
            <a:r>
              <a:rPr lang="en-US" dirty="0" err="1"/>
              <a:t>microservices</a:t>
            </a:r>
            <a:r>
              <a:rPr lang="en-US" dirty="0"/>
              <a:t>, distributed systems, and </a:t>
            </a:r>
            <a:r>
              <a:rPr lang="en-US" dirty="0" err="1"/>
              <a:t>serverless</a:t>
            </a:r>
            <a:r>
              <a:rPr lang="en-US" dirty="0"/>
              <a:t> applications. Using Amazon Simple Queue Service</a:t>
            </a:r>
            <a:r>
              <a:rPr lang="en-US" baseline="0" dirty="0"/>
              <a:t> (</a:t>
            </a:r>
            <a:r>
              <a:rPr lang="en-US" dirty="0"/>
              <a:t>SQS), you can send, store, and receive messages between software components at any volume, without losing messages or requiring other services to be always available. Amazon SQS is deeply integrated with other AWS services to make easy to build more flexible and scalable applications. Integrations include compute services such as Amazon EC2, Amazon EC2 Container Service (Amazon ECS), and AWS Lambda, as well as with storage and database services.</a:t>
            </a:r>
            <a:r>
              <a:rPr lang="en-US" baseline="0" dirty="0"/>
              <a:t> </a:t>
            </a:r>
            <a:r>
              <a:rPr lang="en-US" dirty="0"/>
              <a:t>Amazon SQS works with</a:t>
            </a:r>
            <a:r>
              <a:rPr lang="en-US" baseline="0" dirty="0"/>
              <a:t> </a:t>
            </a:r>
            <a:r>
              <a:rPr lang="en-US" dirty="0"/>
              <a:t>SNS, </a:t>
            </a:r>
            <a:r>
              <a:rPr lang="en-US" dirty="0" err="1"/>
              <a:t>sp</a:t>
            </a:r>
            <a:r>
              <a:rPr lang="en-US" dirty="0"/>
              <a:t> you can use topics to decouple message publishers from subscribers, fan-out messages to multiple recipients at once, and eliminate polling in your applications. AWS services</a:t>
            </a:r>
            <a:r>
              <a:rPr lang="en-US" baseline="0" dirty="0"/>
              <a:t> </a:t>
            </a:r>
            <a:r>
              <a:rPr lang="en-US" dirty="0"/>
              <a:t>can publish messages to SNS topics to trigger event-driven computing and workflows.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2631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mn-cs"/>
              </a:rPr>
              <a:t>In addition to ECS, a lot of AWS customers run containers using Kubernetes. In fact, the majority of Kubernetes that runs on the cloud runs on AWS. Amazon EKS makes it easy to run Kubernetes on AWS by provisioning, updating, and scaling Kubernetes infrastructure for you</a:t>
            </a:r>
            <a:r>
              <a:rPr lang="en-US" dirty="0">
                <a:effectLst/>
              </a:rPr>
              <a:t>  </a:t>
            </a:r>
            <a:r>
              <a:rPr lang="en-US" sz="1200" kern="1200" dirty="0">
                <a:solidFill>
                  <a:schemeClr val="tx1"/>
                </a:solidFill>
                <a:effectLst/>
                <a:latin typeface="Arial"/>
                <a:ea typeface="+mn-ea"/>
                <a:cs typeface="+mn-cs"/>
              </a:rPr>
              <a:t>EKS runs unmodified, upstream Kubernetes, which means applications running in your Kubernetes environment are fully compatible, so you can seamlessly move them to your EKS-managed cluster. Amazon EKS is built in partnership with the community to have deep integrations to the rest of the AWS platform including core AWS networking and security services., and on-demand upgrades handle moving your cluster to new Kubernetes versions when you decide to upgrade. </a:t>
            </a: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58</a:t>
            </a:fld>
            <a:endParaRPr lang="en-US" dirty="0"/>
          </a:p>
        </p:txBody>
      </p:sp>
    </p:spTree>
    <p:extLst>
      <p:ext uri="{BB962C8B-B14F-4D97-AF65-F5344CB8AC3E}">
        <p14:creationId xmlns:p14="http://schemas.microsoft.com/office/powerpoint/2010/main" val="235290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With EKS, you simply provision your worker nodes and connect them to the EKS endpoint the AWS cloud. The workers live in your VPC and you have full control over your data at any time.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59</a:t>
            </a:fld>
            <a:endParaRPr lang="en-US" dirty="0"/>
          </a:p>
        </p:txBody>
      </p:sp>
    </p:spTree>
    <p:extLst>
      <p:ext uri="{BB962C8B-B14F-4D97-AF65-F5344CB8AC3E}">
        <p14:creationId xmlns:p14="http://schemas.microsoft.com/office/powerpoint/2010/main" val="2537688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Amazon EKS is currently in preview with general availability in 2018.</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60</a:t>
            </a:fld>
            <a:endParaRPr lang="en-US" dirty="0"/>
          </a:p>
        </p:txBody>
      </p:sp>
    </p:spTree>
    <p:extLst>
      <p:ext uri="{BB962C8B-B14F-4D97-AF65-F5344CB8AC3E}">
        <p14:creationId xmlns:p14="http://schemas.microsoft.com/office/powerpoint/2010/main" val="132045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Code packaging – Containers and functions, you need a way to package code so that it can be run anywhere, without needing to extensively configure the environment.</a:t>
            </a:r>
          </a:p>
        </p:txBody>
      </p:sp>
      <p:sp>
        <p:nvSpPr>
          <p:cNvPr id="4" name="Slide Number Placeholder 3"/>
          <p:cNvSpPr>
            <a:spLocks noGrp="1"/>
          </p:cNvSpPr>
          <p:nvPr>
            <p:ph type="sldNum" sz="quarter" idx="10"/>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1704743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Step Functions makes it easy to coordinate the components of distributed applications and </a:t>
            </a:r>
            <a:r>
              <a:rPr lang="en-US" dirty="0" err="1"/>
              <a:t>microservices</a:t>
            </a:r>
            <a:r>
              <a:rPr lang="en-US" dirty="0"/>
              <a:t> using visual workflows. Building applications from individual components that each perform a discrete function lets you scale and change applications quickly. Step Functions provides a graphical console to arrange and visualize the components of your application as a series of steps. This makes it simple to build and run multistep applications. Step Functions automatically triggers and tracks each step, and retries when there are errors, so your application executes in order and as expected. Step Functions logs the state of each step, so when things do go wrong, you can diagnose and debug problems quickly. You can change and add steps without even writing code, so you can easily evolve your application and innovate faster.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6466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62</a:t>
            </a:fld>
            <a:endParaRPr lang="en-US" dirty="0"/>
          </a:p>
        </p:txBody>
      </p:sp>
    </p:spTree>
    <p:extLst>
      <p:ext uri="{BB962C8B-B14F-4D97-AF65-F5344CB8AC3E}">
        <p14:creationId xmlns:p14="http://schemas.microsoft.com/office/powerpoint/2010/main" val="64506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charset="0"/>
              <a:buChar char="•"/>
            </a:pPr>
            <a:r>
              <a:rPr lang="en-US" sz="1200" dirty="0">
                <a:solidFill>
                  <a:srgbClr val="FFC000"/>
                </a:solidFill>
              </a:rPr>
              <a:t>Analyze and debug </a:t>
            </a:r>
            <a:r>
              <a:rPr lang="en-US" sz="1200" dirty="0"/>
              <a:t>performance of your distributed applications.</a:t>
            </a:r>
          </a:p>
          <a:p>
            <a:pPr marL="457200" indent="-457200">
              <a:buFont typeface="Arial" charset="0"/>
              <a:buChar char="•"/>
            </a:pPr>
            <a:r>
              <a:rPr lang="en-US" sz="1200" dirty="0"/>
              <a:t>View latency distribution and pinpoint </a:t>
            </a:r>
            <a:r>
              <a:rPr lang="en-US" sz="1200" dirty="0">
                <a:solidFill>
                  <a:srgbClr val="FFC000"/>
                </a:solidFill>
              </a:rPr>
              <a:t>performance bottlenecks</a:t>
            </a:r>
            <a:r>
              <a:rPr lang="en-US" sz="1200" dirty="0"/>
              <a:t>.</a:t>
            </a:r>
          </a:p>
          <a:p>
            <a:pPr marL="457200" indent="-457200">
              <a:buFont typeface="Arial" charset="0"/>
              <a:buChar char="•"/>
            </a:pPr>
            <a:r>
              <a:rPr lang="en-US" sz="1200" dirty="0"/>
              <a:t>Identify specific </a:t>
            </a:r>
            <a:r>
              <a:rPr lang="en-US" sz="1200" dirty="0">
                <a:solidFill>
                  <a:srgbClr val="FFC000"/>
                </a:solidFill>
              </a:rPr>
              <a:t>user impact </a:t>
            </a:r>
            <a:r>
              <a:rPr lang="en-US" sz="1200" dirty="0"/>
              <a:t>across your applications.</a:t>
            </a:r>
          </a:p>
          <a:p>
            <a:pPr marL="457200" indent="-457200">
              <a:buFont typeface="Arial" charset="0"/>
              <a:buChar char="•"/>
            </a:pPr>
            <a:r>
              <a:rPr lang="en-US" sz="1200" dirty="0"/>
              <a:t>Works across different AWS and </a:t>
            </a:r>
            <a:r>
              <a:rPr lang="en-US" sz="1200" dirty="0">
                <a:solidFill>
                  <a:srgbClr val="FFC000"/>
                </a:solidFill>
              </a:rPr>
              <a:t>non-AWS services.</a:t>
            </a:r>
          </a:p>
          <a:p>
            <a:pPr marL="457200" indent="-457200">
              <a:buFont typeface="Arial" charset="0"/>
              <a:buChar char="•"/>
            </a:pPr>
            <a:r>
              <a:rPr lang="en-US" sz="1200" dirty="0"/>
              <a:t>Ready to use in production with </a:t>
            </a:r>
            <a:r>
              <a:rPr lang="en-US" sz="1200" dirty="0">
                <a:solidFill>
                  <a:srgbClr val="FFC000"/>
                </a:solidFill>
              </a:rPr>
              <a:t>low latency </a:t>
            </a:r>
            <a:r>
              <a:rPr lang="en-US" sz="1200" dirty="0"/>
              <a:t>in </a:t>
            </a:r>
            <a:r>
              <a:rPr lang="en-US" sz="1200" dirty="0">
                <a:solidFill>
                  <a:schemeClr val="bg1"/>
                </a:solidFill>
              </a:rPr>
              <a:t>real-time</a:t>
            </a:r>
            <a:r>
              <a:rPr lang="en-US" sz="1200" dirty="0"/>
              <a:t>. </a:t>
            </a:r>
          </a:p>
          <a:p>
            <a:pPr marL="457200" indent="-457200">
              <a:buFont typeface="Arial" charset="0"/>
              <a:buChar char="•"/>
            </a:pPr>
            <a:endParaRPr lang="en-US" sz="1200" dirty="0"/>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r>
              <a:rPr lang="en-US" sz="1200" dirty="0">
                <a:solidFill>
                  <a:srgbClr val="FFC000"/>
                </a:solidFill>
              </a:rPr>
              <a:t>Enables you to get started quickly without having to manually instrument your application code to log metadata about requests</a:t>
            </a:r>
          </a:p>
          <a:p>
            <a:pPr marL="457200" indent="-457200">
              <a:buFont typeface="Arial"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FC19F9-0583-4F75-8340-179CC39A694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935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3 keys to that can accelerate your journey toward building</a:t>
            </a:r>
            <a:r>
              <a:rPr lang="en-US" baseline="0" dirty="0"/>
              <a:t> modern, cloud-native applications.</a:t>
            </a:r>
          </a:p>
          <a:p>
            <a:endParaRPr lang="en-US" baseline="0" dirty="0"/>
          </a:p>
          <a:p>
            <a:r>
              <a:rPr lang="en-US" baseline="0" dirty="0"/>
              <a:t>Containers, Cloud, and Culture.</a:t>
            </a:r>
            <a:r>
              <a:rPr lang="en-US" dirty="0"/>
              <a:t> So,</a:t>
            </a:r>
            <a:r>
              <a:rPr lang="en-US" baseline="0" dirty="0"/>
              <a:t> in summary, the a few key building blocks we discussed that can accelerate your transition to modern applications are:</a:t>
            </a:r>
          </a:p>
          <a:p>
            <a:endParaRPr lang="en-US" baseline="0" dirty="0"/>
          </a:p>
          <a:p>
            <a:pPr marL="228600" indent="-228600">
              <a:buAutoNum type="arabicPeriod"/>
            </a:pPr>
            <a:r>
              <a:rPr lang="en-US" baseline="0" dirty="0"/>
              <a:t>Containers</a:t>
            </a:r>
          </a:p>
          <a:p>
            <a:pPr marL="228600" indent="-228600">
              <a:buAutoNum type="arabicPeriod"/>
            </a:pPr>
            <a:r>
              <a:rPr lang="en-US" baseline="0" dirty="0"/>
              <a:t>Cloud</a:t>
            </a:r>
          </a:p>
          <a:p>
            <a:pPr marL="228600" indent="-228600">
              <a:buAutoNum type="arabicPeriod"/>
            </a:pPr>
            <a:r>
              <a:rPr lang="en-US" baseline="0" dirty="0"/>
              <a:t>Culture</a:t>
            </a:r>
          </a:p>
          <a:p>
            <a:pPr marL="0" indent="0">
              <a:buNone/>
            </a:pPr>
            <a:endParaRPr lang="en-US" baseline="0" dirty="0"/>
          </a:p>
          <a:p>
            <a:pPr marL="0" indent="0">
              <a:buNone/>
            </a:pPr>
            <a:r>
              <a:rPr lang="en-US" baseline="0" dirty="0"/>
              <a:t>And I’m excited to see what you all build next!</a:t>
            </a:r>
          </a:p>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64</a:t>
            </a:fld>
            <a:endParaRPr lang="en-US" dirty="0"/>
          </a:p>
        </p:txBody>
      </p:sp>
    </p:spTree>
    <p:extLst>
      <p:ext uri="{BB962C8B-B14F-4D97-AF65-F5344CB8AC3E}">
        <p14:creationId xmlns:p14="http://schemas.microsoft.com/office/powerpoint/2010/main" val="13143363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10"/>
          </p:nvPr>
        </p:nvSpPr>
        <p:spPr/>
        <p:txBody>
          <a:bodyPr/>
          <a:lstStyle/>
          <a:p>
            <a:fld id="{69C3F2ED-74C5-7D4F-8560-0CC253E9A436}" type="slidenum">
              <a:rPr lang="en-US" smtClean="0"/>
              <a:pPr/>
              <a:t>65</a:t>
            </a:fld>
            <a:endParaRPr lang="en-US" dirty="0"/>
          </a:p>
        </p:txBody>
      </p:sp>
    </p:spTree>
    <p:extLst>
      <p:ext uri="{BB962C8B-B14F-4D97-AF65-F5344CB8AC3E}">
        <p14:creationId xmlns:p14="http://schemas.microsoft.com/office/powerpoint/2010/main" val="359911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the important factor in our businesses is how quickly we can deliver value to our customers.</a:t>
            </a:r>
          </a:p>
          <a:p>
            <a:endParaRPr lang="en-US" dirty="0"/>
          </a:p>
          <a:p>
            <a:r>
              <a:rPr lang="en-US" dirty="0"/>
              <a:t>The 2017</a:t>
            </a:r>
            <a:r>
              <a:rPr lang="en-US" baseline="0" dirty="0"/>
              <a:t> Puppet State of DevOps report, which I would highly recommend everyone read, highlighted the growing gap between high performing and low performing companies. High performing, or fast, companies are organizations that can:</a:t>
            </a:r>
          </a:p>
          <a:p>
            <a:endParaRPr lang="en-US" baseline="0" dirty="0"/>
          </a:p>
          <a:p>
            <a:pPr marL="228600" indent="-228600">
              <a:buAutoNum type="arabicPeriod"/>
            </a:pPr>
            <a:r>
              <a:rPr lang="en-US" baseline="0" dirty="0"/>
              <a:t>Deploy code more frequently;</a:t>
            </a:r>
          </a:p>
          <a:p>
            <a:pPr marL="228600" indent="-228600">
              <a:buAutoNum type="arabicPeriod"/>
            </a:pPr>
            <a:r>
              <a:rPr lang="en-US" baseline="0" dirty="0"/>
              <a:t>Have a faster lead time from commit to deploy;</a:t>
            </a:r>
          </a:p>
          <a:p>
            <a:pPr marL="228600" indent="-228600">
              <a:buAutoNum type="arabicPeriod"/>
            </a:pPr>
            <a:r>
              <a:rPr lang="en-US" baseline="0" dirty="0"/>
              <a:t>Have a faster Meant Time to Recover from downtime; and</a:t>
            </a:r>
          </a:p>
          <a:p>
            <a:pPr marL="228600" indent="-228600">
              <a:buAutoNum type="arabicPeriod"/>
            </a:pPr>
            <a:r>
              <a:rPr lang="en-US" baseline="0" dirty="0"/>
              <a:t>A lower change failure rate than other companies.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7</a:t>
            </a:fld>
            <a:endParaRPr lang="en-US" dirty="0"/>
          </a:p>
        </p:txBody>
      </p:sp>
    </p:spTree>
    <p:extLst>
      <p:ext uri="{BB962C8B-B14F-4D97-AF65-F5344CB8AC3E}">
        <p14:creationId xmlns:p14="http://schemas.microsoft.com/office/powerpoint/2010/main" val="414330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Containers are an</a:t>
            </a:r>
            <a:r>
              <a:rPr lang="en-US" baseline="0" dirty="0"/>
              <a:t> enabling technology that allow developers to focus on their applications and, with the proper tooling, provide a mechanism for: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a:t>Testing and iterating on changes more quickly;</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a:t>Deploying changes, features, to production in an immutable and controlled manner;</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a:t>And again with proper tooling and infrastructure in place, offer an easy rollback to a prior version.</a:t>
            </a:r>
          </a:p>
        </p:txBody>
      </p:sp>
      <p:sp>
        <p:nvSpPr>
          <p:cNvPr id="4" name="Slide Number Placeholder 3"/>
          <p:cNvSpPr>
            <a:spLocks noGrp="1"/>
          </p:cNvSpPr>
          <p:nvPr>
            <p:ph type="sldNum" sz="quarter" idx="10"/>
          </p:nvPr>
        </p:nvSpPr>
        <p:spPr/>
        <p:txBody>
          <a:bodyPr/>
          <a:lstStyle/>
          <a:p>
            <a:fld id="{69C3F2ED-74C5-7D4F-8560-0CC253E9A436}" type="slidenum">
              <a:rPr lang="en-US" smtClean="0"/>
              <a:pPr/>
              <a:t>8</a:t>
            </a:fld>
            <a:endParaRPr lang="en-US" dirty="0"/>
          </a:p>
        </p:txBody>
      </p:sp>
    </p:spTree>
    <p:extLst>
      <p:ext uri="{BB962C8B-B14F-4D97-AF65-F5344CB8AC3E}">
        <p14:creationId xmlns:p14="http://schemas.microsoft.com/office/powerpoint/2010/main" val="2251474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Companies that</a:t>
            </a:r>
            <a:r>
              <a:rPr lang="en-US" baseline="0" dirty="0"/>
              <a:t> are starting to adopt Containers as a core part of their infrastructure are able to deploy features and releases much faster.</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9</a:t>
            </a:fld>
            <a:endParaRPr lang="en-US" dirty="0"/>
          </a:p>
        </p:txBody>
      </p:sp>
    </p:spTree>
    <p:extLst>
      <p:ext uri="{BB962C8B-B14F-4D97-AF65-F5344CB8AC3E}">
        <p14:creationId xmlns:p14="http://schemas.microsoft.com/office/powerpoint/2010/main" val="1510299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3" name="Picture 2" descr="Summit_PPT-Asset_16-9_Coverpa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8766" cy="5143500"/>
          </a:xfrm>
          <a:prstGeom prst="rect">
            <a:avLst/>
          </a:prstGeom>
        </p:spPr>
      </p:pic>
      <p:sp>
        <p:nvSpPr>
          <p:cNvPr id="5" name="TextBox 4"/>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
        <p:nvSpPr>
          <p:cNvPr id="6" name="Text Placeholder 11"/>
          <p:cNvSpPr>
            <a:spLocks noGrp="1"/>
          </p:cNvSpPr>
          <p:nvPr>
            <p:ph type="body" sz="quarter" idx="13" hasCustomPrompt="1"/>
          </p:nvPr>
        </p:nvSpPr>
        <p:spPr>
          <a:xfrm>
            <a:off x="1551209" y="3488268"/>
            <a:ext cx="6041582" cy="279400"/>
          </a:xfrm>
        </p:spPr>
        <p:txBody>
          <a:bodyPr anchor="b"/>
          <a:lstStyle>
            <a:lvl1pPr marL="0" indent="0" algn="ctr">
              <a:buNone/>
              <a:defRPr sz="1200"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pPr lvl="0"/>
            <a:r>
              <a:rPr lang="en-US" dirty="0"/>
              <a:t>Presenter 1 Name</a:t>
            </a:r>
          </a:p>
        </p:txBody>
      </p:sp>
      <p:sp>
        <p:nvSpPr>
          <p:cNvPr id="7" name="Text Placeholder 11"/>
          <p:cNvSpPr>
            <a:spLocks noGrp="1"/>
          </p:cNvSpPr>
          <p:nvPr>
            <p:ph type="body" sz="quarter" idx="14" hasCustomPrompt="1"/>
          </p:nvPr>
        </p:nvSpPr>
        <p:spPr>
          <a:xfrm>
            <a:off x="1551209" y="3750735"/>
            <a:ext cx="6041582" cy="279400"/>
          </a:xfrm>
        </p:spPr>
        <p:txBody>
          <a:bodyPr anchor="b"/>
          <a:lstStyle>
            <a:lvl1pPr marL="0" indent="0" algn="ctr">
              <a:buNone/>
              <a:defRPr sz="1200" b="0" i="0" baseline="0">
                <a:solidFill>
                  <a:schemeClr val="bg1"/>
                </a:solidFill>
                <a:latin typeface="Amazon Ember" panose="02000000000000000000" pitchFamily="2" charset="0"/>
                <a:ea typeface="Amazon Ember" panose="02000000000000000000" pitchFamily="2" charset="0"/>
                <a:cs typeface="Amazon Ember Light"/>
              </a:defRPr>
            </a:lvl1pPr>
          </a:lstStyle>
          <a:p>
            <a:pPr lvl="0"/>
            <a:r>
              <a:rPr lang="en-US" dirty="0"/>
              <a:t>Title / Extra info here, Amazon Web Services</a:t>
            </a:r>
          </a:p>
        </p:txBody>
      </p:sp>
      <p:sp>
        <p:nvSpPr>
          <p:cNvPr id="8" name="Text Placeholder 11"/>
          <p:cNvSpPr>
            <a:spLocks noGrp="1"/>
          </p:cNvSpPr>
          <p:nvPr>
            <p:ph type="body" sz="quarter" idx="15" hasCustomPrompt="1"/>
          </p:nvPr>
        </p:nvSpPr>
        <p:spPr>
          <a:xfrm>
            <a:off x="1551209" y="4072467"/>
            <a:ext cx="6041582" cy="279400"/>
          </a:xfrm>
        </p:spPr>
        <p:txBody>
          <a:bodyPr anchor="b"/>
          <a:lstStyle>
            <a:lvl1pPr marL="0" indent="0" algn="ctr">
              <a:buNone/>
              <a:defRPr sz="1200"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pPr lvl="0"/>
            <a:r>
              <a:rPr lang="en-US" dirty="0"/>
              <a:t>Presenter 2 Name</a:t>
            </a:r>
          </a:p>
        </p:txBody>
      </p:sp>
      <p:sp>
        <p:nvSpPr>
          <p:cNvPr id="9" name="Text Placeholder 11"/>
          <p:cNvSpPr>
            <a:spLocks noGrp="1"/>
          </p:cNvSpPr>
          <p:nvPr>
            <p:ph type="body" sz="quarter" idx="16" hasCustomPrompt="1"/>
          </p:nvPr>
        </p:nvSpPr>
        <p:spPr>
          <a:xfrm>
            <a:off x="1551209" y="4334934"/>
            <a:ext cx="6041582" cy="279400"/>
          </a:xfrm>
        </p:spPr>
        <p:txBody>
          <a:bodyPr anchor="b"/>
          <a:lstStyle>
            <a:lvl1pPr marL="0" indent="0" algn="ctr">
              <a:buNone/>
              <a:defRPr sz="1200" b="0" i="0" baseline="0">
                <a:solidFill>
                  <a:schemeClr val="bg1"/>
                </a:solidFill>
                <a:latin typeface="Amazon Ember" panose="02000000000000000000" pitchFamily="2" charset="0"/>
                <a:ea typeface="Amazon Ember" panose="02000000000000000000" pitchFamily="2" charset="0"/>
                <a:cs typeface="Amazon Ember Light"/>
              </a:defRPr>
            </a:lvl1pPr>
          </a:lstStyle>
          <a:p>
            <a:pPr lvl="0"/>
            <a:r>
              <a:rPr lang="en-US" dirty="0"/>
              <a:t>Title / Extra info here, Amazon Web Services</a:t>
            </a:r>
          </a:p>
        </p:txBody>
      </p:sp>
      <p:sp>
        <p:nvSpPr>
          <p:cNvPr id="10" name="Text Placeholder 11"/>
          <p:cNvSpPr>
            <a:spLocks noGrp="1"/>
          </p:cNvSpPr>
          <p:nvPr>
            <p:ph type="body" sz="quarter" idx="17" hasCustomPrompt="1"/>
          </p:nvPr>
        </p:nvSpPr>
        <p:spPr>
          <a:xfrm>
            <a:off x="1551209" y="1329273"/>
            <a:ext cx="6041582" cy="279400"/>
          </a:xfrm>
        </p:spPr>
        <p:txBody>
          <a:bodyPr anchor="b"/>
          <a:lstStyle>
            <a:lvl1pPr marL="0" indent="0" algn="ctr">
              <a:buNone/>
              <a:defRPr sz="1200" b="0" i="0" baseline="0">
                <a:solidFill>
                  <a:schemeClr val="bg1"/>
                </a:solidFill>
                <a:latin typeface="Amazon Ember"/>
                <a:cs typeface="Amazon Ember"/>
              </a:defRPr>
            </a:lvl1pPr>
          </a:lstStyle>
          <a:p>
            <a:pPr lvl="0"/>
            <a:r>
              <a:rPr lang="en-US" dirty="0"/>
              <a:t>SESSION CODE #</a:t>
            </a:r>
          </a:p>
        </p:txBody>
      </p:sp>
      <p:sp>
        <p:nvSpPr>
          <p:cNvPr id="11"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1" i="0" baseline="0">
                <a:solidFill>
                  <a:schemeClr val="bg1"/>
                </a:solidFill>
                <a:latin typeface="Amazon Ember Light"/>
                <a:ea typeface="Arial" charset="0"/>
                <a:cs typeface="Amazon Ember Light"/>
              </a:defRPr>
            </a:lvl1pPr>
          </a:lstStyle>
          <a:p>
            <a:pPr lvl="0"/>
            <a:r>
              <a:rPr lang="en-US" dirty="0"/>
              <a:t>Presentation Title</a:t>
            </a:r>
          </a:p>
        </p:txBody>
      </p:sp>
    </p:spTree>
    <p:extLst>
      <p:ext uri="{BB962C8B-B14F-4D97-AF65-F5344CB8AC3E}">
        <p14:creationId xmlns:p14="http://schemas.microsoft.com/office/powerpoint/2010/main" val="411710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de Snippet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B0E61-CEFF-6044-97E5-834F5D709A5F}"/>
              </a:ext>
            </a:extLst>
          </p:cNvPr>
          <p:cNvPicPr>
            <a:picLocks noChangeAspect="1"/>
          </p:cNvPicPr>
          <p:nvPr userDrawn="1"/>
        </p:nvPicPr>
        <p:blipFill>
          <a:blip r:embed="rId2"/>
          <a:stretch>
            <a:fillRect/>
          </a:stretch>
        </p:blipFill>
        <p:spPr>
          <a:xfrm>
            <a:off x="0" y="-127540"/>
            <a:ext cx="9144000" cy="5271039"/>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a:solidFill>
                  <a:srgbClr val="FFFFFF"/>
                </a:solidFill>
                <a:latin typeface="Amazon Ember Light"/>
                <a:cs typeface="Amazon Ember Light"/>
              </a:defRPr>
            </a:lvl1pPr>
          </a:lstStyle>
          <a:p>
            <a:pPr lvl="0"/>
            <a:r>
              <a:rPr lang="en-US" dirty="0"/>
              <a:t>Code Snippet</a:t>
            </a:r>
          </a:p>
        </p:txBody>
      </p:sp>
      <p:sp>
        <p:nvSpPr>
          <p:cNvPr id="5" name="Content Placeholder 3"/>
          <p:cNvSpPr>
            <a:spLocks noGrp="1"/>
          </p:cNvSpPr>
          <p:nvPr>
            <p:ph sz="half" idx="12" hasCustomPrompt="1"/>
          </p:nvPr>
        </p:nvSpPr>
        <p:spPr>
          <a:xfrm>
            <a:off x="342042" y="1654312"/>
            <a:ext cx="8200050" cy="2579617"/>
          </a:xfrm>
        </p:spPr>
        <p:txBody>
          <a:bodyPr lIns="0" tIns="0" rIns="0" bIns="0"/>
          <a:lstStyle>
            <a:lvl1pPr>
              <a:defRPr baseline="0">
                <a:solidFill>
                  <a:srgbClr val="FFFFFF"/>
                </a:solidFill>
                <a:latin typeface="Lucida Console" panose="020B0609040504020204" pitchFamily="49" charset="0"/>
                <a:cs typeface="Lucida Sans Unicode" panose="020B0602030504020204" pitchFamily="34" charset="0"/>
              </a:defRPr>
            </a:lvl1pPr>
          </a:lstStyle>
          <a:p>
            <a:r>
              <a:rPr lang="en-US" dirty="0"/>
              <a:t>lorem ipsum</a:t>
            </a:r>
          </a:p>
        </p:txBody>
      </p:sp>
      <p:sp>
        <p:nvSpPr>
          <p:cNvPr id="6" name="Content Placeholder 3"/>
          <p:cNvSpPr>
            <a:spLocks noGrp="1"/>
          </p:cNvSpPr>
          <p:nvPr>
            <p:ph sz="half" idx="11" hasCustomPrompt="1"/>
          </p:nvPr>
        </p:nvSpPr>
        <p:spPr>
          <a:xfrm>
            <a:off x="342041" y="1161502"/>
            <a:ext cx="8200051" cy="380863"/>
          </a:xfrm>
        </p:spPr>
        <p:txBody>
          <a:bodyPr lIns="0"/>
          <a:lstStyle>
            <a:lvl1pPr>
              <a:defRPr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Sample code:</a:t>
            </a:r>
          </a:p>
        </p:txBody>
      </p:sp>
      <p:sp>
        <p:nvSpPr>
          <p:cNvPr id="10" name="TextBox 9">
            <a:extLst>
              <a:ext uri="{FF2B5EF4-FFF2-40B4-BE49-F238E27FC236}">
                <a16:creationId xmlns:a16="http://schemas.microsoft.com/office/drawing/2014/main" id="{0A927AFF-C1F3-CE47-8062-5E82CEA3736A}"/>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81473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18AB6-47BB-9A4F-A2E7-7AA663C0BC1A}"/>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a:solidFill>
                  <a:srgbClr val="FFFFFF"/>
                </a:solidFill>
                <a:latin typeface="Amazon Ember Light"/>
                <a:cs typeface="Amazon Ember Light"/>
              </a:defRPr>
            </a:lvl1pPr>
          </a:lstStyle>
          <a:p>
            <a:pPr lvl="0"/>
            <a:r>
              <a:rPr lang="en-US" dirty="0"/>
              <a:t>Three Column Page</a:t>
            </a:r>
          </a:p>
        </p:txBody>
      </p:sp>
      <p:sp>
        <p:nvSpPr>
          <p:cNvPr id="5" name="Content Placeholder 3"/>
          <p:cNvSpPr>
            <a:spLocks noGrp="1"/>
          </p:cNvSpPr>
          <p:nvPr>
            <p:ph sz="half" idx="12" hasCustomPrompt="1"/>
          </p:nvPr>
        </p:nvSpPr>
        <p:spPr>
          <a:xfrm>
            <a:off x="336789" y="1802021"/>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6" name="Content Placeholder 3"/>
          <p:cNvSpPr>
            <a:spLocks noGrp="1"/>
          </p:cNvSpPr>
          <p:nvPr>
            <p:ph sz="half" idx="11" hasCustomPrompt="1"/>
          </p:nvPr>
        </p:nvSpPr>
        <p:spPr>
          <a:xfrm>
            <a:off x="336789" y="1182591"/>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1</a:t>
            </a:r>
          </a:p>
        </p:txBody>
      </p:sp>
      <p:sp>
        <p:nvSpPr>
          <p:cNvPr id="7" name="Content Placeholder 3"/>
          <p:cNvSpPr>
            <a:spLocks noGrp="1"/>
          </p:cNvSpPr>
          <p:nvPr>
            <p:ph sz="half" idx="13" hasCustomPrompt="1"/>
          </p:nvPr>
        </p:nvSpPr>
        <p:spPr>
          <a:xfrm>
            <a:off x="3259799" y="1813583"/>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8" name="Content Placeholder 3"/>
          <p:cNvSpPr>
            <a:spLocks noGrp="1"/>
          </p:cNvSpPr>
          <p:nvPr>
            <p:ph sz="half" idx="14" hasCustomPrompt="1"/>
          </p:nvPr>
        </p:nvSpPr>
        <p:spPr>
          <a:xfrm>
            <a:off x="3263041" y="1182591"/>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2</a:t>
            </a:r>
          </a:p>
        </p:txBody>
      </p:sp>
      <p:sp>
        <p:nvSpPr>
          <p:cNvPr id="9" name="Content Placeholder 3"/>
          <p:cNvSpPr>
            <a:spLocks noGrp="1"/>
          </p:cNvSpPr>
          <p:nvPr>
            <p:ph sz="half" idx="15" hasCustomPrompt="1"/>
          </p:nvPr>
        </p:nvSpPr>
        <p:spPr>
          <a:xfrm>
            <a:off x="6200974" y="1802021"/>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10" name="Content Placeholder 3"/>
          <p:cNvSpPr>
            <a:spLocks noGrp="1"/>
          </p:cNvSpPr>
          <p:nvPr>
            <p:ph sz="half" idx="16" hasCustomPrompt="1"/>
          </p:nvPr>
        </p:nvSpPr>
        <p:spPr>
          <a:xfrm>
            <a:off x="6189293" y="1182591"/>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3</a:t>
            </a:r>
          </a:p>
        </p:txBody>
      </p:sp>
      <p:sp>
        <p:nvSpPr>
          <p:cNvPr id="12" name="TextBox 11">
            <a:extLst>
              <a:ext uri="{FF2B5EF4-FFF2-40B4-BE49-F238E27FC236}">
                <a16:creationId xmlns:a16="http://schemas.microsoft.com/office/drawing/2014/main" id="{83044B18-D128-FA49-A4AD-4B020D96EC8B}"/>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4171349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3" y="-5843"/>
            <a:ext cx="9222117" cy="5149343"/>
          </a:xfrm>
          <a:prstGeom prst="rect">
            <a:avLst/>
          </a:prstGeom>
        </p:spPr>
      </p:pic>
      <p:sp>
        <p:nvSpPr>
          <p:cNvPr id="4"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1" i="0" baseline="0">
                <a:solidFill>
                  <a:schemeClr val="bg1"/>
                </a:solidFill>
                <a:latin typeface="Amazon Ember Light"/>
                <a:ea typeface="Arial" charset="0"/>
                <a:cs typeface="Amazon Ember Light"/>
              </a:defRPr>
            </a:lvl1pPr>
          </a:lstStyle>
          <a:p>
            <a:pPr lvl="0"/>
            <a:r>
              <a:rPr lang="en-US" dirty="0"/>
              <a:t>Demo Page</a:t>
            </a:r>
          </a:p>
        </p:txBody>
      </p:sp>
      <p:sp>
        <p:nvSpPr>
          <p:cNvPr id="5" name="TextBox 4">
            <a:extLst>
              <a:ext uri="{FF2B5EF4-FFF2-40B4-BE49-F238E27FC236}">
                <a16:creationId xmlns:a16="http://schemas.microsoft.com/office/drawing/2014/main" id="{EF7937D6-EBE7-EE44-A3FE-80166DDBBAC6}"/>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71808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s Page - 3 Graphic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C8E05-9FBC-AF4D-A4A8-5E863B0A7D57}"/>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baseline="0">
                <a:solidFill>
                  <a:srgbClr val="FFFFFF"/>
                </a:solidFill>
                <a:latin typeface="Amazon Ember Light"/>
                <a:cs typeface="Amazon Ember Light"/>
              </a:defRPr>
            </a:lvl1pPr>
          </a:lstStyle>
          <a:p>
            <a:pPr lvl="0"/>
            <a:r>
              <a:rPr lang="en-US" dirty="0"/>
              <a:t>Graphics Page</a:t>
            </a:r>
          </a:p>
        </p:txBody>
      </p:sp>
      <p:sp>
        <p:nvSpPr>
          <p:cNvPr id="5" name="Content Placeholder 3"/>
          <p:cNvSpPr>
            <a:spLocks noGrp="1"/>
          </p:cNvSpPr>
          <p:nvPr>
            <p:ph sz="half" idx="12" hasCustomPrompt="1"/>
          </p:nvPr>
        </p:nvSpPr>
        <p:spPr>
          <a:xfrm>
            <a:off x="868304" y="3541904"/>
            <a:ext cx="2044465" cy="532655"/>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6" name="Content Placeholder 3"/>
          <p:cNvSpPr>
            <a:spLocks noGrp="1"/>
          </p:cNvSpPr>
          <p:nvPr>
            <p:ph sz="half" idx="11" hasCustomPrompt="1"/>
          </p:nvPr>
        </p:nvSpPr>
        <p:spPr>
          <a:xfrm>
            <a:off x="868304" y="3095150"/>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1</a:t>
            </a:r>
          </a:p>
        </p:txBody>
      </p:sp>
      <p:sp>
        <p:nvSpPr>
          <p:cNvPr id="7" name="Content Placeholder 3"/>
          <p:cNvSpPr>
            <a:spLocks noGrp="1"/>
          </p:cNvSpPr>
          <p:nvPr>
            <p:ph sz="half" idx="13" hasCustomPrompt="1"/>
          </p:nvPr>
        </p:nvSpPr>
        <p:spPr>
          <a:xfrm>
            <a:off x="3460229" y="3526167"/>
            <a:ext cx="2291091" cy="532655"/>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8" name="Content Placeholder 3"/>
          <p:cNvSpPr>
            <a:spLocks noGrp="1"/>
          </p:cNvSpPr>
          <p:nvPr>
            <p:ph sz="half" idx="14" hasCustomPrompt="1"/>
          </p:nvPr>
        </p:nvSpPr>
        <p:spPr>
          <a:xfrm>
            <a:off x="3460596" y="3077450"/>
            <a:ext cx="1596825" cy="426825"/>
          </a:xfrm>
        </p:spPr>
        <p:txBody>
          <a:bodyPr lIns="0"/>
          <a:lstStyle>
            <a:lvl1pPr marL="0" marR="0" indent="0" algn="l" defTabSz="457200" rtl="0" eaLnBrk="1" fontAlgn="auto" latinLnBrk="0" hangingPunct="1">
              <a:lnSpc>
                <a:spcPct val="100000"/>
              </a:lnSpc>
              <a:spcBef>
                <a:spcPct val="20000"/>
              </a:spcBef>
              <a:spcAft>
                <a:spcPts val="0"/>
              </a:spcAft>
              <a:buClrTx/>
              <a:buSzTx/>
              <a:buFontTx/>
              <a:buNone/>
              <a:tabLst/>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2</a:t>
            </a:r>
          </a:p>
        </p:txBody>
      </p:sp>
      <p:sp>
        <p:nvSpPr>
          <p:cNvPr id="9" name="Content Placeholder 3"/>
          <p:cNvSpPr>
            <a:spLocks noGrp="1"/>
          </p:cNvSpPr>
          <p:nvPr>
            <p:ph sz="half" idx="15" hasCustomPrompt="1"/>
          </p:nvPr>
        </p:nvSpPr>
        <p:spPr>
          <a:xfrm>
            <a:off x="6125715" y="3526166"/>
            <a:ext cx="2291091" cy="532655"/>
          </a:xfrm>
        </p:spPr>
        <p:txBody>
          <a:bodyPr lIns="0" tIns="0" rIns="0" bIns="0"/>
          <a:lstStyle>
            <a:lvl1pPr>
              <a:defRPr sz="1600" b="0" baseline="0">
                <a:solidFill>
                  <a:schemeClr val="bg1"/>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10" name="Content Placeholder 3"/>
          <p:cNvSpPr>
            <a:spLocks noGrp="1"/>
          </p:cNvSpPr>
          <p:nvPr>
            <p:ph sz="half" idx="16" hasCustomPrompt="1"/>
          </p:nvPr>
        </p:nvSpPr>
        <p:spPr>
          <a:xfrm>
            <a:off x="6125715" y="3077449"/>
            <a:ext cx="1596825" cy="426825"/>
          </a:xfrm>
        </p:spPr>
        <p:txBody>
          <a:bodyPr lIns="0"/>
          <a:lstStyle>
            <a:lvl1pPr>
              <a:defRPr sz="1800"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3</a:t>
            </a:r>
          </a:p>
        </p:txBody>
      </p:sp>
      <p:sp>
        <p:nvSpPr>
          <p:cNvPr id="11" name="Rectangle 10"/>
          <p:cNvSpPr/>
          <p:nvPr userDrawn="1"/>
        </p:nvSpPr>
        <p:spPr>
          <a:xfrm>
            <a:off x="868304" y="1161405"/>
            <a:ext cx="1919111" cy="19191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p:cNvSpPr/>
          <p:nvPr userDrawn="1"/>
        </p:nvSpPr>
        <p:spPr>
          <a:xfrm>
            <a:off x="3460596" y="1151740"/>
            <a:ext cx="1919111" cy="19191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6125715" y="1151739"/>
            <a:ext cx="1919111" cy="19191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F7937D6-EBE7-EE44-A3FE-80166DDBBAC6}"/>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97615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s Page - 6 Graphic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39484-2A6C-5B42-9637-11B8E6B780CD}"/>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baseline="0">
                <a:solidFill>
                  <a:srgbClr val="FFFFFF"/>
                </a:solidFill>
                <a:latin typeface="Amazon Ember Light"/>
                <a:cs typeface="Amazon Ember Light"/>
              </a:defRPr>
            </a:lvl1pPr>
          </a:lstStyle>
          <a:p>
            <a:pPr lvl="0"/>
            <a:r>
              <a:rPr lang="en-US" dirty="0"/>
              <a:t>Graphics Page</a:t>
            </a:r>
          </a:p>
        </p:txBody>
      </p:sp>
      <p:sp>
        <p:nvSpPr>
          <p:cNvPr id="5" name="Content Placeholder 3"/>
          <p:cNvSpPr>
            <a:spLocks noGrp="1"/>
          </p:cNvSpPr>
          <p:nvPr>
            <p:ph sz="half" idx="12" hasCustomPrompt="1"/>
          </p:nvPr>
        </p:nvSpPr>
        <p:spPr>
          <a:xfrm>
            <a:off x="868856" y="2550626"/>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6" name="Content Placeholder 3"/>
          <p:cNvSpPr>
            <a:spLocks noGrp="1"/>
          </p:cNvSpPr>
          <p:nvPr>
            <p:ph sz="half" idx="11" hasCustomPrompt="1"/>
          </p:nvPr>
        </p:nvSpPr>
        <p:spPr>
          <a:xfrm>
            <a:off x="868857" y="2279685"/>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1</a:t>
            </a:r>
          </a:p>
        </p:txBody>
      </p:sp>
      <p:sp>
        <p:nvSpPr>
          <p:cNvPr id="7" name="Rectangle 6"/>
          <p:cNvSpPr/>
          <p:nvPr userDrawn="1"/>
        </p:nvSpPr>
        <p:spPr>
          <a:xfrm>
            <a:off x="856074" y="1072440"/>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452518" y="1072440"/>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114814" y="1072440"/>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3"/>
          <p:cNvSpPr>
            <a:spLocks noGrp="1"/>
          </p:cNvSpPr>
          <p:nvPr>
            <p:ph sz="half" idx="13" hasCustomPrompt="1"/>
          </p:nvPr>
        </p:nvSpPr>
        <p:spPr>
          <a:xfrm>
            <a:off x="3465300" y="2550626"/>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11" name="Content Placeholder 3"/>
          <p:cNvSpPr>
            <a:spLocks noGrp="1"/>
          </p:cNvSpPr>
          <p:nvPr>
            <p:ph sz="half" idx="14" hasCustomPrompt="1"/>
          </p:nvPr>
        </p:nvSpPr>
        <p:spPr>
          <a:xfrm>
            <a:off x="3465301" y="2279685"/>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2</a:t>
            </a:r>
          </a:p>
        </p:txBody>
      </p:sp>
      <p:sp>
        <p:nvSpPr>
          <p:cNvPr id="12" name="Content Placeholder 3"/>
          <p:cNvSpPr>
            <a:spLocks noGrp="1"/>
          </p:cNvSpPr>
          <p:nvPr>
            <p:ph sz="half" idx="15" hasCustomPrompt="1"/>
          </p:nvPr>
        </p:nvSpPr>
        <p:spPr>
          <a:xfrm>
            <a:off x="6127597" y="2550626"/>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13" name="Content Placeholder 3"/>
          <p:cNvSpPr>
            <a:spLocks noGrp="1"/>
          </p:cNvSpPr>
          <p:nvPr>
            <p:ph sz="half" idx="16" hasCustomPrompt="1"/>
          </p:nvPr>
        </p:nvSpPr>
        <p:spPr>
          <a:xfrm>
            <a:off x="6127598" y="2279685"/>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3</a:t>
            </a:r>
          </a:p>
        </p:txBody>
      </p:sp>
      <p:sp>
        <p:nvSpPr>
          <p:cNvPr id="14" name="Content Placeholder 3"/>
          <p:cNvSpPr>
            <a:spLocks noGrp="1"/>
          </p:cNvSpPr>
          <p:nvPr>
            <p:ph sz="half" idx="17" hasCustomPrompt="1"/>
          </p:nvPr>
        </p:nvSpPr>
        <p:spPr>
          <a:xfrm>
            <a:off x="868856" y="4441515"/>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15" name="Content Placeholder 3"/>
          <p:cNvSpPr>
            <a:spLocks noGrp="1"/>
          </p:cNvSpPr>
          <p:nvPr>
            <p:ph sz="half" idx="18" hasCustomPrompt="1"/>
          </p:nvPr>
        </p:nvSpPr>
        <p:spPr>
          <a:xfrm>
            <a:off x="868857" y="4170574"/>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4</a:t>
            </a:r>
          </a:p>
        </p:txBody>
      </p:sp>
      <p:sp>
        <p:nvSpPr>
          <p:cNvPr id="16" name="Rectangle 15"/>
          <p:cNvSpPr/>
          <p:nvPr userDrawn="1"/>
        </p:nvSpPr>
        <p:spPr>
          <a:xfrm>
            <a:off x="856074" y="2953922"/>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452518" y="2953922"/>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6114814" y="2953922"/>
            <a:ext cx="1919111" cy="11853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Content Placeholder 3"/>
          <p:cNvSpPr>
            <a:spLocks noGrp="1"/>
          </p:cNvSpPr>
          <p:nvPr>
            <p:ph sz="half" idx="19" hasCustomPrompt="1"/>
          </p:nvPr>
        </p:nvSpPr>
        <p:spPr>
          <a:xfrm>
            <a:off x="3465300" y="4441515"/>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20" name="Content Placeholder 3"/>
          <p:cNvSpPr>
            <a:spLocks noGrp="1"/>
          </p:cNvSpPr>
          <p:nvPr>
            <p:ph sz="half" idx="20" hasCustomPrompt="1"/>
          </p:nvPr>
        </p:nvSpPr>
        <p:spPr>
          <a:xfrm>
            <a:off x="3465301" y="4170574"/>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5</a:t>
            </a:r>
          </a:p>
        </p:txBody>
      </p:sp>
      <p:sp>
        <p:nvSpPr>
          <p:cNvPr id="21" name="Content Placeholder 3"/>
          <p:cNvSpPr>
            <a:spLocks noGrp="1"/>
          </p:cNvSpPr>
          <p:nvPr>
            <p:ph sz="half" idx="21" hasCustomPrompt="1"/>
          </p:nvPr>
        </p:nvSpPr>
        <p:spPr>
          <a:xfrm>
            <a:off x="6127597" y="4441515"/>
            <a:ext cx="1918559" cy="271597"/>
          </a:xfrm>
        </p:spPr>
        <p:txBody>
          <a:bodyPr lIns="0" tIns="0" rIns="0" bIns="0"/>
          <a:lstStyle>
            <a:lvl1pPr>
              <a:defRPr sz="12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Supporting text here.</a:t>
            </a:r>
          </a:p>
        </p:txBody>
      </p:sp>
      <p:sp>
        <p:nvSpPr>
          <p:cNvPr id="22" name="Content Placeholder 3"/>
          <p:cNvSpPr>
            <a:spLocks noGrp="1"/>
          </p:cNvSpPr>
          <p:nvPr>
            <p:ph sz="half" idx="22" hasCustomPrompt="1"/>
          </p:nvPr>
        </p:nvSpPr>
        <p:spPr>
          <a:xfrm>
            <a:off x="6127598" y="4170574"/>
            <a:ext cx="1596825" cy="232093"/>
          </a:xfrm>
        </p:spPr>
        <p:txBody>
          <a:bodyPr lIns="0" tIns="0" bIns="0"/>
          <a:lstStyle>
            <a:lvl1pPr>
              <a:defRPr sz="14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Graphic 6</a:t>
            </a:r>
          </a:p>
        </p:txBody>
      </p:sp>
      <p:sp>
        <p:nvSpPr>
          <p:cNvPr id="23" name="TextBox 22">
            <a:extLst>
              <a:ext uri="{FF2B5EF4-FFF2-40B4-BE49-F238E27FC236}">
                <a16:creationId xmlns:a16="http://schemas.microsoft.com/office/drawing/2014/main" id="{EF7937D6-EBE7-EE44-A3FE-80166DDBBAC6}"/>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963426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Contact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990F8-9C5F-C345-9F0F-A859370633EA}"/>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205304" cy="545741"/>
          </a:xfrm>
        </p:spPr>
        <p:txBody>
          <a:bodyPr lIns="0"/>
          <a:lstStyle>
            <a:lvl1pPr>
              <a:defRPr>
                <a:solidFill>
                  <a:srgbClr val="FFFFFF"/>
                </a:solidFill>
                <a:latin typeface="Amazon Ember Light"/>
                <a:cs typeface="Amazon Ember Light"/>
              </a:defRPr>
            </a:lvl1pPr>
          </a:lstStyle>
          <a:p>
            <a:pPr lvl="0"/>
            <a:r>
              <a:rPr lang="en-US" dirty="0"/>
              <a:t>Speaker Contact</a:t>
            </a:r>
          </a:p>
        </p:txBody>
      </p:sp>
      <p:sp>
        <p:nvSpPr>
          <p:cNvPr id="5" name="Content Placeholder 3"/>
          <p:cNvSpPr>
            <a:spLocks noGrp="1"/>
          </p:cNvSpPr>
          <p:nvPr>
            <p:ph sz="half" idx="12" hasCustomPrompt="1"/>
          </p:nvPr>
        </p:nvSpPr>
        <p:spPr>
          <a:xfrm>
            <a:off x="345416" y="1480508"/>
            <a:ext cx="4038600" cy="2579617"/>
          </a:xfrm>
        </p:spPr>
        <p:txBody>
          <a:bodyPr lIns="0" tIns="0" rIns="0" bIns="0"/>
          <a:lstStyle>
            <a:lvl1pPr>
              <a:defRPr sz="20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Title</a:t>
            </a:r>
          </a:p>
          <a:p>
            <a:r>
              <a:rPr lang="en-US" dirty="0"/>
              <a:t>Extra info</a:t>
            </a:r>
          </a:p>
          <a:p>
            <a:r>
              <a:rPr lang="en-US" dirty="0"/>
              <a:t>Extra info</a:t>
            </a:r>
          </a:p>
        </p:txBody>
      </p:sp>
      <p:sp>
        <p:nvSpPr>
          <p:cNvPr id="6" name="Content Placeholder 3"/>
          <p:cNvSpPr>
            <a:spLocks noGrp="1"/>
          </p:cNvSpPr>
          <p:nvPr>
            <p:ph sz="half" idx="11" hasCustomPrompt="1"/>
          </p:nvPr>
        </p:nvSpPr>
        <p:spPr>
          <a:xfrm>
            <a:off x="345416" y="1047749"/>
            <a:ext cx="4035226" cy="380863"/>
          </a:xfrm>
        </p:spPr>
        <p:txBody>
          <a:bodyPr lIns="0"/>
          <a:lstStyle>
            <a:lvl1pPr>
              <a:defRPr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Speaker 1</a:t>
            </a:r>
          </a:p>
        </p:txBody>
      </p:sp>
      <p:sp>
        <p:nvSpPr>
          <p:cNvPr id="7" name="Content Placeholder 3"/>
          <p:cNvSpPr>
            <a:spLocks noGrp="1"/>
          </p:cNvSpPr>
          <p:nvPr>
            <p:ph sz="half" idx="13" hasCustomPrompt="1"/>
          </p:nvPr>
        </p:nvSpPr>
        <p:spPr>
          <a:xfrm>
            <a:off x="4507642" y="1485879"/>
            <a:ext cx="4038600" cy="2579617"/>
          </a:xfrm>
        </p:spPr>
        <p:txBody>
          <a:bodyPr lIns="0" tIns="0" rIns="0" bIns="0"/>
          <a:lstStyle>
            <a:lvl1pPr>
              <a:defRPr sz="20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Title</a:t>
            </a:r>
          </a:p>
          <a:p>
            <a:r>
              <a:rPr lang="en-US" dirty="0"/>
              <a:t>Extra info</a:t>
            </a:r>
          </a:p>
          <a:p>
            <a:r>
              <a:rPr lang="en-US" dirty="0"/>
              <a:t>Extra info</a:t>
            </a:r>
          </a:p>
        </p:txBody>
      </p:sp>
      <p:sp>
        <p:nvSpPr>
          <p:cNvPr id="8" name="Content Placeholder 3"/>
          <p:cNvSpPr>
            <a:spLocks noGrp="1"/>
          </p:cNvSpPr>
          <p:nvPr>
            <p:ph sz="half" idx="14" hasCustomPrompt="1"/>
          </p:nvPr>
        </p:nvSpPr>
        <p:spPr>
          <a:xfrm>
            <a:off x="4509329" y="1047749"/>
            <a:ext cx="4035226" cy="380863"/>
          </a:xfrm>
        </p:spPr>
        <p:txBody>
          <a:bodyPr lIns="0"/>
          <a:lstStyle>
            <a:lvl1pPr>
              <a:defRPr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Speaker 2</a:t>
            </a:r>
          </a:p>
        </p:txBody>
      </p:sp>
      <p:sp>
        <p:nvSpPr>
          <p:cNvPr id="10" name="TextBox 9">
            <a:extLst>
              <a:ext uri="{FF2B5EF4-FFF2-40B4-BE49-F238E27FC236}">
                <a16:creationId xmlns:a16="http://schemas.microsoft.com/office/drawing/2014/main" id="{0A927AFF-C1F3-CE47-8062-5E82CEA3736A}"/>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18125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ssion Surv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CFA28-7453-A949-AD66-9D3FB5F82197}"/>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6" name="TextBox 5">
            <a:extLst>
              <a:ext uri="{FF2B5EF4-FFF2-40B4-BE49-F238E27FC236}">
                <a16:creationId xmlns:a16="http://schemas.microsoft.com/office/drawing/2014/main" id="{C04B633C-A225-C64C-B126-FABDAB0D53B3}"/>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
        <p:nvSpPr>
          <p:cNvPr id="7" name="Text Placeholder 8">
            <a:extLst>
              <a:ext uri="{FF2B5EF4-FFF2-40B4-BE49-F238E27FC236}">
                <a16:creationId xmlns:a16="http://schemas.microsoft.com/office/drawing/2014/main" id="{1C2D1149-E58F-D846-A293-17849251327F}"/>
              </a:ext>
            </a:extLst>
          </p:cNvPr>
          <p:cNvSpPr>
            <a:spLocks noGrp="1"/>
          </p:cNvSpPr>
          <p:nvPr>
            <p:ph type="body" sz="quarter" idx="12" hasCustomPrompt="1"/>
          </p:nvPr>
        </p:nvSpPr>
        <p:spPr>
          <a:xfrm>
            <a:off x="909506" y="1460825"/>
            <a:ext cx="7311627" cy="1928759"/>
          </a:xfrm>
        </p:spPr>
        <p:txBody>
          <a:bodyPr anchor="ctr">
            <a:noAutofit/>
          </a:bodyPr>
          <a:lstStyle>
            <a:lvl1pPr marL="0" indent="0" algn="ctr">
              <a:buNone/>
              <a:defRPr sz="2800" b="1" i="0" baseline="0">
                <a:solidFill>
                  <a:schemeClr val="bg1"/>
                </a:solidFill>
                <a:latin typeface="Amazon Ember Light"/>
                <a:ea typeface="Arial" charset="0"/>
                <a:cs typeface="Amazon Ember Light"/>
              </a:defRPr>
            </a:lvl1pPr>
          </a:lstStyle>
          <a:p>
            <a:pPr lvl="0"/>
            <a:r>
              <a:rPr lang="en-US" dirty="0"/>
              <a:t>Please complete the session survey in the summit mobile app.</a:t>
            </a:r>
          </a:p>
        </p:txBody>
      </p:sp>
    </p:spTree>
    <p:extLst>
      <p:ext uri="{BB962C8B-B14F-4D97-AF65-F5344CB8AC3E}">
        <p14:creationId xmlns:p14="http://schemas.microsoft.com/office/powerpoint/2010/main" val="1763020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Final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12094" cy="5143499"/>
          </a:xfrm>
          <a:prstGeom prst="rect">
            <a:avLst/>
          </a:prstGeom>
        </p:spPr>
      </p:pic>
      <p:sp>
        <p:nvSpPr>
          <p:cNvPr id="7"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0" i="0" baseline="0">
                <a:solidFill>
                  <a:schemeClr val="bg1"/>
                </a:solidFill>
                <a:latin typeface="Amazon Ember Light"/>
                <a:ea typeface="Arial" charset="0"/>
                <a:cs typeface="Amazon Ember Light"/>
              </a:defRPr>
            </a:lvl1pPr>
          </a:lstStyle>
          <a:p>
            <a:pPr lvl="0"/>
            <a:r>
              <a:rPr lang="en-US" dirty="0"/>
              <a:t>Thank you!</a:t>
            </a:r>
          </a:p>
        </p:txBody>
      </p:sp>
      <p:sp>
        <p:nvSpPr>
          <p:cNvPr id="4" name="TextBox 3">
            <a:extLst>
              <a:ext uri="{FF2B5EF4-FFF2-40B4-BE49-F238E27FC236}">
                <a16:creationId xmlns:a16="http://schemas.microsoft.com/office/drawing/2014/main" id="{EF7937D6-EBE7-EE44-A3FE-80166DDBBAC6}"/>
              </a:ext>
            </a:extLst>
          </p:cNvPr>
          <p:cNvSpPr txBox="1"/>
          <p:nvPr userDrawn="1"/>
        </p:nvSpPr>
        <p:spPr>
          <a:xfrm>
            <a:off x="3058113" y="4881613"/>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211045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range_Blank">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CFD8E6-BC63-437B-A020-7F0E41914AAF}"/>
              </a:ext>
            </a:extLst>
          </p:cNvPr>
          <p:cNvSpPr/>
          <p:nvPr userDrawn="1"/>
        </p:nvSpPr>
        <p:spPr>
          <a:xfrm>
            <a:off x="1" y="1"/>
            <a:ext cx="9143999" cy="5143499"/>
          </a:xfrm>
          <a:prstGeom prst="rect">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13027"/>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487899" y="3482770"/>
            <a:ext cx="3683000" cy="433387"/>
          </a:xfrm>
        </p:spPr>
        <p:txBody>
          <a:bodyPr>
            <a:normAutofit/>
          </a:bodyPr>
          <a:lstStyle>
            <a:lvl1pPr marL="0" indent="0" algn="l">
              <a:buNone/>
              <a:defRPr sz="1600" baseline="0">
                <a:gradFill>
                  <a:gsLst>
                    <a:gs pos="0">
                      <a:schemeClr val="bg2"/>
                    </a:gs>
                    <a:gs pos="100000">
                      <a:schemeClr val="bg2"/>
                    </a:gs>
                  </a:gsLst>
                </a:gradFill>
              </a:defRPr>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3863771"/>
            <a:ext cx="3683000" cy="369888"/>
          </a:xfrm>
        </p:spPr>
        <p:txBody>
          <a:bodyPr>
            <a:normAutofit/>
          </a:bodyPr>
          <a:lstStyle>
            <a:lvl1pPr marL="0" indent="0" algn="l">
              <a:buNone/>
              <a:defRPr sz="1600" baseline="0">
                <a:gradFill>
                  <a:gsLst>
                    <a:gs pos="0">
                      <a:schemeClr val="bg2"/>
                    </a:gs>
                    <a:gs pos="100000">
                      <a:schemeClr val="bg2"/>
                    </a:gs>
                  </a:gsLst>
                </a:gra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250571"/>
            <a:ext cx="7324988" cy="744537"/>
          </a:xfrm>
        </p:spPr>
        <p:txBody>
          <a:bodyPr>
            <a:noAutofit/>
          </a:bodyPr>
          <a:lstStyle>
            <a:lvl1pPr marL="0" indent="0" algn="l">
              <a:buNone/>
              <a:defRPr sz="4000" b="1" baseline="0">
                <a:gradFill>
                  <a:gsLst>
                    <a:gs pos="0">
                      <a:schemeClr val="bg1"/>
                    </a:gs>
                    <a:gs pos="100000">
                      <a:schemeClr val="bg1"/>
                    </a:gs>
                  </a:gsLst>
                </a:gradFill>
              </a:defRPr>
            </a:lvl1pPr>
          </a:lstStyle>
          <a:p>
            <a:pPr lvl="0"/>
            <a:r>
              <a:rPr lang="en-US" dirty="0"/>
              <a:t>Click to edit Master title style</a:t>
            </a:r>
          </a:p>
        </p:txBody>
      </p:sp>
      <p:sp>
        <p:nvSpPr>
          <p:cNvPr id="12" name="Text Placeholder 11"/>
          <p:cNvSpPr>
            <a:spLocks noGrp="1"/>
          </p:cNvSpPr>
          <p:nvPr>
            <p:ph type="body" sz="quarter" idx="13"/>
          </p:nvPr>
        </p:nvSpPr>
        <p:spPr>
          <a:xfrm>
            <a:off x="487899" y="2000918"/>
            <a:ext cx="6041582" cy="487849"/>
          </a:xfrm>
        </p:spPr>
        <p:txBody>
          <a:bodyPr/>
          <a:lstStyle>
            <a:lvl1pPr marL="0" indent="0" algn="l">
              <a:buNone/>
              <a:defRPr>
                <a:gradFill>
                  <a:gsLst>
                    <a:gs pos="0">
                      <a:schemeClr val="bg1"/>
                    </a:gs>
                    <a:gs pos="100000">
                      <a:schemeClr val="bg1"/>
                    </a:gs>
                  </a:gsLst>
                </a:gradFill>
              </a:defRPr>
            </a:lvl1pPr>
          </a:lstStyle>
          <a:p>
            <a:pPr lvl="0"/>
            <a:r>
              <a:rPr lang="en-US" dirty="0"/>
              <a:t>Click to edit Master text styles</a:t>
            </a:r>
          </a:p>
        </p:txBody>
      </p:sp>
      <p:sp>
        <p:nvSpPr>
          <p:cNvPr id="13" name="TextBox 12"/>
          <p:cNvSpPr txBox="1"/>
          <p:nvPr userDrawn="1"/>
        </p:nvSpPr>
        <p:spPr>
          <a:xfrm>
            <a:off x="489150" y="4891341"/>
            <a:ext cx="3027774" cy="107722"/>
          </a:xfrm>
          <a:prstGeom prst="rect">
            <a:avLst/>
          </a:prstGeom>
          <a:noFill/>
        </p:spPr>
        <p:txBody>
          <a:bodyPr wrap="square" lIns="0" tIns="0" rIns="0" bIns="0" rtlCol="0">
            <a:spAutoFit/>
          </a:bodyPr>
          <a:lstStyle/>
          <a:p>
            <a:r>
              <a:rPr lang="en-US" sz="700" dirty="0">
                <a:solidFill>
                  <a:schemeClr val="tx1">
                    <a:lumMod val="50000"/>
                  </a:schemeClr>
                </a:solidFill>
              </a:rPr>
              <a:t>© 2017, Amazon Web Services, Inc. or its Affiliates. All rights reserved.</a:t>
            </a:r>
          </a:p>
        </p:txBody>
      </p:sp>
    </p:spTree>
    <p:extLst>
      <p:ext uri="{BB962C8B-B14F-4D97-AF65-F5344CB8AC3E}">
        <p14:creationId xmlns:p14="http://schemas.microsoft.com/office/powerpoint/2010/main" val="1666301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Content Page Layout (no subtitl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baseline="0">
                <a:solidFill>
                  <a:schemeClr val="bg1"/>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719946"/>
            <a:ext cx="8454826" cy="3911321"/>
          </a:xfrm>
        </p:spPr>
        <p:txBody>
          <a:bodyPr lIns="0" tIns="0" rIns="0" bIns="0" anchor="t"/>
          <a:lstStyle>
            <a:lvl1pPr>
              <a:defRPr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291323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gradFill>
                  <a:gsLst>
                    <a:gs pos="0">
                      <a:schemeClr val="bg1"/>
                    </a:gs>
                    <a:gs pos="100000">
                      <a:schemeClr val="bg1"/>
                    </a:gs>
                  </a:gsLst>
                  <a:lin ang="0" scaled="0"/>
                </a:gra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1"/>
                </a:solidFill>
              </a:defRPr>
            </a:lvl1pPr>
            <a:lvl2pPr marL="742950" indent="-285750">
              <a:buFont typeface="Arial"/>
              <a:buChar char="•"/>
              <a:defRPr>
                <a:solidFill>
                  <a:schemeClr val="tx1"/>
                </a:solidFill>
              </a:defRPr>
            </a:lvl2pPr>
            <a:lvl3pPr marL="1143000" indent="-228600">
              <a:buFont typeface="Arial"/>
              <a:buChar cha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9205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de Snippe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gradFill>
                  <a:gsLst>
                    <a:gs pos="0">
                      <a:schemeClr val="bg1"/>
                    </a:gs>
                    <a:gs pos="100000">
                      <a:schemeClr val="bg1"/>
                    </a:gs>
                  </a:gsLst>
                </a:gradFill>
              </a:defRPr>
            </a:lvl1pPr>
          </a:lstStyle>
          <a:p>
            <a:r>
              <a:rPr lang="en-US" dirty="0"/>
              <a:t>Click to edit Master title style</a:t>
            </a:r>
          </a:p>
        </p:txBody>
      </p:sp>
      <p:sp>
        <p:nvSpPr>
          <p:cNvPr id="6" name="Content Placeholder 3"/>
          <p:cNvSpPr>
            <a:spLocks noGrp="1"/>
          </p:cNvSpPr>
          <p:nvPr>
            <p:ph sz="quarter" idx="11" hasCustomPrompt="1"/>
          </p:nvPr>
        </p:nvSpPr>
        <p:spPr>
          <a:xfrm>
            <a:off x="336613" y="1010408"/>
            <a:ext cx="8207742" cy="3641926"/>
          </a:xfrm>
          <a:noFill/>
        </p:spPr>
        <p:txBody>
          <a:bodyPr/>
          <a:lstStyle>
            <a:lvl1pPr marL="0" indent="0">
              <a:buNone/>
              <a:defRPr lang="en-US" sz="1100">
                <a:solidFill>
                  <a:srgbClr val="3366FF"/>
                </a:solidFill>
                <a:effectLst/>
                <a:latin typeface="Lucida Console" panose="020B0609040504020204" pitchFamily="49" charset="0"/>
              </a:defRPr>
            </a:lvl1pPr>
            <a:lvl2pPr marL="457200" indent="0">
              <a:buNone/>
              <a:defRPr>
                <a:latin typeface="Lucida Console" panose="020B0609040504020204" pitchFamily="49" charset="0"/>
              </a:defRPr>
            </a:lvl2pPr>
            <a:lvl3pPr marL="914400" indent="0">
              <a:buNone/>
              <a:defRPr>
                <a:latin typeface="Lucida Console" panose="020B0609040504020204" pitchFamily="49" charset="0"/>
              </a:defRPr>
            </a:lvl3pPr>
            <a:lvl4pPr marL="1371600" indent="0">
              <a:buNone/>
              <a:defRPr>
                <a:latin typeface="Lucida Console" panose="020B0609040504020204" pitchFamily="49" charset="0"/>
              </a:defRPr>
            </a:lvl4pPr>
            <a:lvl5pPr marL="1828800" indent="0">
              <a:buNone/>
              <a:defRPr>
                <a:latin typeface="Lucida Console" panose="020B0609040504020204" pitchFamily="49" charset="0"/>
              </a:defRPr>
            </a:lvl5pPr>
          </a:lstStyle>
          <a:p>
            <a:r>
              <a:rPr lang="en-US" sz="1400" dirty="0">
                <a:effectLst/>
                <a:latin typeface="Lucida Console" panose="020B0609040504020204" pitchFamily="49" charset="0"/>
                <a:ea typeface="Calibri" panose="020F0502020204030204" pitchFamily="34" charset="0"/>
                <a:cs typeface="Consolas" panose="020B0609020204030204" pitchFamily="49" charset="0"/>
              </a:rPr>
              <a:t>; Syntax Test file for 68k Assembly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Some comments about this file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.D0 00000000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MS 2100 00000002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MM 2000;DI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LEA.L $002100,A1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dirty="0">
                <a:effectLst/>
                <a:latin typeface="Lucida Console" panose="020B0609040504020204" pitchFamily="49" charset="0"/>
                <a:ea typeface="Calibri" panose="020F0502020204030204" pitchFamily="34" charset="0"/>
                <a:cs typeface="Consolas" panose="020B0609020204030204" pitchFamily="49" charset="0"/>
              </a:rPr>
              <a:t> MOVE.L #2,-(A1)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BSR $00002050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MM 2050;DI</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(A1),D2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ADD.L D1,D2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MOVE.L D2,D0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400" dirty="0">
                <a:effectLst/>
                <a:latin typeface="Lucida Console" panose="020B0609040504020204" pitchFamily="49" charset="0"/>
                <a:ea typeface="Calibri" panose="020F0502020204030204" pitchFamily="34" charset="0"/>
                <a:cs typeface="Consolas" panose="020B0609020204030204" pitchFamily="49" charset="0"/>
              </a:rPr>
              <a:t> 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4933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gradFill>
                  <a:gsLst>
                    <a:gs pos="0">
                      <a:schemeClr val="bg1"/>
                    </a:gs>
                    <a:gs pos="100000">
                      <a:schemeClr val="bg1"/>
                    </a:gs>
                  </a:gsLst>
                </a:gradFill>
              </a:defRPr>
            </a:lvl1pPr>
          </a:lstStyle>
          <a:p>
            <a:r>
              <a:rPr lang="en-US" dirty="0"/>
              <a:t>Click to edit Master title style</a:t>
            </a:r>
          </a:p>
        </p:txBody>
      </p:sp>
    </p:spTree>
    <p:extLst>
      <p:ext uri="{BB962C8B-B14F-4D97-AF65-F5344CB8AC3E}">
        <p14:creationId xmlns:p14="http://schemas.microsoft.com/office/powerpoint/2010/main" val="2479999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gradFill>
                  <a:gsLst>
                    <a:gs pos="0">
                      <a:schemeClr val="bg1"/>
                    </a:gs>
                    <a:gs pos="100000">
                      <a:schemeClr val="bg1"/>
                    </a:gs>
                  </a:gsLst>
                </a:gradFill>
              </a:defRPr>
            </a:lvl1pPr>
          </a:lstStyle>
          <a:p>
            <a:r>
              <a:rPr lang="en-US" dirty="0"/>
              <a:t>Click to edit Master title style</a:t>
            </a:r>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tx1"/>
                </a:solidFill>
              </a:defRPr>
            </a:lvl1pPr>
            <a:lvl2pPr>
              <a:defRPr sz="20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048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743" y="1008053"/>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7743" y="1487874"/>
            <a:ext cx="4040188"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36789" y="114936"/>
            <a:ext cx="8205304" cy="545741"/>
          </a:xfrm>
        </p:spPr>
        <p:txBody>
          <a:bodyPr>
            <a:normAutofit/>
          </a:bodyPr>
          <a:lstStyle>
            <a:lvl1pPr>
              <a:defRPr sz="2800">
                <a:gradFill>
                  <a:gsLst>
                    <a:gs pos="0">
                      <a:schemeClr val="bg1"/>
                    </a:gs>
                    <a:gs pos="100000">
                      <a:schemeClr val="bg1"/>
                    </a:gs>
                  </a:gsLst>
                </a:gradFill>
              </a:defRPr>
            </a:lvl1pPr>
          </a:lstStyle>
          <a:p>
            <a:r>
              <a:rPr lang="en-US" dirty="0"/>
              <a:t>Click to edit Master title style</a:t>
            </a:r>
          </a:p>
        </p:txBody>
      </p:sp>
      <p:sp>
        <p:nvSpPr>
          <p:cNvPr id="15" name="Text Placeholder 4"/>
          <p:cNvSpPr>
            <a:spLocks noGrp="1"/>
          </p:cNvSpPr>
          <p:nvPr>
            <p:ph type="body" sz="quarter" idx="3"/>
          </p:nvPr>
        </p:nvSpPr>
        <p:spPr>
          <a:xfrm>
            <a:off x="4525569" y="100805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4525569" y="1487874"/>
            <a:ext cx="4041775" cy="2963466"/>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1042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67442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accent6">
                    <a:lumMod val="60000"/>
                    <a:lumOff val="4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173929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x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3" name="Text Placeholder 3"/>
          <p:cNvSpPr>
            <a:spLocks noGrp="1"/>
          </p:cNvSpPr>
          <p:nvPr>
            <p:ph type="body" sz="half" idx="2"/>
          </p:nvPr>
        </p:nvSpPr>
        <p:spPr>
          <a:xfrm>
            <a:off x="339933"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ext Placeholder 3"/>
          <p:cNvSpPr>
            <a:spLocks noGrp="1"/>
          </p:cNvSpPr>
          <p:nvPr>
            <p:ph type="body" sz="half" idx="11"/>
          </p:nvPr>
        </p:nvSpPr>
        <p:spPr>
          <a:xfrm>
            <a:off x="3479308"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3"/>
          <p:cNvSpPr>
            <a:spLocks noGrp="1"/>
          </p:cNvSpPr>
          <p:nvPr>
            <p:ph type="body" sz="half" idx="13"/>
          </p:nvPr>
        </p:nvSpPr>
        <p:spPr>
          <a:xfrm>
            <a:off x="6624974" y="2151897"/>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5"/>
          </p:nvPr>
        </p:nvSpPr>
        <p:spPr>
          <a:xfrm>
            <a:off x="339933"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ext Placeholder 3"/>
          <p:cNvSpPr>
            <a:spLocks noGrp="1"/>
          </p:cNvSpPr>
          <p:nvPr>
            <p:ph type="body" sz="half" idx="17"/>
          </p:nvPr>
        </p:nvSpPr>
        <p:spPr>
          <a:xfrm>
            <a:off x="3479308"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ext Placeholder 3"/>
          <p:cNvSpPr>
            <a:spLocks noGrp="1"/>
          </p:cNvSpPr>
          <p:nvPr>
            <p:ph type="body" sz="half" idx="19"/>
          </p:nvPr>
        </p:nvSpPr>
        <p:spPr>
          <a:xfrm>
            <a:off x="6624974" y="3963640"/>
            <a:ext cx="1924050" cy="340940"/>
          </a:xfrm>
        </p:spPr>
        <p:txBody>
          <a:bodyPr>
            <a:noAutofit/>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sz="quarter" idx="20"/>
          </p:nvPr>
        </p:nvSpPr>
        <p:spPr>
          <a:xfrm>
            <a:off x="339939"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0" name="Picture Placeholder 2"/>
          <p:cNvSpPr>
            <a:spLocks noGrp="1"/>
          </p:cNvSpPr>
          <p:nvPr>
            <p:ph type="pic" sz="quarter" idx="21"/>
          </p:nvPr>
        </p:nvSpPr>
        <p:spPr>
          <a:xfrm>
            <a:off x="3479308"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1" name="Picture Placeholder 2"/>
          <p:cNvSpPr>
            <a:spLocks noGrp="1"/>
          </p:cNvSpPr>
          <p:nvPr>
            <p:ph type="pic" sz="quarter" idx="22"/>
          </p:nvPr>
        </p:nvSpPr>
        <p:spPr>
          <a:xfrm>
            <a:off x="6624974" y="928298"/>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2" name="Picture Placeholder 2"/>
          <p:cNvSpPr>
            <a:spLocks noGrp="1"/>
          </p:cNvSpPr>
          <p:nvPr>
            <p:ph type="pic" sz="quarter" idx="23"/>
          </p:nvPr>
        </p:nvSpPr>
        <p:spPr>
          <a:xfrm>
            <a:off x="339939"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3" name="Picture Placeholder 2"/>
          <p:cNvSpPr>
            <a:spLocks noGrp="1"/>
          </p:cNvSpPr>
          <p:nvPr>
            <p:ph type="pic" sz="quarter" idx="24"/>
          </p:nvPr>
        </p:nvSpPr>
        <p:spPr>
          <a:xfrm>
            <a:off x="3479308"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sp>
        <p:nvSpPr>
          <p:cNvPr id="14" name="Picture Placeholder 2"/>
          <p:cNvSpPr>
            <a:spLocks noGrp="1"/>
          </p:cNvSpPr>
          <p:nvPr>
            <p:ph type="pic" sz="quarter" idx="25"/>
          </p:nvPr>
        </p:nvSpPr>
        <p:spPr>
          <a:xfrm>
            <a:off x="6624974" y="2782372"/>
            <a:ext cx="1924050" cy="1100667"/>
          </a:xfrm>
        </p:spPr>
        <p:txBody>
          <a:bodyPr>
            <a:normAutofit/>
          </a:bodyPr>
          <a:lstStyle>
            <a:lvl1pPr>
              <a:defRPr sz="1400">
                <a:solidFill>
                  <a:srgbClr val="C2C2C1"/>
                </a:solidFill>
              </a:defRPr>
            </a:lvl1pPr>
          </a:lstStyle>
          <a:p>
            <a:r>
              <a:rPr lang="en-US"/>
              <a:t>Click icon to add picture</a:t>
            </a:r>
            <a:endParaRPr lang="en-US" dirty="0"/>
          </a:p>
        </p:txBody>
      </p:sp>
    </p:spTree>
    <p:extLst>
      <p:ext uri="{BB962C8B-B14F-4D97-AF65-F5344CB8AC3E}">
        <p14:creationId xmlns:p14="http://schemas.microsoft.com/office/powerpoint/2010/main" val="4294958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274593"/>
            <a:ext cx="8205304" cy="545192"/>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1016338118"/>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Green_Title Only">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5FBDF872-7E19-43B9-90A2-7B6946D125F8}"/>
              </a:ext>
            </a:extLst>
          </p:cNvPr>
          <p:cNvSpPr/>
          <p:nvPr userDrawn="1"/>
        </p:nvSpPr>
        <p:spPr>
          <a:xfrm>
            <a:off x="0" y="0"/>
            <a:ext cx="9144000" cy="5143500"/>
          </a:xfrm>
          <a:prstGeom prst="homePlate">
            <a:avLst>
              <a:gd name="adj" fmla="val 0"/>
            </a:avLst>
          </a:prstGeom>
          <a:gradFill>
            <a:gsLst>
              <a:gs pos="7000">
                <a:schemeClr val="accent4"/>
              </a:gs>
              <a:gs pos="84000">
                <a:schemeClr val="accent4">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36789" y="274593"/>
            <a:ext cx="8205304" cy="545192"/>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11209342"/>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94845" y="274320"/>
            <a:ext cx="8460078" cy="545741"/>
          </a:xfrm>
        </p:spPr>
        <p:txBody>
          <a:bodyPr lIns="0"/>
          <a:lstStyle>
            <a:lvl1pPr>
              <a:defRPr lang="en-US" sz="2800" b="1" i="0" kern="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stStyle>
          <a:p>
            <a:pPr marL="0" lvl="0" algn="l" defTabSz="457200" rtl="0" eaLnBrk="1" latinLnBrk="0" hangingPunct="1">
              <a:spcBef>
                <a:spcPct val="0"/>
              </a:spcBef>
              <a:buNone/>
            </a:pPr>
            <a:r>
              <a:rPr lang="en-US" dirty="0"/>
              <a:t>Standard Content Page (optional, includes subtitle)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1448191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_Blank">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5FBDF872-7E19-43B9-90A2-7B6946D125F8}"/>
              </a:ext>
            </a:extLst>
          </p:cNvPr>
          <p:cNvSpPr/>
          <p:nvPr userDrawn="1"/>
        </p:nvSpPr>
        <p:spPr>
          <a:xfrm>
            <a:off x="0" y="0"/>
            <a:ext cx="9144000" cy="5143500"/>
          </a:xfrm>
          <a:prstGeom prst="homePlate">
            <a:avLst>
              <a:gd name="adj" fmla="val 0"/>
            </a:avLst>
          </a:prstGeom>
          <a:gradFill>
            <a:gsLst>
              <a:gs pos="7000">
                <a:schemeClr val="accent4"/>
              </a:gs>
              <a:gs pos="84000">
                <a:schemeClr val="accent4">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37303237"/>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Orange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62A120-F7C6-42DD-AA2C-27C344496BC7}"/>
              </a:ext>
            </a:extLst>
          </p:cNvPr>
          <p:cNvSpPr/>
          <p:nvPr userDrawn="1"/>
        </p:nvSpPr>
        <p:spPr>
          <a:xfrm>
            <a:off x="1" y="1"/>
            <a:ext cx="9143999" cy="5143499"/>
          </a:xfrm>
          <a:prstGeom prst="rect">
            <a:avLst/>
          </a:prstGeom>
          <a:gradFill>
            <a:gsLst>
              <a:gs pos="1961">
                <a:schemeClr val="accent2"/>
              </a:gs>
              <a:gs pos="20000">
                <a:schemeClr val="accent2"/>
              </a:gs>
              <a:gs pos="100000">
                <a:srgbClr val="F3801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36789" y="274593"/>
            <a:ext cx="8205304" cy="545192"/>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245552577"/>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nge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E574A9-0489-4340-A89E-66A0DB3909A8}"/>
              </a:ext>
            </a:extLst>
          </p:cNvPr>
          <p:cNvSpPr/>
          <p:nvPr userDrawn="1"/>
        </p:nvSpPr>
        <p:spPr>
          <a:xfrm>
            <a:off x="1" y="1"/>
            <a:ext cx="9143999" cy="5143499"/>
          </a:xfrm>
          <a:prstGeom prst="rect">
            <a:avLst/>
          </a:prstGeom>
          <a:gradFill>
            <a:gsLst>
              <a:gs pos="1961">
                <a:schemeClr val="accent2"/>
              </a:gs>
              <a:gs pos="20000">
                <a:schemeClr val="accent2"/>
              </a:gs>
              <a:gs pos="100000">
                <a:srgbClr val="F3801F"/>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95483062"/>
      </p:ext>
    </p:extLst>
  </p:cSld>
  <p:clrMapOvr>
    <a:masterClrMapping/>
  </p:clrMapOvr>
  <p:extLst mod="1">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lue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91083-6633-48CF-A263-D51AB4BF3123}"/>
              </a:ext>
            </a:extLst>
          </p:cNvPr>
          <p:cNvSpPr/>
          <p:nvPr userDrawn="1"/>
        </p:nvSpPr>
        <p:spPr>
          <a:xfrm>
            <a:off x="0" y="0"/>
            <a:ext cx="9144000" cy="5143500"/>
          </a:xfrm>
          <a:prstGeom prst="rect">
            <a:avLst/>
          </a:prstGeom>
          <a:gradFill>
            <a:gsLst>
              <a:gs pos="1961">
                <a:srgbClr val="40A1F8"/>
              </a:gs>
              <a:gs pos="20000">
                <a:srgbClr val="3C85F0"/>
              </a:gs>
              <a:gs pos="100000">
                <a:srgbClr val="5143F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36789" y="274593"/>
            <a:ext cx="8205304" cy="545192"/>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69839980"/>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18E839-9C75-4736-B10B-21A8CA60B511}"/>
              </a:ext>
            </a:extLst>
          </p:cNvPr>
          <p:cNvSpPr/>
          <p:nvPr userDrawn="1"/>
        </p:nvSpPr>
        <p:spPr>
          <a:xfrm>
            <a:off x="0" y="0"/>
            <a:ext cx="9144000" cy="5143500"/>
          </a:xfrm>
          <a:prstGeom prst="rect">
            <a:avLst/>
          </a:prstGeom>
          <a:gradFill>
            <a:gsLst>
              <a:gs pos="1961">
                <a:srgbClr val="40A1F8"/>
              </a:gs>
              <a:gs pos="20000">
                <a:srgbClr val="3C85F0"/>
              </a:gs>
              <a:gs pos="100000">
                <a:srgbClr val="5143F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28812416"/>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Gray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1F8F02-1F47-40A5-806F-F91E84FC15E2}"/>
              </a:ext>
            </a:extLst>
          </p:cNvPr>
          <p:cNvSpPr/>
          <p:nvPr userDrawn="1"/>
        </p:nvSpPr>
        <p:spPr>
          <a:xfrm>
            <a:off x="-1" y="0"/>
            <a:ext cx="9157887" cy="5143500"/>
          </a:xfrm>
          <a:prstGeom prst="rect">
            <a:avLst/>
          </a:prstGeom>
          <a:gradFill flip="none" rotWithShape="1">
            <a:gsLst>
              <a:gs pos="7000">
                <a:schemeClr val="accent6">
                  <a:lumMod val="75000"/>
                </a:schemeClr>
              </a:gs>
              <a:gs pos="84000">
                <a:schemeClr val="accent6">
                  <a:lumMod val="5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36789" y="274593"/>
            <a:ext cx="8205304" cy="545192"/>
          </a:xfrm>
        </p:spPr>
        <p:txBody>
          <a:bodyPr/>
          <a:lstStyle>
            <a:lvl1pPr>
              <a:defRPr sz="32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58862193"/>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y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ED3F24-7982-464D-A753-C2679BF3FAE7}"/>
              </a:ext>
            </a:extLst>
          </p:cNvPr>
          <p:cNvSpPr/>
          <p:nvPr userDrawn="1"/>
        </p:nvSpPr>
        <p:spPr>
          <a:xfrm>
            <a:off x="-1" y="0"/>
            <a:ext cx="9157887" cy="5143500"/>
          </a:xfrm>
          <a:prstGeom prst="rect">
            <a:avLst/>
          </a:prstGeom>
          <a:gradFill flip="none" rotWithShape="1">
            <a:gsLst>
              <a:gs pos="7000">
                <a:schemeClr val="accent6">
                  <a:lumMod val="75000"/>
                </a:schemeClr>
              </a:gs>
              <a:gs pos="84000">
                <a:schemeClr val="accent6">
                  <a:lumMod val="5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42531957"/>
      </p:ext>
    </p:extLst>
  </p:cSld>
  <p:clrMapOvr>
    <a:masterClrMapping/>
  </p:clrMapOvr>
  <p:extLst>
    <p:ext uri="{DCECCB84-F9BA-43D5-87BE-67443E8EF086}">
      <p15:sldGuideLst xmlns:p15="http://schemas.microsoft.com/office/powerpoint/2012/main">
        <p15:guide id="1" pos="276">
          <p15:clr>
            <a:srgbClr val="FBAE40"/>
          </p15:clr>
        </p15:guide>
        <p15:guide id="2" pos="5474">
          <p15:clr>
            <a:srgbClr val="FBAE40"/>
          </p15:clr>
        </p15:guide>
        <p15:guide id="3" orient="horz" pos="2974">
          <p15:clr>
            <a:srgbClr val="FBAE40"/>
          </p15:clr>
        </p15:guide>
        <p15:guide id="4" orient="horz" pos="258">
          <p15:clr>
            <a:srgbClr val="FBAE40"/>
          </p15:clr>
        </p15:guide>
        <p15:guide id="5"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2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3074459" y="1674428"/>
            <a:ext cx="6069541" cy="1250668"/>
          </a:xfrm>
        </p:spPr>
        <p:txBody>
          <a:bodyPr anchor="ctr" anchorCtr="0">
            <a:no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10883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3482770"/>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85280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2064528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2"/>
            <a:ext cx="8229600" cy="301236"/>
          </a:xfrm>
          <a:prstGeom prst="rect">
            <a:avLst/>
          </a:prstGeom>
        </p:spPr>
        <p:txBody>
          <a:bodyPr/>
          <a:lstStyle>
            <a:lvl1pPr marL="0" indent="0">
              <a:buSzPct val="80000"/>
              <a:buFontTx/>
              <a:buNone/>
              <a:defRPr sz="2900" baseline="0">
                <a:latin typeface="Verdana"/>
                <a:cs typeface="Verdana"/>
              </a:defRPr>
            </a:lvl1pPr>
            <a:lvl2pPr marL="990427" indent="-380933">
              <a:buFont typeface="Wingdings" charset="2"/>
              <a:buChar char="§"/>
              <a:defRPr sz="2700">
                <a:latin typeface="Verdana"/>
                <a:cs typeface="Verdana"/>
              </a:defRPr>
            </a:lvl2pPr>
          </a:lstStyle>
          <a:p>
            <a:pPr lvl="0"/>
            <a:r>
              <a:rPr lang="en-US" dirty="0"/>
              <a:t>Click to edit Master text styles</a:t>
            </a:r>
          </a:p>
        </p:txBody>
      </p:sp>
      <p:sp>
        <p:nvSpPr>
          <p:cNvPr id="4" name="Title 1"/>
          <p:cNvSpPr>
            <a:spLocks noGrp="1"/>
          </p:cNvSpPr>
          <p:nvPr>
            <p:ph type="title"/>
          </p:nvPr>
        </p:nvSpPr>
        <p:spPr>
          <a:xfrm>
            <a:off x="457200" y="343391"/>
            <a:ext cx="8229600" cy="446661"/>
          </a:xfrm>
          <a:prstGeom prst="rect">
            <a:avLst/>
          </a:prstGeom>
        </p:spPr>
        <p:txBody>
          <a:bodyPr/>
          <a:lstStyle>
            <a:lvl1pPr algn="l">
              <a:defRPr sz="4300"/>
            </a:lvl1pPr>
          </a:lstStyle>
          <a:p>
            <a:r>
              <a:rPr lang="en-US"/>
              <a:t>Click to edit Master title style</a:t>
            </a:r>
            <a:endParaRPr lang="en-US" dirty="0"/>
          </a:p>
        </p:txBody>
      </p:sp>
    </p:spTree>
    <p:extLst>
      <p:ext uri="{BB962C8B-B14F-4D97-AF65-F5344CB8AC3E}">
        <p14:creationId xmlns:p14="http://schemas.microsoft.com/office/powerpoint/2010/main" val="20771928"/>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347868"/>
            <a:ext cx="8449056" cy="46983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rgbClr val="7F7F7F"/>
                </a:solidFill>
                <a:effectLst/>
                <a:uLnTx/>
                <a:uFillTx/>
                <a:latin typeface="Amazon Ember" charset="0"/>
                <a:ea typeface="Amazon Ember" charset="0"/>
                <a:cs typeface="Amazon Ember" charset="0"/>
              </a:rPr>
              <a:t>© 2017, Amazon Web Services, Inc. or its Affiliates. All rights reserved.</a:t>
            </a:r>
          </a:p>
        </p:txBody>
      </p:sp>
    </p:spTree>
    <p:extLst>
      <p:ext uri="{BB962C8B-B14F-4D97-AF65-F5344CB8AC3E}">
        <p14:creationId xmlns:p14="http://schemas.microsoft.com/office/powerpoint/2010/main" val="21506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Placeholders Orange">
    <p:spTree>
      <p:nvGrpSpPr>
        <p:cNvPr id="1" name=""/>
        <p:cNvGrpSpPr/>
        <p:nvPr/>
      </p:nvGrpSpPr>
      <p:grpSpPr>
        <a:xfrm>
          <a:off x="0" y="0"/>
          <a:ext cx="0" cy="0"/>
          <a:chOff x="0" y="0"/>
          <a:chExt cx="0" cy="0"/>
        </a:xfrm>
      </p:grpSpPr>
      <p:sp>
        <p:nvSpPr>
          <p:cNvPr id="7" name="TextBox 3"/>
          <p:cNvSpPr txBox="1">
            <a:spLocks noChangeArrowheads="1"/>
          </p:cNvSpPr>
          <p:nvPr userDrawn="1"/>
        </p:nvSpPr>
        <p:spPr bwMode="auto">
          <a:xfrm>
            <a:off x="382630" y="4917710"/>
            <a:ext cx="30273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x-none" sz="700" b="0" i="0" u="none" strike="noStrike" kern="1200" cap="none" spc="0" normalizeH="0" baseline="0" noProof="0" dirty="0">
                <a:ln>
                  <a:noFill/>
                </a:ln>
                <a:solidFill>
                  <a:srgbClr val="7F7F7F"/>
                </a:solidFill>
                <a:effectLst/>
                <a:uLnTx/>
                <a:uFillTx/>
                <a:latin typeface="Amazon Ember" charset="0"/>
                <a:ea typeface="Amazon Ember" charset="0"/>
                <a:cs typeface="Amazon Ember" charset="0"/>
              </a:rPr>
              <a:t>© 2017, Amazon Web Services, Inc. or its Affiliates. All rights reserved.</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2460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tandard Blank Page Layout (no subtitl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68BCAC-5E97-DD41-AF52-8F5ECFC735B0}"/>
              </a:ext>
            </a:extLst>
          </p:cNvPr>
          <p:cNvPicPr>
            <a:picLocks noChangeAspect="1"/>
          </p:cNvPicPr>
          <p:nvPr userDrawn="1"/>
        </p:nvPicPr>
        <p:blipFill>
          <a:blip r:embed="rId2"/>
          <a:stretch>
            <a:fillRect/>
          </a:stretch>
        </p:blipFill>
        <p:spPr>
          <a:xfrm>
            <a:off x="3701" y="0"/>
            <a:ext cx="9140299" cy="5143500"/>
          </a:xfrm>
          <a:prstGeom prst="rect">
            <a:avLst/>
          </a:prstGeom>
        </p:spPr>
      </p:pic>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0277741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hree Column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18AB6-47BB-9A4F-A2E7-7AA663C0BC1A}"/>
              </a:ext>
            </a:extLst>
          </p:cNvPr>
          <p:cNvPicPr>
            <a:picLocks noChangeAspect="1"/>
          </p:cNvPicPr>
          <p:nvPr userDrawn="1"/>
        </p:nvPicPr>
        <p:blipFill>
          <a:blip r:embed="rId2"/>
          <a:stretch>
            <a:fillRect/>
          </a:stretch>
        </p:blipFill>
        <p:spPr>
          <a:xfrm>
            <a:off x="1851" y="0"/>
            <a:ext cx="9140299" cy="5143500"/>
          </a:xfrm>
          <a:prstGeom prst="rect">
            <a:avLst/>
          </a:prstGeom>
        </p:spPr>
      </p:pic>
      <p:sp>
        <p:nvSpPr>
          <p:cNvPr id="4" name="Title 1"/>
          <p:cNvSpPr>
            <a:spLocks noGrp="1"/>
          </p:cNvSpPr>
          <p:nvPr>
            <p:ph type="title" hasCustomPrompt="1"/>
          </p:nvPr>
        </p:nvSpPr>
        <p:spPr>
          <a:xfrm>
            <a:off x="336789" y="174206"/>
            <a:ext cx="8205304" cy="545741"/>
          </a:xfrm>
        </p:spPr>
        <p:txBody>
          <a:bodyPr lIns="0"/>
          <a:lstStyle>
            <a:lvl1pPr>
              <a:defRPr>
                <a:solidFill>
                  <a:srgbClr val="FFFFFF"/>
                </a:solidFill>
                <a:latin typeface="Amazon Ember Light"/>
                <a:cs typeface="Amazon Ember Light"/>
              </a:defRPr>
            </a:lvl1pPr>
          </a:lstStyle>
          <a:p>
            <a:pPr lvl="0"/>
            <a:r>
              <a:rPr lang="en-US" dirty="0"/>
              <a:t>Three Column Page</a:t>
            </a:r>
          </a:p>
        </p:txBody>
      </p:sp>
      <p:sp>
        <p:nvSpPr>
          <p:cNvPr id="5" name="Content Placeholder 3"/>
          <p:cNvSpPr>
            <a:spLocks noGrp="1"/>
          </p:cNvSpPr>
          <p:nvPr>
            <p:ph sz="half" idx="12" hasCustomPrompt="1"/>
          </p:nvPr>
        </p:nvSpPr>
        <p:spPr>
          <a:xfrm>
            <a:off x="336790" y="1802022"/>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6" name="Content Placeholder 3"/>
          <p:cNvSpPr>
            <a:spLocks noGrp="1"/>
          </p:cNvSpPr>
          <p:nvPr>
            <p:ph sz="half" idx="11" hasCustomPrompt="1"/>
          </p:nvPr>
        </p:nvSpPr>
        <p:spPr>
          <a:xfrm>
            <a:off x="336790" y="1182592"/>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1</a:t>
            </a:r>
          </a:p>
        </p:txBody>
      </p:sp>
      <p:sp>
        <p:nvSpPr>
          <p:cNvPr id="7" name="Content Placeholder 3"/>
          <p:cNvSpPr>
            <a:spLocks noGrp="1"/>
          </p:cNvSpPr>
          <p:nvPr>
            <p:ph sz="half" idx="13" hasCustomPrompt="1"/>
          </p:nvPr>
        </p:nvSpPr>
        <p:spPr>
          <a:xfrm>
            <a:off x="3259799" y="1813584"/>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8" name="Content Placeholder 3"/>
          <p:cNvSpPr>
            <a:spLocks noGrp="1"/>
          </p:cNvSpPr>
          <p:nvPr>
            <p:ph sz="half" idx="14" hasCustomPrompt="1"/>
          </p:nvPr>
        </p:nvSpPr>
        <p:spPr>
          <a:xfrm>
            <a:off x="3263042" y="1182592"/>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2</a:t>
            </a:r>
          </a:p>
        </p:txBody>
      </p:sp>
      <p:sp>
        <p:nvSpPr>
          <p:cNvPr id="9" name="Content Placeholder 3"/>
          <p:cNvSpPr>
            <a:spLocks noGrp="1"/>
          </p:cNvSpPr>
          <p:nvPr>
            <p:ph sz="half" idx="15" hasCustomPrompt="1"/>
          </p:nvPr>
        </p:nvSpPr>
        <p:spPr>
          <a:xfrm>
            <a:off x="6200975" y="1802022"/>
            <a:ext cx="2291091" cy="2374160"/>
          </a:xfrm>
        </p:spPr>
        <p:txBody>
          <a:bodyPr lIns="0" tIns="0" rIns="0" bIns="0"/>
          <a:lstStyle>
            <a:lvl1pPr>
              <a:defRPr sz="1600"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10" name="Content Placeholder 3"/>
          <p:cNvSpPr>
            <a:spLocks noGrp="1"/>
          </p:cNvSpPr>
          <p:nvPr>
            <p:ph sz="half" idx="16" hasCustomPrompt="1"/>
          </p:nvPr>
        </p:nvSpPr>
        <p:spPr>
          <a:xfrm>
            <a:off x="6189293" y="1182592"/>
            <a:ext cx="1596825" cy="426825"/>
          </a:xfrm>
        </p:spPr>
        <p:txBody>
          <a:bodyPr lIns="0"/>
          <a:lstStyle>
            <a:lvl1pPr>
              <a:defRPr sz="1800"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3</a:t>
            </a:r>
          </a:p>
        </p:txBody>
      </p:sp>
      <p:sp>
        <p:nvSpPr>
          <p:cNvPr id="12" name="TextBox 11">
            <a:extLst>
              <a:ext uri="{FF2B5EF4-FFF2-40B4-BE49-F238E27FC236}">
                <a16:creationId xmlns:a16="http://schemas.microsoft.com/office/drawing/2014/main" id="{83044B18-D128-FA49-A4AD-4B020D96EC8B}"/>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295498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325E-92D5-DF42-AC3D-E985925B2B76}"/>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D919A038-B626-384E-83FF-DC8549E68B1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05091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ssion Surve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CCFA28-7453-A949-AD66-9D3FB5F82197}"/>
              </a:ext>
            </a:extLst>
          </p:cNvPr>
          <p:cNvPicPr>
            <a:picLocks noChangeAspect="1"/>
          </p:cNvPicPr>
          <p:nvPr userDrawn="1"/>
        </p:nvPicPr>
        <p:blipFill>
          <a:blip r:embed="rId2"/>
          <a:stretch>
            <a:fillRect/>
          </a:stretch>
        </p:blipFill>
        <p:spPr>
          <a:xfrm>
            <a:off x="1851" y="0"/>
            <a:ext cx="9140299" cy="5143500"/>
          </a:xfrm>
          <a:prstGeom prst="rect">
            <a:avLst/>
          </a:prstGeom>
        </p:spPr>
      </p:pic>
      <p:sp>
        <p:nvSpPr>
          <p:cNvPr id="6" name="TextBox 5">
            <a:extLst>
              <a:ext uri="{FF2B5EF4-FFF2-40B4-BE49-F238E27FC236}">
                <a16:creationId xmlns:a16="http://schemas.microsoft.com/office/drawing/2014/main" id="{C04B633C-A225-C64C-B126-FABDAB0D53B3}"/>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
        <p:nvSpPr>
          <p:cNvPr id="7" name="Text Placeholder 8">
            <a:extLst>
              <a:ext uri="{FF2B5EF4-FFF2-40B4-BE49-F238E27FC236}">
                <a16:creationId xmlns:a16="http://schemas.microsoft.com/office/drawing/2014/main" id="{1C2D1149-E58F-D846-A293-17849251327F}"/>
              </a:ext>
            </a:extLst>
          </p:cNvPr>
          <p:cNvSpPr>
            <a:spLocks noGrp="1"/>
          </p:cNvSpPr>
          <p:nvPr>
            <p:ph type="body" sz="quarter" idx="12" hasCustomPrompt="1"/>
          </p:nvPr>
        </p:nvSpPr>
        <p:spPr>
          <a:xfrm>
            <a:off x="909506" y="1460826"/>
            <a:ext cx="7311627" cy="1928759"/>
          </a:xfrm>
        </p:spPr>
        <p:txBody>
          <a:bodyPr anchor="ctr">
            <a:noAutofit/>
          </a:bodyPr>
          <a:lstStyle>
            <a:lvl1pPr marL="0" indent="0" algn="ctr">
              <a:buNone/>
              <a:defRPr sz="2800" b="1" i="0" baseline="0">
                <a:solidFill>
                  <a:schemeClr val="bg1"/>
                </a:solidFill>
                <a:latin typeface="Amazon Ember Light"/>
                <a:ea typeface="Arial" charset="0"/>
                <a:cs typeface="Amazon Ember Light"/>
              </a:defRPr>
            </a:lvl1pPr>
          </a:lstStyle>
          <a:p>
            <a:pPr lvl="0"/>
            <a:r>
              <a:rPr lang="en-US" dirty="0"/>
              <a:t>Please complete the session survey in the summit mobile app.</a:t>
            </a:r>
          </a:p>
        </p:txBody>
      </p:sp>
    </p:spTree>
    <p:extLst>
      <p:ext uri="{BB962C8B-B14F-4D97-AF65-F5344CB8AC3E}">
        <p14:creationId xmlns:p14="http://schemas.microsoft.com/office/powerpoint/2010/main" val="43044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12094" cy="5145582"/>
          </a:xfrm>
          <a:prstGeom prst="rect">
            <a:avLst/>
          </a:prstGeom>
        </p:spPr>
      </p:pic>
      <p:sp>
        <p:nvSpPr>
          <p:cNvPr id="4"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1" i="0" baseline="0">
                <a:solidFill>
                  <a:schemeClr val="bg1"/>
                </a:solidFill>
                <a:latin typeface="Amazon Ember Light"/>
                <a:ea typeface="Arial" charset="0"/>
                <a:cs typeface="Amazon Ember Light"/>
              </a:defRPr>
            </a:lvl1pPr>
          </a:lstStyle>
          <a:p>
            <a:pPr lvl="0"/>
            <a:r>
              <a:rPr lang="en-US" dirty="0"/>
              <a:t>Chapter Page</a:t>
            </a:r>
          </a:p>
        </p:txBody>
      </p:sp>
      <p:sp>
        <p:nvSpPr>
          <p:cNvPr id="5" name="TextBox 4">
            <a:extLst>
              <a:ext uri="{FF2B5EF4-FFF2-40B4-BE49-F238E27FC236}">
                <a16:creationId xmlns:a16="http://schemas.microsoft.com/office/drawing/2014/main" id="{EF7937D6-EBE7-EE44-A3FE-80166DDBBAC6}"/>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23006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796DF-1648-2944-89DB-ED9753818B64}"/>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ext Placeholder 8"/>
          <p:cNvSpPr>
            <a:spLocks noGrp="1"/>
          </p:cNvSpPr>
          <p:nvPr>
            <p:ph type="body" sz="quarter" idx="12" hasCustomPrompt="1"/>
          </p:nvPr>
        </p:nvSpPr>
        <p:spPr>
          <a:xfrm>
            <a:off x="909506" y="1460825"/>
            <a:ext cx="7311627" cy="1928759"/>
          </a:xfrm>
        </p:spPr>
        <p:txBody>
          <a:bodyPr anchor="ctr">
            <a:noAutofit/>
          </a:bodyPr>
          <a:lstStyle>
            <a:lvl1pPr marL="0" indent="0" algn="ctr">
              <a:buNone/>
              <a:defRPr sz="3200" b="1" i="0" baseline="0">
                <a:solidFill>
                  <a:schemeClr val="bg1"/>
                </a:solidFill>
                <a:latin typeface="Amazon Ember Light"/>
                <a:ea typeface="Arial" charset="0"/>
                <a:cs typeface="Amazon Ember Light"/>
              </a:defRPr>
            </a:lvl1pPr>
          </a:lstStyle>
          <a:p>
            <a:pPr lvl="0"/>
            <a:r>
              <a:rPr lang="en-US" dirty="0"/>
              <a:t>Section Page</a:t>
            </a:r>
          </a:p>
        </p:txBody>
      </p:sp>
      <p:sp>
        <p:nvSpPr>
          <p:cNvPr id="6" name="TextBox 5">
            <a:extLst>
              <a:ext uri="{FF2B5EF4-FFF2-40B4-BE49-F238E27FC236}">
                <a16:creationId xmlns:a16="http://schemas.microsoft.com/office/drawing/2014/main" id="{C04B633C-A225-C64C-B126-FABDAB0D53B3}"/>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4073854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Page Layout (includes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F2AE1-60BE-674C-9EB8-3013F880CB25}"/>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baseline="0">
                <a:solidFill>
                  <a:schemeClr val="bg1"/>
                </a:solidFill>
                <a:latin typeface="Amazon Ember Light"/>
                <a:cs typeface="Amazon Ember Light"/>
              </a:defRPr>
            </a:lvl1pPr>
          </a:lstStyle>
          <a:p>
            <a:pPr lvl="0"/>
            <a:r>
              <a:rPr lang="en-US" dirty="0"/>
              <a:t>Standard Content Page (optional, includes subtitle)</a:t>
            </a:r>
          </a:p>
        </p:txBody>
      </p:sp>
      <p:sp>
        <p:nvSpPr>
          <p:cNvPr id="6" name="Content Placeholder 3"/>
          <p:cNvSpPr>
            <a:spLocks noGrp="1"/>
          </p:cNvSpPr>
          <p:nvPr>
            <p:ph sz="half" idx="12" hasCustomPrompt="1"/>
          </p:nvPr>
        </p:nvSpPr>
        <p:spPr>
          <a:xfrm>
            <a:off x="342041" y="1100264"/>
            <a:ext cx="8454826" cy="2647345"/>
          </a:xfrm>
        </p:spPr>
        <p:txBody>
          <a:bodyPr lIns="0" tIns="0" rIns="0" bIns="0" anchor="t"/>
          <a:lstStyle>
            <a:lvl1pPr>
              <a:defRPr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24596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58909-404E-D44D-8054-7EC9B6A71D5E}"/>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baseline="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Agenda</a:t>
            </a:r>
          </a:p>
        </p:txBody>
      </p:sp>
      <p:sp>
        <p:nvSpPr>
          <p:cNvPr id="5" name="Content Placeholder 3"/>
          <p:cNvSpPr>
            <a:spLocks noGrp="1"/>
          </p:cNvSpPr>
          <p:nvPr>
            <p:ph sz="half" idx="11" hasCustomPrompt="1"/>
          </p:nvPr>
        </p:nvSpPr>
        <p:spPr>
          <a:xfrm>
            <a:off x="342041" y="1545908"/>
            <a:ext cx="8454826"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1</a:t>
            </a:r>
          </a:p>
        </p:txBody>
      </p:sp>
      <p:sp>
        <p:nvSpPr>
          <p:cNvPr id="8" name="TextBox 7">
            <a:extLst>
              <a:ext uri="{FF2B5EF4-FFF2-40B4-BE49-F238E27FC236}">
                <a16:creationId xmlns:a16="http://schemas.microsoft.com/office/drawing/2014/main" id="{F9BDAE40-DC33-F94E-9BF1-20818E81D701}"/>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
        <p:nvSpPr>
          <p:cNvPr id="9" name="Content Placeholder 3">
            <a:extLst>
              <a:ext uri="{FF2B5EF4-FFF2-40B4-BE49-F238E27FC236}">
                <a16:creationId xmlns:a16="http://schemas.microsoft.com/office/drawing/2014/main" id="{99663025-136F-0B4C-85DE-B136B7B49CD7}"/>
              </a:ext>
            </a:extLst>
          </p:cNvPr>
          <p:cNvSpPr>
            <a:spLocks noGrp="1"/>
          </p:cNvSpPr>
          <p:nvPr>
            <p:ph sz="half" idx="12" hasCustomPrompt="1"/>
          </p:nvPr>
        </p:nvSpPr>
        <p:spPr>
          <a:xfrm>
            <a:off x="342041" y="1936451"/>
            <a:ext cx="8454826"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2</a:t>
            </a:r>
          </a:p>
        </p:txBody>
      </p:sp>
      <p:sp>
        <p:nvSpPr>
          <p:cNvPr id="10" name="Content Placeholder 3">
            <a:extLst>
              <a:ext uri="{FF2B5EF4-FFF2-40B4-BE49-F238E27FC236}">
                <a16:creationId xmlns:a16="http://schemas.microsoft.com/office/drawing/2014/main" id="{0904A59B-C4E5-5345-AC8C-D7AF57C290B3}"/>
              </a:ext>
            </a:extLst>
          </p:cNvPr>
          <p:cNvSpPr>
            <a:spLocks noGrp="1"/>
          </p:cNvSpPr>
          <p:nvPr>
            <p:ph sz="half" idx="13" hasCustomPrompt="1"/>
          </p:nvPr>
        </p:nvSpPr>
        <p:spPr>
          <a:xfrm>
            <a:off x="336789" y="2326994"/>
            <a:ext cx="8460078"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3</a:t>
            </a:r>
          </a:p>
        </p:txBody>
      </p:sp>
      <p:sp>
        <p:nvSpPr>
          <p:cNvPr id="11" name="Content Placeholder 3">
            <a:extLst>
              <a:ext uri="{FF2B5EF4-FFF2-40B4-BE49-F238E27FC236}">
                <a16:creationId xmlns:a16="http://schemas.microsoft.com/office/drawing/2014/main" id="{65ACEB60-D976-DC4C-B4E1-B3804EDFEC2E}"/>
              </a:ext>
            </a:extLst>
          </p:cNvPr>
          <p:cNvSpPr>
            <a:spLocks noGrp="1"/>
          </p:cNvSpPr>
          <p:nvPr>
            <p:ph sz="half" idx="14" hasCustomPrompt="1"/>
          </p:nvPr>
        </p:nvSpPr>
        <p:spPr>
          <a:xfrm>
            <a:off x="336788" y="2727217"/>
            <a:ext cx="8460079"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4</a:t>
            </a:r>
          </a:p>
        </p:txBody>
      </p:sp>
      <p:sp>
        <p:nvSpPr>
          <p:cNvPr id="12" name="Content Placeholder 3">
            <a:extLst>
              <a:ext uri="{FF2B5EF4-FFF2-40B4-BE49-F238E27FC236}">
                <a16:creationId xmlns:a16="http://schemas.microsoft.com/office/drawing/2014/main" id="{DFC5EE63-2C6B-2245-AA58-D7BEE47DCD5D}"/>
              </a:ext>
            </a:extLst>
          </p:cNvPr>
          <p:cNvSpPr>
            <a:spLocks noGrp="1"/>
          </p:cNvSpPr>
          <p:nvPr>
            <p:ph sz="half" idx="15" hasCustomPrompt="1"/>
          </p:nvPr>
        </p:nvSpPr>
        <p:spPr>
          <a:xfrm>
            <a:off x="336788" y="3127440"/>
            <a:ext cx="8460079"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5</a:t>
            </a:r>
          </a:p>
        </p:txBody>
      </p:sp>
      <p:sp>
        <p:nvSpPr>
          <p:cNvPr id="13" name="Content Placeholder 3">
            <a:extLst>
              <a:ext uri="{FF2B5EF4-FFF2-40B4-BE49-F238E27FC236}">
                <a16:creationId xmlns:a16="http://schemas.microsoft.com/office/drawing/2014/main" id="{BE57EF52-629D-404B-AE7A-F98ABC8465C7}"/>
              </a:ext>
            </a:extLst>
          </p:cNvPr>
          <p:cNvSpPr>
            <a:spLocks noGrp="1"/>
          </p:cNvSpPr>
          <p:nvPr>
            <p:ph sz="half" idx="16" hasCustomPrompt="1"/>
          </p:nvPr>
        </p:nvSpPr>
        <p:spPr>
          <a:xfrm>
            <a:off x="336788" y="3527663"/>
            <a:ext cx="8460079" cy="380863"/>
          </a:xfrm>
        </p:spPr>
        <p:txBody>
          <a:bodyPr lIns="0"/>
          <a:lstStyle>
            <a:lvl1pPr>
              <a:defRPr b="0" i="0" baseline="0">
                <a:solidFill>
                  <a:schemeClr val="bg1"/>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Item 6</a:t>
            </a:r>
          </a:p>
        </p:txBody>
      </p:sp>
    </p:spTree>
    <p:extLst>
      <p:ext uri="{BB962C8B-B14F-4D97-AF65-F5344CB8AC3E}">
        <p14:creationId xmlns:p14="http://schemas.microsoft.com/office/powerpoint/2010/main" val="302527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14E4F-23CD-4F4C-8167-1C986AF48B5E}"/>
              </a:ext>
            </a:extLst>
          </p:cNvPr>
          <p:cNvPicPr>
            <a:picLocks noChangeAspect="1"/>
          </p:cNvPicPr>
          <p:nvPr userDrawn="1"/>
        </p:nvPicPr>
        <p:blipFill>
          <a:blip r:embed="rId2"/>
          <a:stretch>
            <a:fillRect/>
          </a:stretch>
        </p:blipFill>
        <p:spPr>
          <a:xfrm>
            <a:off x="1850" y="0"/>
            <a:ext cx="9140299" cy="5143500"/>
          </a:xfrm>
          <a:prstGeom prst="rect">
            <a:avLst/>
          </a:prstGeom>
        </p:spPr>
      </p:pic>
      <p:sp>
        <p:nvSpPr>
          <p:cNvPr id="4" name="Title 1"/>
          <p:cNvSpPr>
            <a:spLocks noGrp="1"/>
          </p:cNvSpPr>
          <p:nvPr>
            <p:ph type="title" hasCustomPrompt="1"/>
          </p:nvPr>
        </p:nvSpPr>
        <p:spPr>
          <a:xfrm>
            <a:off x="336789" y="174205"/>
            <a:ext cx="8460078" cy="545741"/>
          </a:xfrm>
        </p:spPr>
        <p:txBody>
          <a:bodyPr lIns="0"/>
          <a:lstStyle>
            <a:lvl1pPr>
              <a:defRPr>
                <a:solidFill>
                  <a:srgbClr val="FFFFFF"/>
                </a:solidFill>
                <a:latin typeface="Amazon Ember Light"/>
                <a:cs typeface="Amazon Ember Light"/>
              </a:defRPr>
            </a:lvl1pPr>
          </a:lstStyle>
          <a:p>
            <a:pPr lvl="0"/>
            <a:r>
              <a:rPr lang="en-US" dirty="0"/>
              <a:t>Comparison Page</a:t>
            </a:r>
          </a:p>
        </p:txBody>
      </p:sp>
      <p:sp>
        <p:nvSpPr>
          <p:cNvPr id="5" name="Content Placeholder 3"/>
          <p:cNvSpPr>
            <a:spLocks noGrp="1"/>
          </p:cNvSpPr>
          <p:nvPr>
            <p:ph sz="half" idx="12" hasCustomPrompt="1"/>
          </p:nvPr>
        </p:nvSpPr>
        <p:spPr>
          <a:xfrm>
            <a:off x="343729" y="1641914"/>
            <a:ext cx="4038600" cy="2579617"/>
          </a:xfrm>
        </p:spPr>
        <p:txBody>
          <a:bodyPr lIns="0" tIns="0" rIns="0" bIns="0"/>
          <a:lstStyle>
            <a:lvl1pPr>
              <a:defRPr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6" name="Content Placeholder 3"/>
          <p:cNvSpPr>
            <a:spLocks noGrp="1"/>
          </p:cNvSpPr>
          <p:nvPr>
            <p:ph sz="half" idx="11" hasCustomPrompt="1"/>
          </p:nvPr>
        </p:nvSpPr>
        <p:spPr>
          <a:xfrm>
            <a:off x="343729" y="1161502"/>
            <a:ext cx="4035226" cy="380863"/>
          </a:xfrm>
        </p:spPr>
        <p:txBody>
          <a:bodyPr lIns="0"/>
          <a:lstStyle>
            <a:lvl1pPr>
              <a:defRPr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1</a:t>
            </a:r>
          </a:p>
        </p:txBody>
      </p:sp>
      <p:sp>
        <p:nvSpPr>
          <p:cNvPr id="7" name="Content Placeholder 3"/>
          <p:cNvSpPr>
            <a:spLocks noGrp="1"/>
          </p:cNvSpPr>
          <p:nvPr>
            <p:ph sz="half" idx="13" hasCustomPrompt="1"/>
          </p:nvPr>
        </p:nvSpPr>
        <p:spPr>
          <a:xfrm>
            <a:off x="4563454" y="1641913"/>
            <a:ext cx="4038600" cy="2579617"/>
          </a:xfrm>
        </p:spPr>
        <p:txBody>
          <a:bodyPr lIns="0" tIns="0" rIns="0" bIns="0"/>
          <a:lstStyle>
            <a:lvl1pPr>
              <a:defRPr b="0" baseline="0">
                <a:solidFill>
                  <a:srgbClr val="FFFFFF"/>
                </a:solidFill>
                <a:latin typeface="Amazon Ember" panose="02000000000000000000" pitchFamily="2" charset="0"/>
                <a:ea typeface="Amazon Ember" panose="02000000000000000000" pitchFamily="2" charset="0"/>
                <a:cs typeface="Amazon Ember Light"/>
              </a:defRPr>
            </a:lvl1pPr>
          </a:lstStyle>
          <a:p>
            <a:r>
              <a:rPr lang="en-US" dirty="0"/>
              <a:t>Body copy here (text in this block should align to top of text box)</a:t>
            </a:r>
          </a:p>
        </p:txBody>
      </p:sp>
      <p:sp>
        <p:nvSpPr>
          <p:cNvPr id="8" name="Content Placeholder 3"/>
          <p:cNvSpPr>
            <a:spLocks noGrp="1"/>
          </p:cNvSpPr>
          <p:nvPr>
            <p:ph sz="half" idx="14" hasCustomPrompt="1"/>
          </p:nvPr>
        </p:nvSpPr>
        <p:spPr>
          <a:xfrm>
            <a:off x="4566828" y="1161501"/>
            <a:ext cx="4035226" cy="380863"/>
          </a:xfrm>
        </p:spPr>
        <p:txBody>
          <a:bodyPr lIns="0"/>
          <a:lstStyle>
            <a:lvl1pPr>
              <a:defRPr b="0" i="0" baseline="0">
                <a:solidFill>
                  <a:srgbClr val="FFFFFF"/>
                </a:solidFill>
                <a:latin typeface="Amazon Ember" panose="02000000000000000000" pitchFamily="2" charset="0"/>
                <a:ea typeface="Amazon Ember" panose="02000000000000000000" pitchFamily="2" charset="0"/>
                <a:cs typeface="Amazon Ember" panose="02000000000000000000" pitchFamily="2" charset="0"/>
              </a:defRPr>
            </a:lvl1pPr>
          </a:lstStyle>
          <a:p>
            <a:r>
              <a:rPr lang="en-US" dirty="0"/>
              <a:t>Column 2</a:t>
            </a:r>
          </a:p>
        </p:txBody>
      </p:sp>
      <p:sp>
        <p:nvSpPr>
          <p:cNvPr id="10" name="TextBox 9">
            <a:extLst>
              <a:ext uri="{FF2B5EF4-FFF2-40B4-BE49-F238E27FC236}">
                <a16:creationId xmlns:a16="http://schemas.microsoft.com/office/drawing/2014/main" id="{0A927AFF-C1F3-CE47-8062-5E82CEA3736A}"/>
              </a:ext>
            </a:extLst>
          </p:cNvPr>
          <p:cNvSpPr txBox="1"/>
          <p:nvPr userDrawn="1"/>
        </p:nvSpPr>
        <p:spPr>
          <a:xfrm>
            <a:off x="3058113" y="4891341"/>
            <a:ext cx="3027774" cy="107722"/>
          </a:xfrm>
          <a:prstGeom prst="rect">
            <a:avLst/>
          </a:prstGeom>
          <a:noFill/>
        </p:spPr>
        <p:txBody>
          <a:bodyPr wrap="square" lIns="0" tIns="0" rIns="0" bIns="0" rtlCol="0">
            <a:spAutoFit/>
          </a:bodyPr>
          <a:lstStyle/>
          <a:p>
            <a:pPr algn="ctr"/>
            <a:r>
              <a:rPr lang="en-US" sz="700" dirty="0">
                <a:solidFill>
                  <a:schemeClr val="bg1"/>
                </a:solidFill>
                <a:latin typeface="Amazon Ember"/>
                <a:cs typeface="Amazon Ember"/>
              </a:rPr>
              <a:t>© 2018, Amazon Web Services, Inc. or its affiliates. All rights reserved.</a:t>
            </a:r>
          </a:p>
        </p:txBody>
      </p:sp>
    </p:spTree>
    <p:extLst>
      <p:ext uri="{BB962C8B-B14F-4D97-AF65-F5344CB8AC3E}">
        <p14:creationId xmlns:p14="http://schemas.microsoft.com/office/powerpoint/2010/main" val="389472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69332"/>
            <a:ext cx="8205304" cy="80285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93" r:id="rId1"/>
    <p:sldLayoutId id="2147483714" r:id="rId2"/>
    <p:sldLayoutId id="2147483772" r:id="rId3"/>
    <p:sldLayoutId id="2147483773" r:id="rId4"/>
    <p:sldLayoutId id="2147483695" r:id="rId5"/>
    <p:sldLayoutId id="2147483703" r:id="rId6"/>
    <p:sldLayoutId id="2147483704" r:id="rId7"/>
    <p:sldLayoutId id="2147483710" r:id="rId8"/>
    <p:sldLayoutId id="2147483705" r:id="rId9"/>
    <p:sldLayoutId id="2147483711" r:id="rId10"/>
    <p:sldLayoutId id="2147483706" r:id="rId11"/>
    <p:sldLayoutId id="2147483712" r:id="rId12"/>
    <p:sldLayoutId id="2147483707" r:id="rId13"/>
    <p:sldLayoutId id="2147483708" r:id="rId14"/>
    <p:sldLayoutId id="2147483713" r:id="rId15"/>
    <p:sldLayoutId id="2147483709" r:id="rId16"/>
    <p:sldLayoutId id="2147483694" r:id="rId17"/>
    <p:sldLayoutId id="2147483744" r:id="rId18"/>
  </p:sldLayoutIdLst>
  <p:txStyles>
    <p:titleStyle>
      <a:lvl1pPr algn="l" defTabSz="457200" rtl="0" eaLnBrk="1" latinLnBrk="0" hangingPunct="1">
        <a:spcBef>
          <a:spcPct val="0"/>
        </a:spcBef>
        <a:buNone/>
        <a:defRPr sz="2800" b="1"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p:titleStyle>
    <p:body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5715739"/>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Lst>
  <p:txStyles>
    <p:titleStyle>
      <a:lvl1pPr algn="l" defTabSz="457200" rtl="0" eaLnBrk="1" latinLnBrk="0" hangingPunct="1">
        <a:spcBef>
          <a:spcPct val="0"/>
        </a:spcBef>
        <a:buNone/>
        <a:defRPr sz="2800" b="1" i="0" kern="1200">
          <a:gradFill>
            <a:gsLst>
              <a:gs pos="0">
                <a:schemeClr val="bg1"/>
              </a:gs>
              <a:gs pos="100000">
                <a:schemeClr val="bg1"/>
              </a:gs>
            </a:gsLst>
            <a:lin ang="5400000" scaled="1"/>
          </a:gradFill>
          <a:latin typeface="Arial"/>
          <a:ea typeface="+mj-ea"/>
          <a:cs typeface="Arial"/>
        </a:defRPr>
      </a:lvl1pPr>
    </p:titleStyle>
    <p:body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53B8A7-9B7B-C945-AB89-394753A814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1B3117-38DE-264B-B1F8-0AF04E1DD2F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6593B0-71DD-A34C-BC66-C7968F3C2D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1FC28D-103B-AD41-9916-4FECA00CCAFF}" type="datetimeFigureOut">
              <a:rPr lang="en-US" smtClean="0"/>
              <a:t>4/4/18</a:t>
            </a:fld>
            <a:endParaRPr lang="en-US"/>
          </a:p>
        </p:txBody>
      </p:sp>
      <p:sp>
        <p:nvSpPr>
          <p:cNvPr id="5" name="Footer Placeholder 4">
            <a:extLst>
              <a:ext uri="{FF2B5EF4-FFF2-40B4-BE49-F238E27FC236}">
                <a16:creationId xmlns:a16="http://schemas.microsoft.com/office/drawing/2014/main" id="{0D95E7DA-0659-FC4D-AE6D-11396D45375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EA9BA3-7B8E-C140-88FE-C061F46CAA2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ADF39E-B954-B149-9CC7-88C58FA12439}" type="slidenum">
              <a:rPr lang="en-US" smtClean="0"/>
              <a:t>‹#›</a:t>
            </a:fld>
            <a:endParaRPr lang="en-US"/>
          </a:p>
        </p:txBody>
      </p:sp>
    </p:spTree>
    <p:extLst>
      <p:ext uri="{BB962C8B-B14F-4D97-AF65-F5344CB8AC3E}">
        <p14:creationId xmlns:p14="http://schemas.microsoft.com/office/powerpoint/2010/main" val="149514446"/>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685800" rtl="0" eaLnBrk="1" latinLnBrk="0" hangingPunct="1">
        <a:lnSpc>
          <a:spcPct val="90000"/>
        </a:lnSpc>
        <a:spcBef>
          <a:spcPct val="0"/>
        </a:spcBef>
        <a:buNone/>
        <a:defRPr sz="3300" b="1"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mazon Ember" panose="02000000000000000000" pitchFamily="2" charset="0"/>
          <a:ea typeface="Amazon Ember" panose="02000000000000000000" pitchFamily="2" charset="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mazon Ember" panose="02000000000000000000" pitchFamily="2" charset="0"/>
          <a:ea typeface="Amazon Ember" panose="02000000000000000000" pitchFamily="2" charset="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mazon Ember" panose="02000000000000000000" pitchFamily="2" charset="0"/>
          <a:ea typeface="Amazon Ember" panose="02000000000000000000" pitchFamily="2" charset="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mazon Ember" panose="02000000000000000000" pitchFamily="2" charset="0"/>
          <a:ea typeface="Amazon Ember" panose="02000000000000000000" pitchFamily="2" charset="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mazon Ember" panose="02000000000000000000" pitchFamily="2" charset="0"/>
          <a:ea typeface="Amazon Ember" panose="02000000000000000000"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7.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emf"/><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7.xml"/><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microsoft.com/office/2007/relationships/hdphoto" Target="../media/hdphoto3.wdp"/><Relationship Id="rId9" Type="http://schemas.openxmlformats.org/officeDocument/2006/relationships/image" Target="../media/image19.png"/><Relationship Id="rId1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29.tiff"/><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6.png"/><Relationship Id="rId10"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3.png"/><Relationship Id="rId11" Type="http://schemas.microsoft.com/office/2007/relationships/hdphoto" Target="../media/hdphoto5.wdp"/><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3.sv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5.xml"/><Relationship Id="rId5" Type="http://schemas.openxmlformats.org/officeDocument/2006/relationships/image" Target="../media/image69.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sz="1400" b="1" dirty="0"/>
              <a:t>Nathan Peck</a:t>
            </a:r>
          </a:p>
        </p:txBody>
      </p:sp>
      <p:sp>
        <p:nvSpPr>
          <p:cNvPr id="11" name="Text Placeholder 10"/>
          <p:cNvSpPr>
            <a:spLocks noGrp="1"/>
          </p:cNvSpPr>
          <p:nvPr>
            <p:ph type="body" sz="quarter" idx="14"/>
          </p:nvPr>
        </p:nvSpPr>
        <p:spPr>
          <a:xfrm>
            <a:off x="1551209" y="3924906"/>
            <a:ext cx="6041582" cy="279400"/>
          </a:xfrm>
        </p:spPr>
        <p:txBody>
          <a:bodyPr/>
          <a:lstStyle/>
          <a:p>
            <a:r>
              <a:rPr lang="en-US" dirty="0"/>
              <a:t>Developer Advocate, Container Services</a:t>
            </a:r>
          </a:p>
          <a:p>
            <a:r>
              <a:rPr lang="en-US" dirty="0"/>
              <a:t>@</a:t>
            </a:r>
            <a:r>
              <a:rPr lang="en-US" dirty="0" err="1"/>
              <a:t>nathankpeck</a:t>
            </a:r>
            <a:endParaRPr lang="en-US" dirty="0"/>
          </a:p>
        </p:txBody>
      </p:sp>
      <p:sp>
        <p:nvSpPr>
          <p:cNvPr id="14" name="Text Placeholder 13"/>
          <p:cNvSpPr>
            <a:spLocks noGrp="1"/>
          </p:cNvSpPr>
          <p:nvPr>
            <p:ph type="body" sz="quarter" idx="17"/>
          </p:nvPr>
        </p:nvSpPr>
        <p:spPr/>
        <p:txBody>
          <a:bodyPr/>
          <a:lstStyle/>
          <a:p>
            <a:r>
              <a:rPr lang="en-US" dirty="0"/>
              <a:t>SRV 205</a:t>
            </a:r>
          </a:p>
        </p:txBody>
      </p:sp>
      <p:sp>
        <p:nvSpPr>
          <p:cNvPr id="9" name="Text Placeholder 8"/>
          <p:cNvSpPr>
            <a:spLocks noGrp="1"/>
          </p:cNvSpPr>
          <p:nvPr>
            <p:ph type="body" sz="quarter" idx="12"/>
          </p:nvPr>
        </p:nvSpPr>
        <p:spPr/>
        <p:txBody>
          <a:bodyPr/>
          <a:lstStyle/>
          <a:p>
            <a:r>
              <a:rPr lang="en-US" dirty="0"/>
              <a:t>Architectures and Strategies for Building Modern Applications on AWS</a:t>
            </a:r>
          </a:p>
        </p:txBody>
      </p:sp>
    </p:spTree>
    <p:extLst>
      <p:ext uri="{BB962C8B-B14F-4D97-AF65-F5344CB8AC3E}">
        <p14:creationId xmlns:p14="http://schemas.microsoft.com/office/powerpoint/2010/main" val="189221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6FD1FF-9777-472B-BCF0-DAC8F0F3E066}"/>
              </a:ext>
            </a:extLst>
          </p:cNvPr>
          <p:cNvGrpSpPr/>
          <p:nvPr/>
        </p:nvGrpSpPr>
        <p:grpSpPr>
          <a:xfrm>
            <a:off x="798416" y="2289414"/>
            <a:ext cx="3466222" cy="1395867"/>
            <a:chOff x="798416" y="2510394"/>
            <a:chExt cx="2305866" cy="1395867"/>
          </a:xfrm>
        </p:grpSpPr>
        <p:cxnSp>
          <p:nvCxnSpPr>
            <p:cNvPr id="49" name="Straight Connector 48">
              <a:extLst>
                <a:ext uri="{FF2B5EF4-FFF2-40B4-BE49-F238E27FC236}">
                  <a16:creationId xmlns:a16="http://schemas.microsoft.com/office/drawing/2014/main" id="{39EF3078-D5E0-4575-AF63-DD62F7C79992}"/>
                </a:ext>
              </a:extLst>
            </p:cNvPr>
            <p:cNvCxnSpPr>
              <a:cxnSpLocks/>
            </p:cNvCxnSpPr>
            <p:nvPr/>
          </p:nvCxnSpPr>
          <p:spPr>
            <a:xfrm>
              <a:off x="798416" y="2510394"/>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6D969BA-B321-44AD-B609-7604CC642907}"/>
                </a:ext>
              </a:extLst>
            </p:cNvPr>
            <p:cNvCxnSpPr>
              <a:cxnSpLocks/>
            </p:cNvCxnSpPr>
            <p:nvPr/>
          </p:nvCxnSpPr>
          <p:spPr>
            <a:xfrm>
              <a:off x="798416" y="2789567"/>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6C2A126-A46E-4850-9BF4-88C6106506A4}"/>
                </a:ext>
              </a:extLst>
            </p:cNvPr>
            <p:cNvCxnSpPr>
              <a:cxnSpLocks/>
            </p:cNvCxnSpPr>
            <p:nvPr/>
          </p:nvCxnSpPr>
          <p:spPr>
            <a:xfrm>
              <a:off x="798416" y="3068740"/>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19A7BDB-9D11-4F26-86EF-E82FDBEC9DDE}"/>
                </a:ext>
              </a:extLst>
            </p:cNvPr>
            <p:cNvCxnSpPr>
              <a:cxnSpLocks/>
            </p:cNvCxnSpPr>
            <p:nvPr/>
          </p:nvCxnSpPr>
          <p:spPr>
            <a:xfrm>
              <a:off x="798416" y="3347913"/>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2B4C233-AB4B-4BB0-82D8-2EC6D8AD9B8C}"/>
                </a:ext>
              </a:extLst>
            </p:cNvPr>
            <p:cNvCxnSpPr>
              <a:cxnSpLocks/>
            </p:cNvCxnSpPr>
            <p:nvPr/>
          </p:nvCxnSpPr>
          <p:spPr>
            <a:xfrm>
              <a:off x="798416" y="3627086"/>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CD243F4-5C56-4353-B6DA-0B5697CDEBC5}"/>
                </a:ext>
              </a:extLst>
            </p:cNvPr>
            <p:cNvCxnSpPr>
              <a:cxnSpLocks/>
            </p:cNvCxnSpPr>
            <p:nvPr/>
          </p:nvCxnSpPr>
          <p:spPr>
            <a:xfrm>
              <a:off x="798416" y="3906261"/>
              <a:ext cx="230586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E3BAB8A9-4A90-4B67-87F8-3F5D571BE5EB}"/>
              </a:ext>
            </a:extLst>
          </p:cNvPr>
          <p:cNvCxnSpPr>
            <a:cxnSpLocks/>
          </p:cNvCxnSpPr>
          <p:nvPr/>
        </p:nvCxnSpPr>
        <p:spPr>
          <a:xfrm>
            <a:off x="1204912" y="3611978"/>
            <a:ext cx="2674938" cy="0"/>
          </a:xfrm>
          <a:prstGeom prst="line">
            <a:avLst/>
          </a:prstGeom>
          <a:ln w="28575">
            <a:solidFill>
              <a:srgbClr val="192850"/>
            </a:solidFill>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DF3CE907-B176-4E5D-9316-47993B850676}"/>
              </a:ext>
            </a:extLst>
          </p:cNvPr>
          <p:cNvGrpSpPr/>
          <p:nvPr/>
        </p:nvGrpSpPr>
        <p:grpSpPr>
          <a:xfrm>
            <a:off x="334587" y="2150915"/>
            <a:ext cx="439544" cy="1675899"/>
            <a:chOff x="334587" y="2150915"/>
            <a:chExt cx="439544" cy="1675899"/>
          </a:xfrm>
        </p:grpSpPr>
        <p:sp>
          <p:nvSpPr>
            <p:cNvPr id="42" name="TextBox 41">
              <a:extLst>
                <a:ext uri="{FF2B5EF4-FFF2-40B4-BE49-F238E27FC236}">
                  <a16:creationId xmlns:a16="http://schemas.microsoft.com/office/drawing/2014/main" id="{F5ED3842-4CA1-4947-BACE-DCD10307AA70}"/>
                </a:ext>
              </a:extLst>
            </p:cNvPr>
            <p:cNvSpPr txBox="1"/>
            <p:nvPr/>
          </p:nvSpPr>
          <p:spPr>
            <a:xfrm>
              <a:off x="504505" y="3549815"/>
              <a:ext cx="269626" cy="276999"/>
            </a:xfrm>
            <a:prstGeom prst="rect">
              <a:avLst/>
            </a:prstGeom>
            <a:noFill/>
            <a:effectLst/>
          </p:spPr>
          <p:txBody>
            <a:bodyPr wrap="none" rtlCol="0">
              <a:spAutoFit/>
            </a:bodyPr>
            <a:lstStyle/>
            <a:p>
              <a:pPr algn="r"/>
              <a:r>
                <a:rPr lang="en-US" sz="1200" b="1" dirty="0"/>
                <a:t>0</a:t>
              </a:r>
            </a:p>
          </p:txBody>
        </p:sp>
        <p:sp>
          <p:nvSpPr>
            <p:cNvPr id="43" name="TextBox 42">
              <a:extLst>
                <a:ext uri="{FF2B5EF4-FFF2-40B4-BE49-F238E27FC236}">
                  <a16:creationId xmlns:a16="http://schemas.microsoft.com/office/drawing/2014/main" id="{77312DA0-6201-4C9F-9571-E3C1D929AF0F}"/>
                </a:ext>
              </a:extLst>
            </p:cNvPr>
            <p:cNvSpPr txBox="1"/>
            <p:nvPr/>
          </p:nvSpPr>
          <p:spPr>
            <a:xfrm>
              <a:off x="419547" y="3270035"/>
              <a:ext cx="354584" cy="276999"/>
            </a:xfrm>
            <a:prstGeom prst="rect">
              <a:avLst/>
            </a:prstGeom>
            <a:noFill/>
            <a:effectLst/>
          </p:spPr>
          <p:txBody>
            <a:bodyPr wrap="none" rtlCol="0">
              <a:spAutoFit/>
            </a:bodyPr>
            <a:lstStyle/>
            <a:p>
              <a:pPr algn="r"/>
              <a:r>
                <a:rPr lang="en-US" sz="1200" b="1" dirty="0"/>
                <a:t>20</a:t>
              </a:r>
            </a:p>
          </p:txBody>
        </p:sp>
        <p:sp>
          <p:nvSpPr>
            <p:cNvPr id="45" name="TextBox 44">
              <a:extLst>
                <a:ext uri="{FF2B5EF4-FFF2-40B4-BE49-F238E27FC236}">
                  <a16:creationId xmlns:a16="http://schemas.microsoft.com/office/drawing/2014/main" id="{A7A3DF43-0CDB-46B6-B079-4CB89329E274}"/>
                </a:ext>
              </a:extLst>
            </p:cNvPr>
            <p:cNvSpPr txBox="1"/>
            <p:nvPr/>
          </p:nvSpPr>
          <p:spPr>
            <a:xfrm>
              <a:off x="419547" y="2990255"/>
              <a:ext cx="354584" cy="276999"/>
            </a:xfrm>
            <a:prstGeom prst="rect">
              <a:avLst/>
            </a:prstGeom>
            <a:noFill/>
            <a:effectLst/>
          </p:spPr>
          <p:txBody>
            <a:bodyPr wrap="none" rtlCol="0">
              <a:spAutoFit/>
            </a:bodyPr>
            <a:lstStyle/>
            <a:p>
              <a:pPr algn="r"/>
              <a:r>
                <a:rPr lang="en-US" sz="1200" b="1" dirty="0"/>
                <a:t>40</a:t>
              </a:r>
            </a:p>
          </p:txBody>
        </p:sp>
        <p:sp>
          <p:nvSpPr>
            <p:cNvPr id="46" name="TextBox 45">
              <a:extLst>
                <a:ext uri="{FF2B5EF4-FFF2-40B4-BE49-F238E27FC236}">
                  <a16:creationId xmlns:a16="http://schemas.microsoft.com/office/drawing/2014/main" id="{16B8821C-5214-48FF-81B1-5C6605E4EB0D}"/>
                </a:ext>
              </a:extLst>
            </p:cNvPr>
            <p:cNvSpPr txBox="1"/>
            <p:nvPr/>
          </p:nvSpPr>
          <p:spPr>
            <a:xfrm>
              <a:off x="419547" y="2710475"/>
              <a:ext cx="354584" cy="276999"/>
            </a:xfrm>
            <a:prstGeom prst="rect">
              <a:avLst/>
            </a:prstGeom>
            <a:noFill/>
            <a:effectLst/>
          </p:spPr>
          <p:txBody>
            <a:bodyPr wrap="none" rtlCol="0">
              <a:spAutoFit/>
            </a:bodyPr>
            <a:lstStyle/>
            <a:p>
              <a:pPr algn="r"/>
              <a:r>
                <a:rPr lang="en-US" sz="1200" b="1" dirty="0"/>
                <a:t>60</a:t>
              </a:r>
            </a:p>
          </p:txBody>
        </p:sp>
        <p:sp>
          <p:nvSpPr>
            <p:cNvPr id="47" name="TextBox 46">
              <a:extLst>
                <a:ext uri="{FF2B5EF4-FFF2-40B4-BE49-F238E27FC236}">
                  <a16:creationId xmlns:a16="http://schemas.microsoft.com/office/drawing/2014/main" id="{BFE962FA-3699-4AD6-B74E-9C0A11649F67}"/>
                </a:ext>
              </a:extLst>
            </p:cNvPr>
            <p:cNvSpPr txBox="1"/>
            <p:nvPr/>
          </p:nvSpPr>
          <p:spPr>
            <a:xfrm>
              <a:off x="419547" y="2430695"/>
              <a:ext cx="354584" cy="276999"/>
            </a:xfrm>
            <a:prstGeom prst="rect">
              <a:avLst/>
            </a:prstGeom>
            <a:noFill/>
            <a:effectLst/>
          </p:spPr>
          <p:txBody>
            <a:bodyPr wrap="none" rtlCol="0">
              <a:spAutoFit/>
            </a:bodyPr>
            <a:lstStyle/>
            <a:p>
              <a:pPr algn="r"/>
              <a:r>
                <a:rPr lang="en-US" sz="1200" b="1" dirty="0"/>
                <a:t>80</a:t>
              </a:r>
            </a:p>
          </p:txBody>
        </p:sp>
        <p:sp>
          <p:nvSpPr>
            <p:cNvPr id="88" name="TextBox 87">
              <a:extLst>
                <a:ext uri="{FF2B5EF4-FFF2-40B4-BE49-F238E27FC236}">
                  <a16:creationId xmlns:a16="http://schemas.microsoft.com/office/drawing/2014/main" id="{2DDC70B5-0053-457C-B39B-6DB1EB9C79E2}"/>
                </a:ext>
              </a:extLst>
            </p:cNvPr>
            <p:cNvSpPr txBox="1"/>
            <p:nvPr/>
          </p:nvSpPr>
          <p:spPr>
            <a:xfrm>
              <a:off x="334587" y="2150915"/>
              <a:ext cx="439544" cy="276999"/>
            </a:xfrm>
            <a:prstGeom prst="rect">
              <a:avLst/>
            </a:prstGeom>
            <a:noFill/>
            <a:effectLst/>
          </p:spPr>
          <p:txBody>
            <a:bodyPr wrap="none" rtlCol="0">
              <a:spAutoFit/>
            </a:bodyPr>
            <a:lstStyle/>
            <a:p>
              <a:pPr algn="r"/>
              <a:r>
                <a:rPr lang="en-US" sz="1200" b="1" dirty="0"/>
                <a:t>100</a:t>
              </a:r>
            </a:p>
          </p:txBody>
        </p:sp>
      </p:grpSp>
      <p:grpSp>
        <p:nvGrpSpPr>
          <p:cNvPr id="14" name="Group 13">
            <a:extLst>
              <a:ext uri="{FF2B5EF4-FFF2-40B4-BE49-F238E27FC236}">
                <a16:creationId xmlns:a16="http://schemas.microsoft.com/office/drawing/2014/main" id="{C6ED2FB3-51AC-4C22-BABE-0AA21A9157CA}"/>
              </a:ext>
            </a:extLst>
          </p:cNvPr>
          <p:cNvGrpSpPr/>
          <p:nvPr/>
        </p:nvGrpSpPr>
        <p:grpSpPr>
          <a:xfrm>
            <a:off x="5229166" y="3881542"/>
            <a:ext cx="3173362" cy="276999"/>
            <a:chOff x="5229166" y="3881542"/>
            <a:chExt cx="3173362" cy="276999"/>
          </a:xfrm>
        </p:grpSpPr>
        <p:sp>
          <p:nvSpPr>
            <p:cNvPr id="93" name="TextBox 92">
              <a:extLst>
                <a:ext uri="{FF2B5EF4-FFF2-40B4-BE49-F238E27FC236}">
                  <a16:creationId xmlns:a16="http://schemas.microsoft.com/office/drawing/2014/main" id="{A9FCEB87-3503-4E12-8B8A-43A832681DCB}"/>
                </a:ext>
              </a:extLst>
            </p:cNvPr>
            <p:cNvSpPr txBox="1"/>
            <p:nvPr/>
          </p:nvSpPr>
          <p:spPr>
            <a:xfrm>
              <a:off x="5229166" y="3881542"/>
              <a:ext cx="524503" cy="276999"/>
            </a:xfrm>
            <a:prstGeom prst="rect">
              <a:avLst/>
            </a:prstGeom>
            <a:noFill/>
            <a:effectLst/>
          </p:spPr>
          <p:txBody>
            <a:bodyPr wrap="none" rtlCol="0">
              <a:spAutoFit/>
            </a:bodyPr>
            <a:lstStyle/>
            <a:p>
              <a:r>
                <a:rPr lang="en-US" sz="1200" b="1" dirty="0"/>
                <a:t>2014</a:t>
              </a:r>
            </a:p>
          </p:txBody>
        </p:sp>
        <p:sp>
          <p:nvSpPr>
            <p:cNvPr id="94" name="TextBox 93">
              <a:extLst>
                <a:ext uri="{FF2B5EF4-FFF2-40B4-BE49-F238E27FC236}">
                  <a16:creationId xmlns:a16="http://schemas.microsoft.com/office/drawing/2014/main" id="{F0280FB2-2043-4724-9549-B37C3B819824}"/>
                </a:ext>
              </a:extLst>
            </p:cNvPr>
            <p:cNvSpPr txBox="1"/>
            <p:nvPr/>
          </p:nvSpPr>
          <p:spPr>
            <a:xfrm>
              <a:off x="6112119" y="3881542"/>
              <a:ext cx="524503" cy="276999"/>
            </a:xfrm>
            <a:prstGeom prst="rect">
              <a:avLst/>
            </a:prstGeom>
            <a:noFill/>
            <a:effectLst/>
          </p:spPr>
          <p:txBody>
            <a:bodyPr wrap="none" rtlCol="0">
              <a:spAutoFit/>
            </a:bodyPr>
            <a:lstStyle/>
            <a:p>
              <a:r>
                <a:rPr lang="en-US" sz="1200" b="1" dirty="0"/>
                <a:t>2015</a:t>
              </a:r>
            </a:p>
          </p:txBody>
        </p:sp>
        <p:sp>
          <p:nvSpPr>
            <p:cNvPr id="95" name="TextBox 94">
              <a:extLst>
                <a:ext uri="{FF2B5EF4-FFF2-40B4-BE49-F238E27FC236}">
                  <a16:creationId xmlns:a16="http://schemas.microsoft.com/office/drawing/2014/main" id="{CF5F0846-2744-484A-BD3D-3866F23E6E3A}"/>
                </a:ext>
              </a:extLst>
            </p:cNvPr>
            <p:cNvSpPr txBox="1"/>
            <p:nvPr/>
          </p:nvSpPr>
          <p:spPr>
            <a:xfrm>
              <a:off x="6995072" y="3881542"/>
              <a:ext cx="524503" cy="276999"/>
            </a:xfrm>
            <a:prstGeom prst="rect">
              <a:avLst/>
            </a:prstGeom>
            <a:noFill/>
            <a:effectLst/>
          </p:spPr>
          <p:txBody>
            <a:bodyPr wrap="none" rtlCol="0">
              <a:spAutoFit/>
            </a:bodyPr>
            <a:lstStyle/>
            <a:p>
              <a:r>
                <a:rPr lang="en-US" sz="1200" b="1" dirty="0"/>
                <a:t>2016</a:t>
              </a:r>
            </a:p>
          </p:txBody>
        </p:sp>
        <p:sp>
          <p:nvSpPr>
            <p:cNvPr id="96" name="TextBox 95">
              <a:extLst>
                <a:ext uri="{FF2B5EF4-FFF2-40B4-BE49-F238E27FC236}">
                  <a16:creationId xmlns:a16="http://schemas.microsoft.com/office/drawing/2014/main" id="{E52B33FD-B49B-4E97-917E-A20043FB94E0}"/>
                </a:ext>
              </a:extLst>
            </p:cNvPr>
            <p:cNvSpPr txBox="1"/>
            <p:nvPr/>
          </p:nvSpPr>
          <p:spPr>
            <a:xfrm>
              <a:off x="7878025" y="3881542"/>
              <a:ext cx="524503" cy="276999"/>
            </a:xfrm>
            <a:prstGeom prst="rect">
              <a:avLst/>
            </a:prstGeom>
            <a:noFill/>
            <a:effectLst/>
          </p:spPr>
          <p:txBody>
            <a:bodyPr wrap="none" rtlCol="0">
              <a:spAutoFit/>
            </a:bodyPr>
            <a:lstStyle/>
            <a:p>
              <a:r>
                <a:rPr lang="en-US" sz="1200" b="1" dirty="0"/>
                <a:t>2017</a:t>
              </a:r>
            </a:p>
          </p:txBody>
        </p:sp>
      </p:grpSp>
      <p:grpSp>
        <p:nvGrpSpPr>
          <p:cNvPr id="13" name="Group 12">
            <a:extLst>
              <a:ext uri="{FF2B5EF4-FFF2-40B4-BE49-F238E27FC236}">
                <a16:creationId xmlns:a16="http://schemas.microsoft.com/office/drawing/2014/main" id="{D1452EBB-DD25-4EA5-AA26-866630A56142}"/>
              </a:ext>
            </a:extLst>
          </p:cNvPr>
          <p:cNvGrpSpPr/>
          <p:nvPr/>
        </p:nvGrpSpPr>
        <p:grpSpPr>
          <a:xfrm>
            <a:off x="5101031" y="2289414"/>
            <a:ext cx="3465576" cy="1395867"/>
            <a:chOff x="5101031" y="2289414"/>
            <a:chExt cx="3465576" cy="1395867"/>
          </a:xfrm>
        </p:grpSpPr>
        <p:cxnSp>
          <p:nvCxnSpPr>
            <p:cNvPr id="103" name="Straight Connector 102">
              <a:extLst>
                <a:ext uri="{FF2B5EF4-FFF2-40B4-BE49-F238E27FC236}">
                  <a16:creationId xmlns:a16="http://schemas.microsoft.com/office/drawing/2014/main" id="{FA3ADF14-FE0A-4DD0-BE7B-C0A139569AEB}"/>
                </a:ext>
              </a:extLst>
            </p:cNvPr>
            <p:cNvCxnSpPr>
              <a:cxnSpLocks/>
            </p:cNvCxnSpPr>
            <p:nvPr/>
          </p:nvCxnSpPr>
          <p:spPr>
            <a:xfrm>
              <a:off x="5101031" y="2289414"/>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6A01613-7AD4-4864-85C9-B0ACF092CBD4}"/>
                </a:ext>
              </a:extLst>
            </p:cNvPr>
            <p:cNvCxnSpPr>
              <a:cxnSpLocks/>
            </p:cNvCxnSpPr>
            <p:nvPr/>
          </p:nvCxnSpPr>
          <p:spPr>
            <a:xfrm>
              <a:off x="5101031" y="2522058"/>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FF7FC83E-0BC2-4033-9DFE-3E2F41A01B83}"/>
                </a:ext>
              </a:extLst>
            </p:cNvPr>
            <p:cNvCxnSpPr>
              <a:cxnSpLocks/>
            </p:cNvCxnSpPr>
            <p:nvPr/>
          </p:nvCxnSpPr>
          <p:spPr>
            <a:xfrm>
              <a:off x="5101031" y="2754702"/>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5040955-99BA-4378-9123-810AC6539668}"/>
                </a:ext>
              </a:extLst>
            </p:cNvPr>
            <p:cNvCxnSpPr>
              <a:cxnSpLocks/>
            </p:cNvCxnSpPr>
            <p:nvPr/>
          </p:nvCxnSpPr>
          <p:spPr>
            <a:xfrm>
              <a:off x="5101031" y="2987346"/>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0D9C2EA5-8F3E-49F2-94B5-9BD242337E81}"/>
                </a:ext>
              </a:extLst>
            </p:cNvPr>
            <p:cNvCxnSpPr>
              <a:cxnSpLocks/>
            </p:cNvCxnSpPr>
            <p:nvPr/>
          </p:nvCxnSpPr>
          <p:spPr>
            <a:xfrm>
              <a:off x="5101031" y="3219990"/>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DFE9D99A-92FB-4317-A89B-717D9ACC92AE}"/>
                </a:ext>
              </a:extLst>
            </p:cNvPr>
            <p:cNvCxnSpPr>
              <a:cxnSpLocks/>
            </p:cNvCxnSpPr>
            <p:nvPr/>
          </p:nvCxnSpPr>
          <p:spPr>
            <a:xfrm>
              <a:off x="5101031" y="3685281"/>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CDCD9147-5602-40AA-944F-B891A6BE8ACE}"/>
                </a:ext>
              </a:extLst>
            </p:cNvPr>
            <p:cNvCxnSpPr>
              <a:cxnSpLocks/>
            </p:cNvCxnSpPr>
            <p:nvPr/>
          </p:nvCxnSpPr>
          <p:spPr>
            <a:xfrm>
              <a:off x="5101031" y="3452634"/>
              <a:ext cx="3465576"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92AD3284-FAC3-499F-AAFE-9C3FCC58F2CA}"/>
              </a:ext>
            </a:extLst>
          </p:cNvPr>
          <p:cNvGrpSpPr/>
          <p:nvPr/>
        </p:nvGrpSpPr>
        <p:grpSpPr>
          <a:xfrm>
            <a:off x="4713074" y="2150915"/>
            <a:ext cx="354584" cy="1675899"/>
            <a:chOff x="4713074" y="2150915"/>
            <a:chExt cx="354584" cy="1675899"/>
          </a:xfrm>
        </p:grpSpPr>
        <p:sp>
          <p:nvSpPr>
            <p:cNvPr id="97" name="TextBox 96">
              <a:extLst>
                <a:ext uri="{FF2B5EF4-FFF2-40B4-BE49-F238E27FC236}">
                  <a16:creationId xmlns:a16="http://schemas.microsoft.com/office/drawing/2014/main" id="{EDDBE36A-ED6A-4786-B044-643B25BECB42}"/>
                </a:ext>
              </a:extLst>
            </p:cNvPr>
            <p:cNvSpPr txBox="1"/>
            <p:nvPr/>
          </p:nvSpPr>
          <p:spPr>
            <a:xfrm>
              <a:off x="4798032" y="3549815"/>
              <a:ext cx="269626" cy="276999"/>
            </a:xfrm>
            <a:prstGeom prst="rect">
              <a:avLst/>
            </a:prstGeom>
            <a:noFill/>
            <a:effectLst/>
          </p:spPr>
          <p:txBody>
            <a:bodyPr wrap="none" rtlCol="0">
              <a:spAutoFit/>
            </a:bodyPr>
            <a:lstStyle/>
            <a:p>
              <a:pPr algn="r"/>
              <a:r>
                <a:rPr lang="en-US" sz="1200" b="1" dirty="0"/>
                <a:t>0</a:t>
              </a:r>
            </a:p>
          </p:txBody>
        </p:sp>
        <p:sp>
          <p:nvSpPr>
            <p:cNvPr id="98" name="TextBox 97">
              <a:extLst>
                <a:ext uri="{FF2B5EF4-FFF2-40B4-BE49-F238E27FC236}">
                  <a16:creationId xmlns:a16="http://schemas.microsoft.com/office/drawing/2014/main" id="{1AACFFCD-A6BA-4E11-84F6-3D29CEABBFC1}"/>
                </a:ext>
              </a:extLst>
            </p:cNvPr>
            <p:cNvSpPr txBox="1"/>
            <p:nvPr/>
          </p:nvSpPr>
          <p:spPr>
            <a:xfrm>
              <a:off x="4713074" y="3083515"/>
              <a:ext cx="354584" cy="276999"/>
            </a:xfrm>
            <a:prstGeom prst="rect">
              <a:avLst/>
            </a:prstGeom>
            <a:noFill/>
            <a:effectLst/>
          </p:spPr>
          <p:txBody>
            <a:bodyPr wrap="none" rtlCol="0">
              <a:spAutoFit/>
            </a:bodyPr>
            <a:lstStyle/>
            <a:p>
              <a:pPr algn="r"/>
              <a:r>
                <a:rPr lang="en-US" sz="1200" b="1" dirty="0"/>
                <a:t>20</a:t>
              </a:r>
            </a:p>
          </p:txBody>
        </p:sp>
        <p:sp>
          <p:nvSpPr>
            <p:cNvPr id="99" name="TextBox 98">
              <a:extLst>
                <a:ext uri="{FF2B5EF4-FFF2-40B4-BE49-F238E27FC236}">
                  <a16:creationId xmlns:a16="http://schemas.microsoft.com/office/drawing/2014/main" id="{3692B029-22DF-498B-BB0D-3B3A0FD00FAE}"/>
                </a:ext>
              </a:extLst>
            </p:cNvPr>
            <p:cNvSpPr txBox="1"/>
            <p:nvPr/>
          </p:nvSpPr>
          <p:spPr>
            <a:xfrm>
              <a:off x="4713074" y="2850365"/>
              <a:ext cx="354584" cy="276999"/>
            </a:xfrm>
            <a:prstGeom prst="rect">
              <a:avLst/>
            </a:prstGeom>
            <a:noFill/>
            <a:effectLst/>
          </p:spPr>
          <p:txBody>
            <a:bodyPr wrap="none" rtlCol="0">
              <a:spAutoFit/>
            </a:bodyPr>
            <a:lstStyle/>
            <a:p>
              <a:pPr algn="r"/>
              <a:r>
                <a:rPr lang="en-US" sz="1200" b="1" dirty="0"/>
                <a:t>30</a:t>
              </a:r>
            </a:p>
          </p:txBody>
        </p:sp>
        <p:sp>
          <p:nvSpPr>
            <p:cNvPr id="100" name="TextBox 99">
              <a:extLst>
                <a:ext uri="{FF2B5EF4-FFF2-40B4-BE49-F238E27FC236}">
                  <a16:creationId xmlns:a16="http://schemas.microsoft.com/office/drawing/2014/main" id="{BC75A364-586D-4268-ABCA-15C96CE4735A}"/>
                </a:ext>
              </a:extLst>
            </p:cNvPr>
            <p:cNvSpPr txBox="1"/>
            <p:nvPr/>
          </p:nvSpPr>
          <p:spPr>
            <a:xfrm>
              <a:off x="4713074" y="2617215"/>
              <a:ext cx="354584" cy="276999"/>
            </a:xfrm>
            <a:prstGeom prst="rect">
              <a:avLst/>
            </a:prstGeom>
            <a:noFill/>
            <a:effectLst/>
          </p:spPr>
          <p:txBody>
            <a:bodyPr wrap="none" rtlCol="0">
              <a:spAutoFit/>
            </a:bodyPr>
            <a:lstStyle/>
            <a:p>
              <a:pPr algn="r"/>
              <a:r>
                <a:rPr lang="en-US" sz="1200" b="1" dirty="0"/>
                <a:t>40</a:t>
              </a:r>
            </a:p>
          </p:txBody>
        </p:sp>
        <p:sp>
          <p:nvSpPr>
            <p:cNvPr id="101" name="TextBox 100">
              <a:extLst>
                <a:ext uri="{FF2B5EF4-FFF2-40B4-BE49-F238E27FC236}">
                  <a16:creationId xmlns:a16="http://schemas.microsoft.com/office/drawing/2014/main" id="{B50F03C6-0318-47ED-B6A1-4019C7934C21}"/>
                </a:ext>
              </a:extLst>
            </p:cNvPr>
            <p:cNvSpPr txBox="1"/>
            <p:nvPr/>
          </p:nvSpPr>
          <p:spPr>
            <a:xfrm>
              <a:off x="4713074" y="2384065"/>
              <a:ext cx="354584" cy="276999"/>
            </a:xfrm>
            <a:prstGeom prst="rect">
              <a:avLst/>
            </a:prstGeom>
            <a:noFill/>
            <a:effectLst/>
          </p:spPr>
          <p:txBody>
            <a:bodyPr wrap="none" rtlCol="0">
              <a:spAutoFit/>
            </a:bodyPr>
            <a:lstStyle/>
            <a:p>
              <a:pPr algn="r"/>
              <a:r>
                <a:rPr lang="en-US" sz="1200" b="1" dirty="0"/>
                <a:t>50</a:t>
              </a:r>
            </a:p>
          </p:txBody>
        </p:sp>
        <p:sp>
          <p:nvSpPr>
            <p:cNvPr id="109" name="TextBox 108">
              <a:extLst>
                <a:ext uri="{FF2B5EF4-FFF2-40B4-BE49-F238E27FC236}">
                  <a16:creationId xmlns:a16="http://schemas.microsoft.com/office/drawing/2014/main" id="{7E6DC831-82BE-4B2D-8C2A-FF973DCB7540}"/>
                </a:ext>
              </a:extLst>
            </p:cNvPr>
            <p:cNvSpPr txBox="1"/>
            <p:nvPr/>
          </p:nvSpPr>
          <p:spPr>
            <a:xfrm>
              <a:off x="4713074" y="2150915"/>
              <a:ext cx="354584" cy="276999"/>
            </a:xfrm>
            <a:prstGeom prst="rect">
              <a:avLst/>
            </a:prstGeom>
            <a:noFill/>
            <a:effectLst/>
          </p:spPr>
          <p:txBody>
            <a:bodyPr wrap="none" rtlCol="0">
              <a:spAutoFit/>
            </a:bodyPr>
            <a:lstStyle/>
            <a:p>
              <a:pPr algn="r"/>
              <a:r>
                <a:rPr lang="en-US" sz="1200" b="1" dirty="0"/>
                <a:t>60</a:t>
              </a:r>
            </a:p>
          </p:txBody>
        </p:sp>
        <p:sp>
          <p:nvSpPr>
            <p:cNvPr id="111" name="TextBox 110">
              <a:extLst>
                <a:ext uri="{FF2B5EF4-FFF2-40B4-BE49-F238E27FC236}">
                  <a16:creationId xmlns:a16="http://schemas.microsoft.com/office/drawing/2014/main" id="{9C9BFE5C-66D8-4F40-B3D3-3F2D3DC5B152}"/>
                </a:ext>
              </a:extLst>
            </p:cNvPr>
            <p:cNvSpPr txBox="1"/>
            <p:nvPr/>
          </p:nvSpPr>
          <p:spPr>
            <a:xfrm>
              <a:off x="4713074" y="3316665"/>
              <a:ext cx="354584" cy="276999"/>
            </a:xfrm>
            <a:prstGeom prst="rect">
              <a:avLst/>
            </a:prstGeom>
            <a:noFill/>
            <a:effectLst/>
          </p:spPr>
          <p:txBody>
            <a:bodyPr wrap="none" rtlCol="0">
              <a:spAutoFit/>
            </a:bodyPr>
            <a:lstStyle/>
            <a:p>
              <a:pPr algn="r"/>
              <a:r>
                <a:rPr lang="en-US" sz="1200" b="1" dirty="0"/>
                <a:t>10</a:t>
              </a:r>
            </a:p>
          </p:txBody>
        </p:sp>
      </p:grpSp>
      <p:cxnSp>
        <p:nvCxnSpPr>
          <p:cNvPr id="90" name="Straight Connector 89">
            <a:extLst>
              <a:ext uri="{FF2B5EF4-FFF2-40B4-BE49-F238E27FC236}">
                <a16:creationId xmlns:a16="http://schemas.microsoft.com/office/drawing/2014/main" id="{1738C802-E7ED-4FAC-BB82-CFB2D8538023}"/>
              </a:ext>
            </a:extLst>
          </p:cNvPr>
          <p:cNvCxnSpPr>
            <a:cxnSpLocks/>
          </p:cNvCxnSpPr>
          <p:nvPr/>
        </p:nvCxnSpPr>
        <p:spPr>
          <a:xfrm flipV="1">
            <a:off x="5466760" y="2232117"/>
            <a:ext cx="913490" cy="1034560"/>
          </a:xfrm>
          <a:prstGeom prst="line">
            <a:avLst/>
          </a:prstGeom>
          <a:ln w="28575">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A385FC28-F71C-4301-A9EF-1CB6BB78AD69}"/>
              </a:ext>
            </a:extLst>
          </p:cNvPr>
          <p:cNvCxnSpPr>
            <a:cxnSpLocks/>
          </p:cNvCxnSpPr>
          <p:nvPr/>
        </p:nvCxnSpPr>
        <p:spPr>
          <a:xfrm flipH="1" flipV="1">
            <a:off x="6366198" y="2235927"/>
            <a:ext cx="867575" cy="845311"/>
          </a:xfrm>
          <a:prstGeom prst="line">
            <a:avLst/>
          </a:prstGeom>
          <a:ln w="2857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7F285ECE-561D-4036-A1E6-DFA5EFB1410F}"/>
              </a:ext>
            </a:extLst>
          </p:cNvPr>
          <p:cNvCxnSpPr>
            <a:cxnSpLocks/>
          </p:cNvCxnSpPr>
          <p:nvPr/>
        </p:nvCxnSpPr>
        <p:spPr>
          <a:xfrm flipV="1">
            <a:off x="7233773" y="2744335"/>
            <a:ext cx="933915" cy="339180"/>
          </a:xfrm>
          <a:prstGeom prst="line">
            <a:avLst/>
          </a:prstGeom>
          <a:ln w="28575">
            <a:solidFill>
              <a:schemeClr val="tx1"/>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2433468A-ADA6-4FCD-8353-B8410365748E}"/>
              </a:ext>
            </a:extLst>
          </p:cNvPr>
          <p:cNvCxnSpPr>
            <a:cxnSpLocks/>
          </p:cNvCxnSpPr>
          <p:nvPr/>
        </p:nvCxnSpPr>
        <p:spPr>
          <a:xfrm>
            <a:off x="5466760" y="3561466"/>
            <a:ext cx="919198" cy="107256"/>
          </a:xfrm>
          <a:prstGeom prst="line">
            <a:avLst/>
          </a:prstGeom>
          <a:ln w="28575">
            <a:solidFill>
              <a:srgbClr val="192850"/>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C0A1CBA1-6828-43E1-BE4B-30462934B760}"/>
              </a:ext>
            </a:extLst>
          </p:cNvPr>
          <p:cNvCxnSpPr>
            <a:cxnSpLocks/>
          </p:cNvCxnSpPr>
          <p:nvPr/>
        </p:nvCxnSpPr>
        <p:spPr>
          <a:xfrm flipV="1">
            <a:off x="6363474" y="3494485"/>
            <a:ext cx="879276" cy="172509"/>
          </a:xfrm>
          <a:prstGeom prst="line">
            <a:avLst/>
          </a:prstGeom>
          <a:ln w="28575">
            <a:solidFill>
              <a:schemeClr val="accent3">
                <a:lumMod val="50000"/>
              </a:schemeClr>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B6C7313C-4867-4B73-8955-D3FA0D1804A6}"/>
              </a:ext>
            </a:extLst>
          </p:cNvPr>
          <p:cNvCxnSpPr>
            <a:cxnSpLocks/>
          </p:cNvCxnSpPr>
          <p:nvPr/>
        </p:nvCxnSpPr>
        <p:spPr>
          <a:xfrm>
            <a:off x="7233773" y="3492369"/>
            <a:ext cx="893719" cy="0"/>
          </a:xfrm>
          <a:prstGeom prst="line">
            <a:avLst/>
          </a:prstGeom>
          <a:ln w="28575">
            <a:solidFill>
              <a:schemeClr val="accent3">
                <a:lumMod val="50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E819513F-E755-4CCA-8505-83C1A0A36EE5}"/>
              </a:ext>
            </a:extLst>
          </p:cNvPr>
          <p:cNvSpPr/>
          <p:nvPr/>
        </p:nvSpPr>
        <p:spPr>
          <a:xfrm>
            <a:off x="342900" y="4530913"/>
            <a:ext cx="4148893" cy="261610"/>
          </a:xfrm>
          <a:prstGeom prst="rect">
            <a:avLst/>
          </a:prstGeom>
        </p:spPr>
        <p:txBody>
          <a:bodyPr wrap="none">
            <a:spAutoFit/>
          </a:bodyPr>
          <a:lstStyle/>
          <a:p>
            <a:r>
              <a:rPr lang="en-US" sz="1100" dirty="0">
                <a:solidFill>
                  <a:schemeClr val="tx1">
                    <a:alpha val="70000"/>
                  </a:schemeClr>
                </a:solidFill>
              </a:rPr>
              <a:t>https://</a:t>
            </a:r>
            <a:r>
              <a:rPr lang="en-US" sz="1100" dirty="0" err="1">
                <a:solidFill>
                  <a:schemeClr val="tx1">
                    <a:alpha val="70000"/>
                  </a:schemeClr>
                </a:solidFill>
              </a:rPr>
              <a:t>puppet.com</a:t>
            </a:r>
            <a:r>
              <a:rPr lang="en-US" sz="1100" dirty="0">
                <a:solidFill>
                  <a:schemeClr val="tx1">
                    <a:alpha val="70000"/>
                  </a:schemeClr>
                </a:solidFill>
              </a:rPr>
              <a:t>/resources/whitepaper/state-of-</a:t>
            </a:r>
            <a:r>
              <a:rPr lang="en-US" sz="1100" dirty="0" err="1">
                <a:solidFill>
                  <a:schemeClr val="tx1">
                    <a:alpha val="70000"/>
                  </a:schemeClr>
                </a:solidFill>
              </a:rPr>
              <a:t>devops</a:t>
            </a:r>
            <a:r>
              <a:rPr lang="en-US" sz="1100" dirty="0">
                <a:solidFill>
                  <a:schemeClr val="tx1">
                    <a:alpha val="70000"/>
                  </a:schemeClr>
                </a:solidFill>
              </a:rPr>
              <a:t>-report</a:t>
            </a:r>
          </a:p>
        </p:txBody>
      </p:sp>
      <p:sp>
        <p:nvSpPr>
          <p:cNvPr id="78" name="TextBox 77">
            <a:extLst>
              <a:ext uri="{FF2B5EF4-FFF2-40B4-BE49-F238E27FC236}">
                <a16:creationId xmlns:a16="http://schemas.microsoft.com/office/drawing/2014/main" id="{0984E32A-56A0-422E-8491-86CF6356CCF0}"/>
              </a:ext>
            </a:extLst>
          </p:cNvPr>
          <p:cNvSpPr txBox="1"/>
          <p:nvPr/>
        </p:nvSpPr>
        <p:spPr>
          <a:xfrm>
            <a:off x="645803" y="1693353"/>
            <a:ext cx="2640466" cy="307777"/>
          </a:xfrm>
          <a:prstGeom prst="rect">
            <a:avLst/>
          </a:prstGeom>
          <a:noFill/>
          <a:effectLst/>
        </p:spPr>
        <p:txBody>
          <a:bodyPr wrap="none" rtlCol="0">
            <a:spAutoFit/>
          </a:bodyPr>
          <a:lstStyle/>
          <a:p>
            <a:pPr algn="ctr"/>
            <a:r>
              <a:rPr lang="en-US" sz="1400" b="1" dirty="0"/>
              <a:t>Mean time to recover </a:t>
            </a:r>
            <a:r>
              <a:rPr lang="en-US" sz="1400" b="1"/>
              <a:t>(hours</a:t>
            </a:r>
            <a:r>
              <a:rPr lang="en-US" sz="1400" b="1">
                <a:solidFill>
                  <a:srgbClr val="FFFFFF"/>
                </a:solidFill>
              </a:rPr>
              <a:t>)</a:t>
            </a:r>
            <a:endParaRPr lang="en-US" sz="1400" b="1" dirty="0">
              <a:solidFill>
                <a:srgbClr val="FFFFFF"/>
              </a:solidFill>
              <a:latin typeface="Arial" panose="020B0604020202020204" pitchFamily="34" charset="0"/>
            </a:endParaRPr>
          </a:p>
        </p:txBody>
      </p:sp>
      <p:sp>
        <p:nvSpPr>
          <p:cNvPr id="115" name="TextBox 114">
            <a:extLst>
              <a:ext uri="{FF2B5EF4-FFF2-40B4-BE49-F238E27FC236}">
                <a16:creationId xmlns:a16="http://schemas.microsoft.com/office/drawing/2014/main" id="{F806B724-936D-4C4D-933E-09F1FFE76144}"/>
              </a:ext>
            </a:extLst>
          </p:cNvPr>
          <p:cNvSpPr txBox="1"/>
          <p:nvPr/>
        </p:nvSpPr>
        <p:spPr>
          <a:xfrm>
            <a:off x="5370117" y="1693353"/>
            <a:ext cx="2927404" cy="307777"/>
          </a:xfrm>
          <a:prstGeom prst="rect">
            <a:avLst/>
          </a:prstGeom>
          <a:noFill/>
          <a:effectLst/>
        </p:spPr>
        <p:txBody>
          <a:bodyPr wrap="none" rtlCol="0">
            <a:spAutoFit/>
          </a:bodyPr>
          <a:lstStyle/>
          <a:p>
            <a:pPr algn="ctr"/>
            <a:r>
              <a:rPr lang="en-US" sz="1400" b="1" dirty="0"/>
              <a:t>Change failure rate (percentage)</a:t>
            </a:r>
          </a:p>
        </p:txBody>
      </p:sp>
      <p:grpSp>
        <p:nvGrpSpPr>
          <p:cNvPr id="116" name="Group 115">
            <a:extLst>
              <a:ext uri="{FF2B5EF4-FFF2-40B4-BE49-F238E27FC236}">
                <a16:creationId xmlns:a16="http://schemas.microsoft.com/office/drawing/2014/main" id="{7662462C-BBEC-4F75-BE27-B943E6639996}"/>
              </a:ext>
            </a:extLst>
          </p:cNvPr>
          <p:cNvGrpSpPr/>
          <p:nvPr/>
        </p:nvGrpSpPr>
        <p:grpSpPr>
          <a:xfrm>
            <a:off x="3144693" y="4185268"/>
            <a:ext cx="2854615" cy="254995"/>
            <a:chOff x="5608241" y="4763118"/>
            <a:chExt cx="2854615" cy="254995"/>
          </a:xfrm>
        </p:grpSpPr>
        <p:sp>
          <p:nvSpPr>
            <p:cNvPr id="117" name="TextBox 116">
              <a:extLst>
                <a:ext uri="{FF2B5EF4-FFF2-40B4-BE49-F238E27FC236}">
                  <a16:creationId xmlns:a16="http://schemas.microsoft.com/office/drawing/2014/main" id="{4B6FB168-4CE0-4182-B533-50D9CAC7A57B}"/>
                </a:ext>
              </a:extLst>
            </p:cNvPr>
            <p:cNvSpPr txBox="1"/>
            <p:nvPr/>
          </p:nvSpPr>
          <p:spPr>
            <a:xfrm>
              <a:off x="7295542" y="4763118"/>
              <a:ext cx="1167314" cy="254995"/>
            </a:xfrm>
            <a:prstGeom prst="rect">
              <a:avLst/>
            </a:prstGeom>
            <a:noFill/>
            <a:effectLst/>
          </p:spPr>
          <p:txBody>
            <a:bodyPr wrap="none" rtlCol="0">
              <a:spAutoFit/>
            </a:bodyPr>
            <a:lstStyle/>
            <a:p>
              <a:r>
                <a:rPr lang="en-US" sz="900" b="1" dirty="0"/>
                <a:t>Low performers</a:t>
              </a:r>
            </a:p>
          </p:txBody>
        </p:sp>
        <p:cxnSp>
          <p:nvCxnSpPr>
            <p:cNvPr id="118" name="Straight Connector 117">
              <a:extLst>
                <a:ext uri="{FF2B5EF4-FFF2-40B4-BE49-F238E27FC236}">
                  <a16:creationId xmlns:a16="http://schemas.microsoft.com/office/drawing/2014/main" id="{49A711DF-5134-4E6B-A50B-569EEF21B78E}"/>
                </a:ext>
              </a:extLst>
            </p:cNvPr>
            <p:cNvCxnSpPr>
              <a:cxnSpLocks/>
            </p:cNvCxnSpPr>
            <p:nvPr/>
          </p:nvCxnSpPr>
          <p:spPr>
            <a:xfrm>
              <a:off x="7027231" y="4890615"/>
              <a:ext cx="288304"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TextBox 119">
              <a:extLst>
                <a:ext uri="{FF2B5EF4-FFF2-40B4-BE49-F238E27FC236}">
                  <a16:creationId xmlns:a16="http://schemas.microsoft.com/office/drawing/2014/main" id="{74B092F1-86D0-49A6-822D-E459A10DC3A0}"/>
                </a:ext>
              </a:extLst>
            </p:cNvPr>
            <p:cNvSpPr txBox="1"/>
            <p:nvPr/>
          </p:nvSpPr>
          <p:spPr>
            <a:xfrm>
              <a:off x="5896546" y="4763118"/>
              <a:ext cx="1195646" cy="254995"/>
            </a:xfrm>
            <a:prstGeom prst="rect">
              <a:avLst/>
            </a:prstGeom>
            <a:noFill/>
            <a:effectLst/>
          </p:spPr>
          <p:txBody>
            <a:bodyPr wrap="none" rtlCol="0">
              <a:spAutoFit/>
            </a:bodyPr>
            <a:lstStyle/>
            <a:p>
              <a:r>
                <a:rPr lang="en-US" sz="900" b="1" dirty="0"/>
                <a:t>High performers</a:t>
              </a:r>
            </a:p>
          </p:txBody>
        </p:sp>
        <p:cxnSp>
          <p:nvCxnSpPr>
            <p:cNvPr id="121" name="Straight Connector 120">
              <a:extLst>
                <a:ext uri="{FF2B5EF4-FFF2-40B4-BE49-F238E27FC236}">
                  <a16:creationId xmlns:a16="http://schemas.microsoft.com/office/drawing/2014/main" id="{05CEE880-1E87-4F84-BD27-82A30C37ACE5}"/>
                </a:ext>
              </a:extLst>
            </p:cNvPr>
            <p:cNvCxnSpPr>
              <a:cxnSpLocks/>
            </p:cNvCxnSpPr>
            <p:nvPr/>
          </p:nvCxnSpPr>
          <p:spPr>
            <a:xfrm>
              <a:off x="5608241" y="4890615"/>
              <a:ext cx="288304" cy="0"/>
            </a:xfrm>
            <a:prstGeom prst="line">
              <a:avLst/>
            </a:prstGeom>
            <a:ln w="28575">
              <a:solidFill>
                <a:srgbClr val="19285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B0B262DC-C1D0-4ED2-B97D-14AA59FDCF79}"/>
              </a:ext>
            </a:extLst>
          </p:cNvPr>
          <p:cNvGrpSpPr/>
          <p:nvPr/>
        </p:nvGrpSpPr>
        <p:grpSpPr>
          <a:xfrm>
            <a:off x="939106" y="3881542"/>
            <a:ext cx="3173362" cy="276999"/>
            <a:chOff x="939106" y="3881542"/>
            <a:chExt cx="3173362" cy="276999"/>
          </a:xfrm>
        </p:grpSpPr>
        <p:sp>
          <p:nvSpPr>
            <p:cNvPr id="124" name="TextBox 123">
              <a:extLst>
                <a:ext uri="{FF2B5EF4-FFF2-40B4-BE49-F238E27FC236}">
                  <a16:creationId xmlns:a16="http://schemas.microsoft.com/office/drawing/2014/main" id="{5FDAF23B-390B-4A70-BF78-A3919D050ADE}"/>
                </a:ext>
              </a:extLst>
            </p:cNvPr>
            <p:cNvSpPr txBox="1"/>
            <p:nvPr/>
          </p:nvSpPr>
          <p:spPr>
            <a:xfrm>
              <a:off x="939106" y="3881542"/>
              <a:ext cx="524503" cy="276999"/>
            </a:xfrm>
            <a:prstGeom prst="rect">
              <a:avLst/>
            </a:prstGeom>
            <a:noFill/>
            <a:effectLst/>
          </p:spPr>
          <p:txBody>
            <a:bodyPr wrap="none" rtlCol="0">
              <a:spAutoFit/>
            </a:bodyPr>
            <a:lstStyle/>
            <a:p>
              <a:r>
                <a:rPr lang="en-US" sz="1200" b="1" dirty="0"/>
                <a:t>2014</a:t>
              </a:r>
            </a:p>
          </p:txBody>
        </p:sp>
        <p:sp>
          <p:nvSpPr>
            <p:cNvPr id="127" name="TextBox 126">
              <a:extLst>
                <a:ext uri="{FF2B5EF4-FFF2-40B4-BE49-F238E27FC236}">
                  <a16:creationId xmlns:a16="http://schemas.microsoft.com/office/drawing/2014/main" id="{DB724F08-3219-48D8-9ADD-84A8B345E735}"/>
                </a:ext>
              </a:extLst>
            </p:cNvPr>
            <p:cNvSpPr txBox="1"/>
            <p:nvPr/>
          </p:nvSpPr>
          <p:spPr>
            <a:xfrm>
              <a:off x="1822059" y="3881542"/>
              <a:ext cx="524503" cy="276999"/>
            </a:xfrm>
            <a:prstGeom prst="rect">
              <a:avLst/>
            </a:prstGeom>
            <a:noFill/>
            <a:effectLst/>
          </p:spPr>
          <p:txBody>
            <a:bodyPr wrap="none" rtlCol="0">
              <a:spAutoFit/>
            </a:bodyPr>
            <a:lstStyle/>
            <a:p>
              <a:r>
                <a:rPr lang="en-US" sz="1200" b="1" dirty="0"/>
                <a:t>2015</a:t>
              </a:r>
            </a:p>
          </p:txBody>
        </p:sp>
        <p:sp>
          <p:nvSpPr>
            <p:cNvPr id="128" name="TextBox 127">
              <a:extLst>
                <a:ext uri="{FF2B5EF4-FFF2-40B4-BE49-F238E27FC236}">
                  <a16:creationId xmlns:a16="http://schemas.microsoft.com/office/drawing/2014/main" id="{763F89AD-BA70-40A3-A045-69192AD12567}"/>
                </a:ext>
              </a:extLst>
            </p:cNvPr>
            <p:cNvSpPr txBox="1"/>
            <p:nvPr/>
          </p:nvSpPr>
          <p:spPr>
            <a:xfrm>
              <a:off x="2705012" y="3881542"/>
              <a:ext cx="524503" cy="276999"/>
            </a:xfrm>
            <a:prstGeom prst="rect">
              <a:avLst/>
            </a:prstGeom>
            <a:noFill/>
            <a:effectLst/>
          </p:spPr>
          <p:txBody>
            <a:bodyPr wrap="none" rtlCol="0">
              <a:spAutoFit/>
            </a:bodyPr>
            <a:lstStyle/>
            <a:p>
              <a:r>
                <a:rPr lang="en-US" sz="1200" b="1" dirty="0"/>
                <a:t>2016</a:t>
              </a:r>
            </a:p>
          </p:txBody>
        </p:sp>
        <p:sp>
          <p:nvSpPr>
            <p:cNvPr id="129" name="TextBox 128">
              <a:extLst>
                <a:ext uri="{FF2B5EF4-FFF2-40B4-BE49-F238E27FC236}">
                  <a16:creationId xmlns:a16="http://schemas.microsoft.com/office/drawing/2014/main" id="{5108A268-FAF0-47CE-B13D-379BA8CB9750}"/>
                </a:ext>
              </a:extLst>
            </p:cNvPr>
            <p:cNvSpPr txBox="1"/>
            <p:nvPr/>
          </p:nvSpPr>
          <p:spPr>
            <a:xfrm>
              <a:off x="3587965" y="3881542"/>
              <a:ext cx="524503" cy="276999"/>
            </a:xfrm>
            <a:prstGeom prst="rect">
              <a:avLst/>
            </a:prstGeom>
            <a:noFill/>
            <a:effectLst/>
          </p:spPr>
          <p:txBody>
            <a:bodyPr wrap="none" rtlCol="0">
              <a:spAutoFit/>
            </a:bodyPr>
            <a:lstStyle/>
            <a:p>
              <a:r>
                <a:rPr lang="en-US" sz="1200" b="1" dirty="0"/>
                <a:t>2017</a:t>
              </a:r>
            </a:p>
          </p:txBody>
        </p:sp>
      </p:grpSp>
      <p:cxnSp>
        <p:nvCxnSpPr>
          <p:cNvPr id="17" name="Straight Connector 16">
            <a:extLst>
              <a:ext uri="{FF2B5EF4-FFF2-40B4-BE49-F238E27FC236}">
                <a16:creationId xmlns:a16="http://schemas.microsoft.com/office/drawing/2014/main" id="{6CF49A6B-6C98-4316-9538-8B91BCA64E11}"/>
              </a:ext>
            </a:extLst>
          </p:cNvPr>
          <p:cNvCxnSpPr>
            <a:cxnSpLocks/>
          </p:cNvCxnSpPr>
          <p:nvPr/>
        </p:nvCxnSpPr>
        <p:spPr>
          <a:xfrm flipV="1">
            <a:off x="1204912" y="3304896"/>
            <a:ext cx="1686353" cy="7005"/>
          </a:xfrm>
          <a:prstGeom prst="line">
            <a:avLst/>
          </a:prstGeom>
          <a:ln w="28575">
            <a:solidFill>
              <a:schemeClr val="tx1"/>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F68A753-1C9A-4AC2-AB3A-9778CE529EAE}"/>
              </a:ext>
            </a:extLst>
          </p:cNvPr>
          <p:cNvCxnSpPr>
            <a:cxnSpLocks/>
          </p:cNvCxnSpPr>
          <p:nvPr/>
        </p:nvCxnSpPr>
        <p:spPr>
          <a:xfrm flipV="1">
            <a:off x="2885937" y="2301742"/>
            <a:ext cx="1033600" cy="1010774"/>
          </a:xfrm>
          <a:prstGeom prst="line">
            <a:avLst/>
          </a:prstGeom>
          <a:ln w="2857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60" name="Title 2">
            <a:extLst>
              <a:ext uri="{FF2B5EF4-FFF2-40B4-BE49-F238E27FC236}">
                <a16:creationId xmlns:a16="http://schemas.microsoft.com/office/drawing/2014/main" id="{CB8D15DC-85BC-47CD-B4B4-BCD459EC76B5}"/>
              </a:ext>
            </a:extLst>
          </p:cNvPr>
          <p:cNvSpPr txBox="1">
            <a:spLocks/>
          </p:cNvSpPr>
          <p:nvPr/>
        </p:nvSpPr>
        <p:spPr>
          <a:xfrm>
            <a:off x="336789" y="274593"/>
            <a:ext cx="8205304" cy="545192"/>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chemeClr val="tx1"/>
                </a:solidFill>
                <a:latin typeface="Arial"/>
                <a:ea typeface="+mj-ea"/>
                <a:cs typeface="Arial"/>
              </a:defRPr>
            </a:lvl1pPr>
          </a:lstStyle>
          <a:p>
            <a:pPr lvl="0"/>
            <a:r>
              <a:rPr lang="en-US" sz="2800" dirty="0">
                <a:latin typeface="Amazon Ember" panose="020B0603020204020204" pitchFamily="34" charset="0"/>
                <a:ea typeface="Amazon Ember" panose="020B0603020204020204" pitchFamily="34" charset="0"/>
                <a:cs typeface="Amazon Ember" panose="020B0603020204020204" pitchFamily="34" charset="0"/>
              </a:rPr>
              <a:t>Containers Enable Immutable </a:t>
            </a:r>
            <a:br>
              <a:rPr lang="en-US" sz="2800" dirty="0">
                <a:latin typeface="Amazon Ember" panose="020B0603020204020204" pitchFamily="34" charset="0"/>
                <a:ea typeface="Amazon Ember" panose="020B0603020204020204" pitchFamily="34" charset="0"/>
                <a:cs typeface="Amazon Ember" panose="020B0603020204020204" pitchFamily="34" charset="0"/>
              </a:rPr>
            </a:br>
            <a:r>
              <a:rPr lang="en-US" sz="2800" dirty="0">
                <a:latin typeface="Amazon Ember" panose="020B0603020204020204" pitchFamily="34" charset="0"/>
                <a:ea typeface="Amazon Ember" panose="020B0603020204020204" pitchFamily="34" charset="0"/>
                <a:cs typeface="Amazon Ember" panose="020B0603020204020204" pitchFamily="34" charset="0"/>
              </a:rPr>
              <a:t>Changes/Rollback</a:t>
            </a:r>
          </a:p>
        </p:txBody>
      </p:sp>
    </p:spTree>
    <p:extLst>
      <p:ext uri="{BB962C8B-B14F-4D97-AF65-F5344CB8AC3E}">
        <p14:creationId xmlns:p14="http://schemas.microsoft.com/office/powerpoint/2010/main" val="145974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42" presetClass="path" presetSubtype="0" decel="100000" fill="hold" grpId="1" nodeType="withEffect">
                                  <p:stCondLst>
                                    <p:cond delay="250"/>
                                  </p:stCondLst>
                                  <p:childTnLst>
                                    <p:animMotion origin="layout" path="M -8.33333E-7 3.33333E-6 L -8.33333E-7 0.0858 " pathEditMode="relative" rAng="0" ptsTypes="AA">
                                      <p:cBhvr>
                                        <p:cTn id="9" dur="500" spd="-100000" fill="hold"/>
                                        <p:tgtEl>
                                          <p:spTgt spid="78"/>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500"/>
                                        <p:tgtEl>
                                          <p:spTgt spid="115"/>
                                        </p:tgtEl>
                                      </p:cBhvr>
                                    </p:animEffect>
                                  </p:childTnLst>
                                </p:cTn>
                              </p:par>
                              <p:par>
                                <p:cTn id="13" presetID="42" presetClass="path" presetSubtype="0" decel="100000" fill="hold" grpId="1" nodeType="withEffect">
                                  <p:stCondLst>
                                    <p:cond delay="250"/>
                                  </p:stCondLst>
                                  <p:childTnLst>
                                    <p:animMotion origin="layout" path="M 4.16667E-6 7.40741E-7 L 4.16667E-6 0.0858 " pathEditMode="relative" rAng="0" ptsTypes="AA">
                                      <p:cBhvr>
                                        <p:cTn id="14" dur="500" spd="-100000" fill="hold"/>
                                        <p:tgtEl>
                                          <p:spTgt spid="115"/>
                                        </p:tgtEl>
                                        <p:attrNameLst>
                                          <p:attrName>ppt_x</p:attrName>
                                          <p:attrName>ppt_y</p:attrName>
                                        </p:attrNameLst>
                                      </p:cBhvr>
                                      <p:rCtr x="0" y="4290"/>
                                    </p:animMotion>
                                  </p:childTnLst>
                                </p:cTn>
                              </p:par>
                              <p:par>
                                <p:cTn id="15" presetID="10" presetClass="entr" presetSubtype="0" fill="hold" nodeType="withEffect">
                                  <p:stCondLst>
                                    <p:cond delay="3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350"/>
                                  </p:stCondLst>
                                  <p:childTnLst>
                                    <p:animMotion origin="layout" path="M -8.33333E-7 3.33333E-6 L -8.33333E-7 0.0858 " pathEditMode="relative" rAng="0" ptsTypes="AA">
                                      <p:cBhvr>
                                        <p:cTn id="19" dur="500" spd="-100000" fill="hold"/>
                                        <p:tgtEl>
                                          <p:spTgt spid="6"/>
                                        </p:tgtEl>
                                        <p:attrNameLst>
                                          <p:attrName>ppt_x</p:attrName>
                                          <p:attrName>ppt_y</p:attrName>
                                        </p:attrNameLst>
                                      </p:cBhvr>
                                      <p:rCtr x="0" y="4290"/>
                                    </p:animMotion>
                                  </p:childTnLst>
                                </p:cTn>
                              </p:par>
                              <p:par>
                                <p:cTn id="20" presetID="10" presetClass="entr" presetSubtype="0" fill="hold" nodeType="withEffect">
                                  <p:stCondLst>
                                    <p:cond delay="3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42" presetClass="path" presetSubtype="0" decel="100000" fill="hold" nodeType="withEffect">
                                  <p:stCondLst>
                                    <p:cond delay="350"/>
                                  </p:stCondLst>
                                  <p:childTnLst>
                                    <p:animMotion origin="layout" path="M -8.33333E-7 3.33333E-6 L -8.33333E-7 0.0858 " pathEditMode="relative" rAng="0" ptsTypes="AA">
                                      <p:cBhvr>
                                        <p:cTn id="24" dur="500" spd="-100000" fill="hold"/>
                                        <p:tgtEl>
                                          <p:spTgt spid="13"/>
                                        </p:tgtEl>
                                        <p:attrNameLst>
                                          <p:attrName>ppt_x</p:attrName>
                                          <p:attrName>ppt_y</p:attrName>
                                        </p:attrNameLst>
                                      </p:cBhvr>
                                      <p:rCtr x="0" y="4290"/>
                                    </p:animMotion>
                                  </p:childTnLst>
                                </p:cTn>
                              </p:par>
                              <p:par>
                                <p:cTn id="25" presetID="10" presetClass="entr" presetSubtype="0" fill="hold" nodeType="withEffect">
                                  <p:stCondLst>
                                    <p:cond delay="3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42" presetClass="path" presetSubtype="0" decel="100000" fill="hold" nodeType="withEffect">
                                  <p:stCondLst>
                                    <p:cond delay="350"/>
                                  </p:stCondLst>
                                  <p:childTnLst>
                                    <p:animMotion origin="layout" path="M -8.33333E-7 3.33333E-6 L -8.33333E-7 0.0858 " pathEditMode="relative" rAng="0" ptsTypes="AA">
                                      <p:cBhvr>
                                        <p:cTn id="29" dur="500" spd="-100000" fill="hold"/>
                                        <p:tgtEl>
                                          <p:spTgt spid="26"/>
                                        </p:tgtEl>
                                        <p:attrNameLst>
                                          <p:attrName>ppt_x</p:attrName>
                                          <p:attrName>ppt_y</p:attrName>
                                        </p:attrNameLst>
                                      </p:cBhvr>
                                      <p:rCtr x="0" y="4290"/>
                                    </p:animMotion>
                                  </p:childTnLst>
                                </p:cTn>
                              </p:par>
                              <p:par>
                                <p:cTn id="30" presetID="10" presetClass="entr" presetSubtype="0" fill="hold" nodeType="withEffect">
                                  <p:stCondLst>
                                    <p:cond delay="3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42" presetClass="path" presetSubtype="0" decel="100000" fill="hold" nodeType="withEffect">
                                  <p:stCondLst>
                                    <p:cond delay="350"/>
                                  </p:stCondLst>
                                  <p:childTnLst>
                                    <p:animMotion origin="layout" path="M -8.33333E-7 3.33333E-6 L -8.33333E-7 0.0858 " pathEditMode="relative" rAng="0" ptsTypes="AA">
                                      <p:cBhvr>
                                        <p:cTn id="34" dur="500" spd="-100000" fill="hold"/>
                                        <p:tgtEl>
                                          <p:spTgt spid="28"/>
                                        </p:tgtEl>
                                        <p:attrNameLst>
                                          <p:attrName>ppt_x</p:attrName>
                                          <p:attrName>ppt_y</p:attrName>
                                        </p:attrNameLst>
                                      </p:cBhvr>
                                      <p:rCtr x="0" y="4290"/>
                                    </p:animMotion>
                                  </p:childTnLst>
                                </p:cTn>
                              </p:par>
                              <p:par>
                                <p:cTn id="35" presetID="10" presetClass="entr" presetSubtype="0" fill="hold" nodeType="withEffect">
                                  <p:stCondLst>
                                    <p:cond delay="3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350"/>
                                  </p:stCondLst>
                                  <p:childTnLst>
                                    <p:animMotion origin="layout" path="M -8.33333E-7 3.33333E-6 L -8.33333E-7 0.0858 " pathEditMode="relative" rAng="0" ptsTypes="AA">
                                      <p:cBhvr>
                                        <p:cTn id="39" dur="500" spd="-100000" fill="hold"/>
                                        <p:tgtEl>
                                          <p:spTgt spid="14"/>
                                        </p:tgtEl>
                                        <p:attrNameLst>
                                          <p:attrName>ppt_x</p:attrName>
                                          <p:attrName>ppt_y</p:attrName>
                                        </p:attrNameLst>
                                      </p:cBhvr>
                                      <p:rCtr x="0" y="4290"/>
                                    </p:animMotion>
                                  </p:childTnLst>
                                </p:cTn>
                              </p:par>
                              <p:par>
                                <p:cTn id="40" presetID="10" presetClass="entr" presetSubtype="0" fill="hold" nodeType="withEffect">
                                  <p:stCondLst>
                                    <p:cond delay="3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decel="100000" fill="hold" nodeType="withEffect">
                                  <p:stCondLst>
                                    <p:cond delay="350"/>
                                  </p:stCondLst>
                                  <p:childTnLst>
                                    <p:animMotion origin="layout" path="M -8.33333E-7 3.33333E-6 L -8.33333E-7 0.0858 " pathEditMode="relative" rAng="0" ptsTypes="AA">
                                      <p:cBhvr>
                                        <p:cTn id="44" dur="500" spd="-100000" fill="hold"/>
                                        <p:tgtEl>
                                          <p:spTgt spid="15"/>
                                        </p:tgtEl>
                                        <p:attrNameLst>
                                          <p:attrName>ppt_x</p:attrName>
                                          <p:attrName>ppt_y</p:attrName>
                                        </p:attrNameLst>
                                      </p:cBhvr>
                                      <p:rCtr x="0" y="4290"/>
                                    </p:animMotion>
                                  </p:childTnLst>
                                </p:cTn>
                              </p:par>
                              <p:par>
                                <p:cTn id="45" presetID="10" presetClass="entr" presetSubtype="0" fill="hold" nodeType="withEffect">
                                  <p:stCondLst>
                                    <p:cond delay="45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500"/>
                                        <p:tgtEl>
                                          <p:spTgt spid="116"/>
                                        </p:tgtEl>
                                      </p:cBhvr>
                                    </p:animEffect>
                                  </p:childTnLst>
                                </p:cTn>
                              </p:par>
                              <p:par>
                                <p:cTn id="48" presetID="42" presetClass="path" presetSubtype="0" decel="100000" fill="hold" nodeType="withEffect">
                                  <p:stCondLst>
                                    <p:cond delay="450"/>
                                  </p:stCondLst>
                                  <p:childTnLst>
                                    <p:animMotion origin="layout" path="M -8.33333E-7 3.33333E-6 L -8.33333E-7 0.0858 " pathEditMode="relative" rAng="0" ptsTypes="AA">
                                      <p:cBhvr>
                                        <p:cTn id="49" dur="500" spd="-100000" fill="hold"/>
                                        <p:tgtEl>
                                          <p:spTgt spid="116"/>
                                        </p:tgtEl>
                                        <p:attrNameLst>
                                          <p:attrName>ppt_x</p:attrName>
                                          <p:attrName>ppt_y</p:attrName>
                                        </p:attrNameLst>
                                      </p:cBhvr>
                                      <p:rCtr x="0" y="4290"/>
                                    </p:animMotion>
                                  </p:childTnLst>
                                </p:cTn>
                              </p:par>
                              <p:par>
                                <p:cTn id="50" presetID="22" presetClass="entr" presetSubtype="8" fill="hold" nodeType="withEffect">
                                  <p:stCondLst>
                                    <p:cond delay="40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nodeType="withEffect">
                                  <p:stCondLst>
                                    <p:cond delay="40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par>
                                <p:cTn id="56" presetID="22" presetClass="entr" presetSubtype="4" fill="hold" nodeType="withEffect">
                                  <p:stCondLst>
                                    <p:cond delay="400"/>
                                  </p:stCondLst>
                                  <p:childTnLst>
                                    <p:set>
                                      <p:cBhvr>
                                        <p:cTn id="57" dur="1" fill="hold">
                                          <p:stCondLst>
                                            <p:cond delay="0"/>
                                          </p:stCondLst>
                                        </p:cTn>
                                        <p:tgtEl>
                                          <p:spTgt spid="90"/>
                                        </p:tgtEl>
                                        <p:attrNameLst>
                                          <p:attrName>style.visibility</p:attrName>
                                        </p:attrNameLst>
                                      </p:cBhvr>
                                      <p:to>
                                        <p:strVal val="visible"/>
                                      </p:to>
                                    </p:set>
                                    <p:animEffect transition="in" filter="wipe(down)">
                                      <p:cBhvr>
                                        <p:cTn id="58" dur="500"/>
                                        <p:tgtEl>
                                          <p:spTgt spid="90"/>
                                        </p:tgtEl>
                                      </p:cBhvr>
                                    </p:animEffect>
                                  </p:childTnLst>
                                </p:cTn>
                              </p:par>
                              <p:par>
                                <p:cTn id="59" presetID="22" presetClass="entr" presetSubtype="8" fill="hold" nodeType="withEffect">
                                  <p:stCondLst>
                                    <p:cond delay="400"/>
                                  </p:stCondLst>
                                  <p:childTnLst>
                                    <p:set>
                                      <p:cBhvr>
                                        <p:cTn id="60" dur="1" fill="hold">
                                          <p:stCondLst>
                                            <p:cond delay="0"/>
                                          </p:stCondLst>
                                        </p:cTn>
                                        <p:tgtEl>
                                          <p:spTgt spid="92"/>
                                        </p:tgtEl>
                                        <p:attrNameLst>
                                          <p:attrName>style.visibility</p:attrName>
                                        </p:attrNameLst>
                                      </p:cBhvr>
                                      <p:to>
                                        <p:strVal val="visible"/>
                                      </p:to>
                                    </p:set>
                                    <p:animEffect transition="in" filter="wipe(left)">
                                      <p:cBhvr>
                                        <p:cTn id="61" dur="500"/>
                                        <p:tgtEl>
                                          <p:spTgt spid="92"/>
                                        </p:tgtEl>
                                      </p:cBhvr>
                                    </p:animEffect>
                                  </p:childTnLst>
                                </p:cTn>
                              </p:par>
                              <p:par>
                                <p:cTn id="62" presetID="22" presetClass="entr" presetSubtype="4" fill="hold" nodeType="withEffect">
                                  <p:stCondLst>
                                    <p:cond delay="80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1" fill="hold" nodeType="withEffect">
                                  <p:stCondLst>
                                    <p:cond delay="800"/>
                                  </p:stCondLst>
                                  <p:childTnLst>
                                    <p:set>
                                      <p:cBhvr>
                                        <p:cTn id="66" dur="1" fill="hold">
                                          <p:stCondLst>
                                            <p:cond delay="0"/>
                                          </p:stCondLst>
                                        </p:cTn>
                                        <p:tgtEl>
                                          <p:spTgt spid="91"/>
                                        </p:tgtEl>
                                        <p:attrNameLst>
                                          <p:attrName>style.visibility</p:attrName>
                                        </p:attrNameLst>
                                      </p:cBhvr>
                                      <p:to>
                                        <p:strVal val="visible"/>
                                      </p:to>
                                    </p:set>
                                    <p:animEffect transition="in" filter="wipe(up)">
                                      <p:cBhvr>
                                        <p:cTn id="67" dur="500"/>
                                        <p:tgtEl>
                                          <p:spTgt spid="91"/>
                                        </p:tgtEl>
                                      </p:cBhvr>
                                    </p:animEffect>
                                  </p:childTnLst>
                                </p:cTn>
                              </p:par>
                              <p:par>
                                <p:cTn id="68" presetID="22" presetClass="entr" presetSubtype="8" fill="hold" nodeType="withEffect">
                                  <p:stCondLst>
                                    <p:cond delay="800"/>
                                  </p:stCondLst>
                                  <p:childTnLst>
                                    <p:set>
                                      <p:cBhvr>
                                        <p:cTn id="69" dur="1" fill="hold">
                                          <p:stCondLst>
                                            <p:cond delay="0"/>
                                          </p:stCondLst>
                                        </p:cTn>
                                        <p:tgtEl>
                                          <p:spTgt spid="119"/>
                                        </p:tgtEl>
                                        <p:attrNameLst>
                                          <p:attrName>style.visibility</p:attrName>
                                        </p:attrNameLst>
                                      </p:cBhvr>
                                      <p:to>
                                        <p:strVal val="visible"/>
                                      </p:to>
                                    </p:set>
                                    <p:animEffect transition="in" filter="wipe(left)">
                                      <p:cBhvr>
                                        <p:cTn id="70" dur="500"/>
                                        <p:tgtEl>
                                          <p:spTgt spid="119"/>
                                        </p:tgtEl>
                                      </p:cBhvr>
                                    </p:animEffect>
                                  </p:childTnLst>
                                </p:cTn>
                              </p:par>
                              <p:par>
                                <p:cTn id="71" presetID="22" presetClass="entr" presetSubtype="4" fill="hold" nodeType="withEffect">
                                  <p:stCondLst>
                                    <p:cond delay="1200"/>
                                  </p:stCondLst>
                                  <p:childTnLst>
                                    <p:set>
                                      <p:cBhvr>
                                        <p:cTn id="72" dur="1" fill="hold">
                                          <p:stCondLst>
                                            <p:cond delay="0"/>
                                          </p:stCondLst>
                                        </p:cTn>
                                        <p:tgtEl>
                                          <p:spTgt spid="114"/>
                                        </p:tgtEl>
                                        <p:attrNameLst>
                                          <p:attrName>style.visibility</p:attrName>
                                        </p:attrNameLst>
                                      </p:cBhvr>
                                      <p:to>
                                        <p:strVal val="visible"/>
                                      </p:to>
                                    </p:set>
                                    <p:animEffect transition="in" filter="wipe(down)">
                                      <p:cBhvr>
                                        <p:cTn id="73" dur="500"/>
                                        <p:tgtEl>
                                          <p:spTgt spid="114"/>
                                        </p:tgtEl>
                                      </p:cBhvr>
                                    </p:animEffect>
                                  </p:childTnLst>
                                </p:cTn>
                              </p:par>
                              <p:par>
                                <p:cTn id="74" presetID="22" presetClass="entr" presetSubtype="8" fill="hold" nodeType="withEffect">
                                  <p:stCondLst>
                                    <p:cond delay="1200"/>
                                  </p:stCondLst>
                                  <p:childTnLst>
                                    <p:set>
                                      <p:cBhvr>
                                        <p:cTn id="75" dur="1" fill="hold">
                                          <p:stCondLst>
                                            <p:cond delay="0"/>
                                          </p:stCondLst>
                                        </p:cTn>
                                        <p:tgtEl>
                                          <p:spTgt spid="122"/>
                                        </p:tgtEl>
                                        <p:attrNameLst>
                                          <p:attrName>style.visibility</p:attrName>
                                        </p:attrNameLst>
                                      </p:cBhvr>
                                      <p:to>
                                        <p:strVal val="visible"/>
                                      </p:to>
                                    </p:set>
                                    <p:animEffect transition="in" filter="wipe(left)">
                                      <p:cBhvr>
                                        <p:cTn id="76" dur="500"/>
                                        <p:tgtEl>
                                          <p:spTgt spid="122"/>
                                        </p:tgtEl>
                                      </p:cBhvr>
                                    </p:animEffect>
                                  </p:childTnLst>
                                </p:cTn>
                              </p:par>
                            </p:childTnLst>
                          </p:cTn>
                        </p:par>
                        <p:par>
                          <p:cTn id="77" fill="hold">
                            <p:stCondLst>
                              <p:cond delay="1700"/>
                            </p:stCondLst>
                            <p:childTnLst>
                              <p:par>
                                <p:cTn id="78" presetID="10" presetClass="entr" presetSubtype="0" fill="hold" grpId="0" nodeType="after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fade">
                                      <p:cBhvr>
                                        <p:cTn id="80" dur="500"/>
                                        <p:tgtEl>
                                          <p:spTgt spid="6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0"/>
                                        </p:tgtEl>
                                        <p:attrNameLst>
                                          <p:attrName>style.visibility</p:attrName>
                                        </p:attrNameLst>
                                      </p:cBhvr>
                                      <p:to>
                                        <p:strVal val="visible"/>
                                      </p:to>
                                    </p:set>
                                    <p:animEffect transition="in" filter="fade">
                                      <p:cBhvr>
                                        <p:cTn id="83" dur="500"/>
                                        <p:tgtEl>
                                          <p:spTgt spid="60"/>
                                        </p:tgtEl>
                                      </p:cBhvr>
                                    </p:animEffect>
                                  </p:childTnLst>
                                </p:cTn>
                              </p:par>
                              <p:par>
                                <p:cTn id="84" presetID="42" presetClass="path" presetSubtype="0" decel="100000" fill="hold" grpId="1" nodeType="withEffect">
                                  <p:stCondLst>
                                    <p:cond delay="0"/>
                                  </p:stCondLst>
                                  <p:childTnLst>
                                    <p:animMotion origin="layout" path="M 3.33333E-6 -2.83951E-6 L 0.0368 -2.83951E-6 " pathEditMode="relative" rAng="0" ptsTypes="AA">
                                      <p:cBhvr>
                                        <p:cTn id="85" dur="500" spd="-100000" fill="hold"/>
                                        <p:tgtEl>
                                          <p:spTgt spid="60"/>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8" grpId="0"/>
      <p:bldP spid="78" grpId="1"/>
      <p:bldP spid="115" grpId="0"/>
      <p:bldP spid="115" grpId="1"/>
      <p:bldP spid="60" grpId="0"/>
      <p:bldP spid="6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Title 8">
            <a:extLst>
              <a:ext uri="{FF2B5EF4-FFF2-40B4-BE49-F238E27FC236}">
                <a16:creationId xmlns:a16="http://schemas.microsoft.com/office/drawing/2014/main" id="{9979255B-4821-484B-B26B-1321ED3ED358}"/>
              </a:ext>
            </a:extLst>
          </p:cNvPr>
          <p:cNvSpPr txBox="1">
            <a:spLocks/>
          </p:cNvSpPr>
          <p:nvPr/>
        </p:nvSpPr>
        <p:spPr>
          <a:xfrm>
            <a:off x="3504380" y="1666172"/>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Native Principle #1</a:t>
            </a:r>
          </a:p>
        </p:txBody>
      </p:sp>
      <p:sp>
        <p:nvSpPr>
          <p:cNvPr id="8" name="TextBox 7">
            <a:extLst>
              <a:ext uri="{FF2B5EF4-FFF2-40B4-BE49-F238E27FC236}">
                <a16:creationId xmlns:a16="http://schemas.microsoft.com/office/drawing/2014/main" id="{2EC3A8AB-9F4A-42EE-AA67-12ED5065A46F}"/>
              </a:ext>
            </a:extLst>
          </p:cNvPr>
          <p:cNvSpPr txBox="1"/>
          <p:nvPr/>
        </p:nvSpPr>
        <p:spPr>
          <a:xfrm>
            <a:off x="3547377" y="2175517"/>
            <a:ext cx="4555887" cy="1421928"/>
          </a:xfrm>
          <a:prstGeom prst="rect">
            <a:avLst/>
          </a:prstGeom>
          <a:noFill/>
        </p:spPr>
        <p:txBody>
          <a:bodyPr wrap="square" rtlCol="0">
            <a:spAutoFit/>
          </a:bodyPr>
          <a:lstStyle/>
          <a:p>
            <a:pPr>
              <a:lnSpc>
                <a:spcPct val="90000"/>
              </a:lnSpc>
            </a:pPr>
            <a:r>
              <a:rPr lang="en-US" sz="2400" dirty="0">
                <a:latin typeface="Amazon Ember" panose="020B0603020204020204" pitchFamily="34" charset="0"/>
                <a:ea typeface="Amazon Ember" panose="020B0603020204020204" pitchFamily="34" charset="0"/>
                <a:cs typeface="Amazon Ember" panose="020B0603020204020204" pitchFamily="34" charset="0"/>
              </a:rPr>
              <a:t>Cloud Native Applications enable high functioning organizations to build and </a:t>
            </a:r>
            <a:br>
              <a:rPr lang="en-US" sz="2400" dirty="0">
                <a:latin typeface="Amazon Ember" panose="020B0603020204020204" pitchFamily="34" charset="0"/>
                <a:ea typeface="Amazon Ember" panose="020B0603020204020204" pitchFamily="34" charset="0"/>
                <a:cs typeface="Amazon Ember" panose="020B0603020204020204" pitchFamily="34" charset="0"/>
              </a:rPr>
            </a:br>
            <a:r>
              <a:rPr lang="en-US" sz="2400" dirty="0">
                <a:latin typeface="Amazon Ember" panose="020B0603020204020204" pitchFamily="34" charset="0"/>
                <a:ea typeface="Amazon Ember" panose="020B0603020204020204" pitchFamily="34" charset="0"/>
                <a:cs typeface="Amazon Ember" panose="020B0603020204020204" pitchFamily="34" charset="0"/>
              </a:rPr>
              <a:t>ship features faster!</a:t>
            </a:r>
          </a:p>
        </p:txBody>
      </p:sp>
      <p:grpSp>
        <p:nvGrpSpPr>
          <p:cNvPr id="9" name="Group 8">
            <a:extLst>
              <a:ext uri="{FF2B5EF4-FFF2-40B4-BE49-F238E27FC236}">
                <a16:creationId xmlns:a16="http://schemas.microsoft.com/office/drawing/2014/main" id="{9F57F189-57BC-402C-BC7C-2D157C9F94EE}"/>
              </a:ext>
            </a:extLst>
          </p:cNvPr>
          <p:cNvGrpSpPr/>
          <p:nvPr/>
        </p:nvGrpSpPr>
        <p:grpSpPr>
          <a:xfrm>
            <a:off x="1012138" y="1502224"/>
            <a:ext cx="2206753" cy="1891402"/>
            <a:chOff x="900598" y="2120309"/>
            <a:chExt cx="2887309" cy="2474705"/>
          </a:xfrm>
        </p:grpSpPr>
        <p:sp>
          <p:nvSpPr>
            <p:cNvPr id="10" name="Freeform: Shape 9">
              <a:extLst>
                <a:ext uri="{FF2B5EF4-FFF2-40B4-BE49-F238E27FC236}">
                  <a16:creationId xmlns:a16="http://schemas.microsoft.com/office/drawing/2014/main" id="{A53F48D2-49A5-4C9A-9793-AEBA8B8EE065}"/>
                </a:ext>
              </a:extLst>
            </p:cNvPr>
            <p:cNvSpPr/>
            <p:nvPr/>
          </p:nvSpPr>
          <p:spPr>
            <a:xfrm>
              <a:off x="900598" y="2120309"/>
              <a:ext cx="2887309" cy="182839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 name="Straight Connector 10">
              <a:extLst>
                <a:ext uri="{FF2B5EF4-FFF2-40B4-BE49-F238E27FC236}">
                  <a16:creationId xmlns:a16="http://schemas.microsoft.com/office/drawing/2014/main" id="{DB8446DE-5B50-49D3-A28F-50CF8562902D}"/>
                </a:ext>
              </a:extLst>
            </p:cNvPr>
            <p:cNvCxnSpPr>
              <a:cxnSpLocks/>
            </p:cNvCxnSpPr>
            <p:nvPr/>
          </p:nvCxnSpPr>
          <p:spPr>
            <a:xfrm flipV="1">
              <a:off x="1612170" y="3149762"/>
              <a:ext cx="716280" cy="2133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4DB484-4346-4E55-A295-1E57EDB4588E}"/>
                </a:ext>
              </a:extLst>
            </p:cNvPr>
            <p:cNvCxnSpPr>
              <a:cxnSpLocks/>
            </p:cNvCxnSpPr>
            <p:nvPr/>
          </p:nvCxnSpPr>
          <p:spPr>
            <a:xfrm flipV="1">
              <a:off x="1163638" y="3933357"/>
              <a:ext cx="1290637" cy="42386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5C7C05-ABEC-4513-92B2-6A50DC9FE5AE}"/>
                </a:ext>
              </a:extLst>
            </p:cNvPr>
            <p:cNvCxnSpPr>
              <a:cxnSpLocks/>
            </p:cNvCxnSpPr>
            <p:nvPr/>
          </p:nvCxnSpPr>
          <p:spPr>
            <a:xfrm>
              <a:off x="2328450" y="3172622"/>
              <a:ext cx="91440" cy="73914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353FD0C-B4A7-408B-9935-927C6432CEB4}"/>
                </a:ext>
              </a:extLst>
            </p:cNvPr>
            <p:cNvCxnSpPr>
              <a:cxnSpLocks/>
            </p:cNvCxnSpPr>
            <p:nvPr/>
          </p:nvCxnSpPr>
          <p:spPr>
            <a:xfrm>
              <a:off x="2336070" y="3149762"/>
              <a:ext cx="876300" cy="4419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412941D-6603-47BD-92FE-9B29AC5358A2}"/>
                </a:ext>
              </a:extLst>
            </p:cNvPr>
            <p:cNvCxnSpPr>
              <a:cxnSpLocks/>
            </p:cNvCxnSpPr>
            <p:nvPr/>
          </p:nvCxnSpPr>
          <p:spPr>
            <a:xfrm flipV="1">
              <a:off x="2435130" y="3599342"/>
              <a:ext cx="777240" cy="31242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47292E2-9315-4FAE-BB83-633D8BFB9AB3}"/>
                </a:ext>
              </a:extLst>
            </p:cNvPr>
            <p:cNvCxnSpPr>
              <a:cxnSpLocks/>
            </p:cNvCxnSpPr>
            <p:nvPr/>
          </p:nvCxnSpPr>
          <p:spPr>
            <a:xfrm flipH="1">
              <a:off x="2668588" y="3599342"/>
              <a:ext cx="528542" cy="84360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018DF52-5EDC-453C-B0C5-CF47045CE193}"/>
                </a:ext>
              </a:extLst>
            </p:cNvPr>
            <p:cNvCxnSpPr>
              <a:cxnSpLocks/>
            </p:cNvCxnSpPr>
            <p:nvPr/>
          </p:nvCxnSpPr>
          <p:spPr>
            <a:xfrm flipH="1" flipV="1">
              <a:off x="1173164" y="4376270"/>
              <a:ext cx="1523999" cy="7620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B0237E3-97E0-476D-8E96-2DBA8346695D}"/>
                </a:ext>
              </a:extLst>
            </p:cNvPr>
            <p:cNvCxnSpPr>
              <a:cxnSpLocks/>
            </p:cNvCxnSpPr>
            <p:nvPr/>
          </p:nvCxnSpPr>
          <p:spPr>
            <a:xfrm flipV="1">
              <a:off x="1116870" y="3408842"/>
              <a:ext cx="464820" cy="105156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95D7BCEE-7D95-44A6-A9E2-5A5E032210FC}"/>
                </a:ext>
              </a:extLst>
            </p:cNvPr>
            <p:cNvSpPr/>
            <p:nvPr/>
          </p:nvSpPr>
          <p:spPr>
            <a:xfrm>
              <a:off x="968646" y="4155602"/>
              <a:ext cx="422910" cy="422910"/>
            </a:xfrm>
            <a:prstGeom prst="ellipse">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19">
              <a:extLst>
                <a:ext uri="{FF2B5EF4-FFF2-40B4-BE49-F238E27FC236}">
                  <a16:creationId xmlns:a16="http://schemas.microsoft.com/office/drawing/2014/main" id="{6630E5B0-E0C0-42B3-9787-F91D09BEB3E0}"/>
                </a:ext>
              </a:extLst>
            </p:cNvPr>
            <p:cNvSpPr/>
            <p:nvPr/>
          </p:nvSpPr>
          <p:spPr>
            <a:xfrm>
              <a:off x="2108482" y="2927086"/>
              <a:ext cx="460591" cy="460591"/>
            </a:xfrm>
            <a:prstGeom prst="rect">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Rectangle 20">
              <a:extLst>
                <a:ext uri="{FF2B5EF4-FFF2-40B4-BE49-F238E27FC236}">
                  <a16:creationId xmlns:a16="http://schemas.microsoft.com/office/drawing/2014/main" id="{DF77395F-A7EA-44A5-966E-1D75E9DFA19F}"/>
                </a:ext>
              </a:extLst>
            </p:cNvPr>
            <p:cNvSpPr/>
            <p:nvPr/>
          </p:nvSpPr>
          <p:spPr>
            <a:xfrm>
              <a:off x="3066313" y="3455043"/>
              <a:ext cx="270091" cy="270091"/>
            </a:xfrm>
            <a:prstGeom prst="rect">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Oval 21">
              <a:extLst>
                <a:ext uri="{FF2B5EF4-FFF2-40B4-BE49-F238E27FC236}">
                  <a16:creationId xmlns:a16="http://schemas.microsoft.com/office/drawing/2014/main" id="{62B59961-5B17-48D6-8B38-AA84304B7A69}"/>
                </a:ext>
              </a:extLst>
            </p:cNvPr>
            <p:cNvSpPr/>
            <p:nvPr/>
          </p:nvSpPr>
          <p:spPr>
            <a:xfrm>
              <a:off x="1393723" y="3189558"/>
              <a:ext cx="422910" cy="422910"/>
            </a:xfrm>
            <a:prstGeom prst="ellipse">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3" name="Straight Connector 22">
              <a:extLst>
                <a:ext uri="{FF2B5EF4-FFF2-40B4-BE49-F238E27FC236}">
                  <a16:creationId xmlns:a16="http://schemas.microsoft.com/office/drawing/2014/main" id="{8CE57C16-5A6B-458E-BA5B-E9DD1B486A64}"/>
                </a:ext>
              </a:extLst>
            </p:cNvPr>
            <p:cNvCxnSpPr>
              <a:cxnSpLocks/>
            </p:cNvCxnSpPr>
            <p:nvPr/>
          </p:nvCxnSpPr>
          <p:spPr>
            <a:xfrm>
              <a:off x="2419890" y="3896522"/>
              <a:ext cx="286798" cy="53213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9F14B747-9641-4F7A-A3D5-A72E0B556BB0}"/>
                </a:ext>
              </a:extLst>
            </p:cNvPr>
            <p:cNvSpPr/>
            <p:nvPr/>
          </p:nvSpPr>
          <p:spPr>
            <a:xfrm>
              <a:off x="2300997" y="3783614"/>
              <a:ext cx="268076" cy="268076"/>
            </a:xfrm>
            <a:prstGeom prst="ellipse">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Rectangle 24">
              <a:extLst>
                <a:ext uri="{FF2B5EF4-FFF2-40B4-BE49-F238E27FC236}">
                  <a16:creationId xmlns:a16="http://schemas.microsoft.com/office/drawing/2014/main" id="{3B1B8499-EA01-47D6-9F54-5C93D8A7205B}"/>
                </a:ext>
              </a:extLst>
            </p:cNvPr>
            <p:cNvSpPr/>
            <p:nvPr/>
          </p:nvSpPr>
          <p:spPr>
            <a:xfrm>
              <a:off x="2542664" y="4281351"/>
              <a:ext cx="313663" cy="313663"/>
            </a:xfrm>
            <a:prstGeom prst="rect">
              <a:avLst/>
            </a:prstGeom>
            <a:solidFill>
              <a:srgbClr val="F3822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20598117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8.33333E-7 3.33333E-6 L -8.33333E-7 0.0858 " pathEditMode="relative" rAng="0" ptsTypes="AA">
                                      <p:cBhvr>
                                        <p:cTn id="9" dur="500" spd="-100000" fill="hold"/>
                                        <p:tgtEl>
                                          <p:spTgt spid="9"/>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42" presetClass="path" presetSubtype="0" decel="100000" fill="hold" grpId="1" nodeType="withEffect">
                                  <p:stCondLst>
                                    <p:cond delay="250"/>
                                  </p:stCondLst>
                                  <p:childTnLst>
                                    <p:animMotion origin="layout" path="M 2.77778E-7 -2.59259E-6 L 0.03681 -2.59259E-6 " pathEditMode="relative" rAng="0" ptsTypes="AA">
                                      <p:cBhvr>
                                        <p:cTn id="14" dur="500" spd="-100000" fill="hold"/>
                                        <p:tgtEl>
                                          <p:spTgt spid="529"/>
                                        </p:tgtEl>
                                        <p:attrNameLst>
                                          <p:attrName>ppt_x</p:attrName>
                                          <p:attrName>ppt_y</p:attrName>
                                        </p:attrNameLst>
                                      </p:cBhvr>
                                      <p:rCtr x="1840" y="0"/>
                                    </p:animMotion>
                                  </p:childTnLst>
                                </p:cTn>
                              </p:par>
                              <p:par>
                                <p:cTn id="15" presetID="10" presetClass="entr" presetSubtype="0" fill="hold" grpId="0" nodeType="withEffect">
                                  <p:stCondLst>
                                    <p:cond delay="35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42" presetClass="path" presetSubtype="0" decel="100000" fill="hold" grpId="1" nodeType="withEffect">
                                  <p:stCondLst>
                                    <p:cond delay="350"/>
                                  </p:stCondLst>
                                  <p:childTnLst>
                                    <p:animMotion origin="layout" path="M -1.11111E-6 2.09877E-6 L -1.11111E-6 0.04352 " pathEditMode="relative" rAng="0" ptsTypes="AA">
                                      <p:cBhvr>
                                        <p:cTn id="19" dur="500" spd="-100000" fill="hold"/>
                                        <p:tgtEl>
                                          <p:spTgt spid="8">
                                            <p:txEl>
                                              <p:pRg st="0" end="0"/>
                                            </p:txEl>
                                          </p:spTgt>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529" grpId="1"/>
      <p:bldP spid="8" grpId="0" build="p"/>
      <p:bldP spid="8"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32" name="Freeform: Shape 31">
            <a:extLst>
              <a:ext uri="{FF2B5EF4-FFF2-40B4-BE49-F238E27FC236}">
                <a16:creationId xmlns:a16="http://schemas.microsoft.com/office/drawing/2014/main" id="{3661C994-4E26-44C9-B89E-121EF252830A}"/>
              </a:ext>
            </a:extLst>
          </p:cNvPr>
          <p:cNvSpPr/>
          <p:nvPr/>
        </p:nvSpPr>
        <p:spPr>
          <a:xfrm>
            <a:off x="2728457" y="1503832"/>
            <a:ext cx="6429191" cy="3639668"/>
          </a:xfrm>
          <a:custGeom>
            <a:avLst/>
            <a:gdLst>
              <a:gd name="connsiteX0" fmla="*/ 3202204 w 6429191"/>
              <a:gd name="connsiteY0" fmla="*/ 0 h 3639668"/>
              <a:gd name="connsiteX1" fmla="*/ 6429191 w 6429191"/>
              <a:gd name="connsiteY1" fmla="*/ 0 h 3639668"/>
              <a:gd name="connsiteX2" fmla="*/ 6429191 w 6429191"/>
              <a:gd name="connsiteY2" fmla="*/ 3639667 h 3639668"/>
              <a:gd name="connsiteX3" fmla="*/ 3226056 w 6429191"/>
              <a:gd name="connsiteY3" fmla="*/ 3639667 h 3639668"/>
              <a:gd name="connsiteX4" fmla="*/ 3226056 w 6429191"/>
              <a:gd name="connsiteY4" fmla="*/ 3639668 h 3639668"/>
              <a:gd name="connsiteX5" fmla="*/ 0 w 6429191"/>
              <a:gd name="connsiteY5" fmla="*/ 3639668 h 3639668"/>
              <a:gd name="connsiteX6" fmla="*/ 0 w 6429191"/>
              <a:gd name="connsiteY6" fmla="*/ 1 h 3639668"/>
              <a:gd name="connsiteX7" fmla="*/ 3202204 w 6429191"/>
              <a:gd name="connsiteY7" fmla="*/ 1 h 363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191" h="3639668">
                <a:moveTo>
                  <a:pt x="3202204" y="0"/>
                </a:moveTo>
                <a:lnTo>
                  <a:pt x="6429191" y="0"/>
                </a:lnTo>
                <a:lnTo>
                  <a:pt x="6429191" y="3639667"/>
                </a:lnTo>
                <a:lnTo>
                  <a:pt x="3226056" y="3639667"/>
                </a:lnTo>
                <a:lnTo>
                  <a:pt x="3226056" y="3639668"/>
                </a:lnTo>
                <a:lnTo>
                  <a:pt x="0" y="3639668"/>
                </a:lnTo>
                <a:lnTo>
                  <a:pt x="0" y="1"/>
                </a:lnTo>
                <a:lnTo>
                  <a:pt x="3202204" y="1"/>
                </a:lnTo>
                <a:close/>
              </a:path>
            </a:pathLst>
          </a:cu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3" name="Arrow: Pentagon 32">
            <a:extLst>
              <a:ext uri="{FF2B5EF4-FFF2-40B4-BE49-F238E27FC236}">
                <a16:creationId xmlns:a16="http://schemas.microsoft.com/office/drawing/2014/main" id="{FB1C5182-E076-4E64-A882-54540FC2D2C1}"/>
              </a:ext>
            </a:extLst>
          </p:cNvPr>
          <p:cNvSpPr/>
          <p:nvPr/>
        </p:nvSpPr>
        <p:spPr>
          <a:xfrm>
            <a:off x="0" y="1503833"/>
            <a:ext cx="3255162" cy="3639667"/>
          </a:xfrm>
          <a:prstGeom prst="homePlate">
            <a:avLst>
              <a:gd name="adj" fmla="val 11560"/>
            </a:avLst>
          </a:pr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2244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8005354-2B29-48C5-850C-DC69B7CF1999}"/>
              </a:ext>
            </a:extLst>
          </p:cNvPr>
          <p:cNvGrpSpPr/>
          <p:nvPr/>
        </p:nvGrpSpPr>
        <p:grpSpPr>
          <a:xfrm>
            <a:off x="9120415" y="1503825"/>
            <a:ext cx="3226987" cy="3639667"/>
            <a:chOff x="5930900" y="1503825"/>
            <a:chExt cx="3226987" cy="3639667"/>
          </a:xfrm>
        </p:grpSpPr>
        <p:sp>
          <p:nvSpPr>
            <p:cNvPr id="23" name="Oval 22">
              <a:extLst>
                <a:ext uri="{FF2B5EF4-FFF2-40B4-BE49-F238E27FC236}">
                  <a16:creationId xmlns:a16="http://schemas.microsoft.com/office/drawing/2014/main" id="{14F9CAD2-FC46-4D94-BC4D-F63F7B987CBB}"/>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4" name="Mask_right">
              <a:extLst>
                <a:ext uri="{FF2B5EF4-FFF2-40B4-BE49-F238E27FC236}">
                  <a16:creationId xmlns:a16="http://schemas.microsoft.com/office/drawing/2014/main" id="{4D29F256-3040-4971-BB91-8FFEEBA38B16}"/>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25" name="Title 8">
            <a:extLst>
              <a:ext uri="{FF2B5EF4-FFF2-40B4-BE49-F238E27FC236}">
                <a16:creationId xmlns:a16="http://schemas.microsoft.com/office/drawing/2014/main" id="{0D2DBD66-B474-4424-87EE-E9734D91667C}"/>
              </a:ext>
            </a:extLst>
          </p:cNvPr>
          <p:cNvSpPr txBox="1">
            <a:spLocks/>
          </p:cNvSpPr>
          <p:nvPr/>
        </p:nvSpPr>
        <p:spPr>
          <a:xfrm>
            <a:off x="9885316"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grpSp>
        <p:nvGrpSpPr>
          <p:cNvPr id="26" name="Group 25">
            <a:extLst>
              <a:ext uri="{FF2B5EF4-FFF2-40B4-BE49-F238E27FC236}">
                <a16:creationId xmlns:a16="http://schemas.microsoft.com/office/drawing/2014/main" id="{A6CD2E2C-DF8A-40EA-9D62-82B1C5999320}"/>
              </a:ext>
            </a:extLst>
          </p:cNvPr>
          <p:cNvGrpSpPr/>
          <p:nvPr/>
        </p:nvGrpSpPr>
        <p:grpSpPr>
          <a:xfrm>
            <a:off x="10478969" y="2363663"/>
            <a:ext cx="811155" cy="1378629"/>
            <a:chOff x="7289454" y="2307907"/>
            <a:chExt cx="811155" cy="1378629"/>
          </a:xfrm>
        </p:grpSpPr>
        <p:grpSp>
          <p:nvGrpSpPr>
            <p:cNvPr id="27" name="Group 26">
              <a:extLst>
                <a:ext uri="{FF2B5EF4-FFF2-40B4-BE49-F238E27FC236}">
                  <a16:creationId xmlns:a16="http://schemas.microsoft.com/office/drawing/2014/main" id="{EDBD3EE8-42DE-4DDC-8E10-94440B2917BD}"/>
                </a:ext>
              </a:extLst>
            </p:cNvPr>
            <p:cNvGrpSpPr/>
            <p:nvPr/>
          </p:nvGrpSpPr>
          <p:grpSpPr>
            <a:xfrm>
              <a:off x="7289454" y="2307907"/>
              <a:ext cx="811155" cy="726852"/>
              <a:chOff x="-1079759" y="5463463"/>
              <a:chExt cx="719325" cy="644566"/>
            </a:xfrm>
          </p:grpSpPr>
          <p:sp>
            <p:nvSpPr>
              <p:cNvPr id="31" name="Freeform 6">
                <a:extLst>
                  <a:ext uri="{FF2B5EF4-FFF2-40B4-BE49-F238E27FC236}">
                    <a16:creationId xmlns:a16="http://schemas.microsoft.com/office/drawing/2014/main" id="{5D725F3C-0DC6-4A70-977A-C5D605FBF09D}"/>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4" name="Freeform 5">
                <a:extLst>
                  <a:ext uri="{FF2B5EF4-FFF2-40B4-BE49-F238E27FC236}">
                    <a16:creationId xmlns:a16="http://schemas.microsoft.com/office/drawing/2014/main" id="{DFE77D43-2EB6-4651-BE45-157F6C8E0CCF}"/>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5" name="Oval 7">
                <a:extLst>
                  <a:ext uri="{FF2B5EF4-FFF2-40B4-BE49-F238E27FC236}">
                    <a16:creationId xmlns:a16="http://schemas.microsoft.com/office/drawing/2014/main" id="{BC06620B-B6CB-4EA1-8668-74545C290441}"/>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6" name="Oval 8">
                <a:extLst>
                  <a:ext uri="{FF2B5EF4-FFF2-40B4-BE49-F238E27FC236}">
                    <a16:creationId xmlns:a16="http://schemas.microsoft.com/office/drawing/2014/main" id="{057D753C-B608-4422-9871-BE88A8E68E52}"/>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 name="Oval 9">
                <a:extLst>
                  <a:ext uri="{FF2B5EF4-FFF2-40B4-BE49-F238E27FC236}">
                    <a16:creationId xmlns:a16="http://schemas.microsoft.com/office/drawing/2014/main" id="{4F8C045C-F77E-4911-901E-5D4C3835F7DC}"/>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28" name="Group 27">
              <a:extLst>
                <a:ext uri="{FF2B5EF4-FFF2-40B4-BE49-F238E27FC236}">
                  <a16:creationId xmlns:a16="http://schemas.microsoft.com/office/drawing/2014/main" id="{FD58D91B-553C-467A-9C2D-3D7A0FE7B60C}"/>
                </a:ext>
              </a:extLst>
            </p:cNvPr>
            <p:cNvGrpSpPr/>
            <p:nvPr/>
          </p:nvGrpSpPr>
          <p:grpSpPr>
            <a:xfrm>
              <a:off x="7461400" y="2704372"/>
              <a:ext cx="432254" cy="982164"/>
              <a:chOff x="4140054" y="2794987"/>
              <a:chExt cx="204353" cy="464329"/>
            </a:xfrm>
            <a:solidFill>
              <a:srgbClr val="66A02A"/>
            </a:solidFill>
          </p:grpSpPr>
          <p:sp>
            <p:nvSpPr>
              <p:cNvPr id="29" name="Oval 28">
                <a:extLst>
                  <a:ext uri="{FF2B5EF4-FFF2-40B4-BE49-F238E27FC236}">
                    <a16:creationId xmlns:a16="http://schemas.microsoft.com/office/drawing/2014/main" id="{995834A8-FA1E-410C-8065-7C2997816ADD}"/>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30" name="Chord 29">
                <a:extLst>
                  <a:ext uri="{FF2B5EF4-FFF2-40B4-BE49-F238E27FC236}">
                    <a16:creationId xmlns:a16="http://schemas.microsoft.com/office/drawing/2014/main" id="{3F428E33-6881-48EE-B240-3B0A91225BAD}"/>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38" name="Freeform: Shape 37">
            <a:extLst>
              <a:ext uri="{FF2B5EF4-FFF2-40B4-BE49-F238E27FC236}">
                <a16:creationId xmlns:a16="http://schemas.microsoft.com/office/drawing/2014/main" id="{5B42A775-CF83-4E0B-A356-525756235DD0}"/>
              </a:ext>
            </a:extLst>
          </p:cNvPr>
          <p:cNvSpPr/>
          <p:nvPr/>
        </p:nvSpPr>
        <p:spPr>
          <a:xfrm>
            <a:off x="5917972" y="1503832"/>
            <a:ext cx="6429191" cy="3639668"/>
          </a:xfrm>
          <a:custGeom>
            <a:avLst/>
            <a:gdLst>
              <a:gd name="connsiteX0" fmla="*/ 3202204 w 6429191"/>
              <a:gd name="connsiteY0" fmla="*/ 0 h 3639668"/>
              <a:gd name="connsiteX1" fmla="*/ 6429191 w 6429191"/>
              <a:gd name="connsiteY1" fmla="*/ 0 h 3639668"/>
              <a:gd name="connsiteX2" fmla="*/ 6429191 w 6429191"/>
              <a:gd name="connsiteY2" fmla="*/ 3639667 h 3639668"/>
              <a:gd name="connsiteX3" fmla="*/ 3226056 w 6429191"/>
              <a:gd name="connsiteY3" fmla="*/ 3639667 h 3639668"/>
              <a:gd name="connsiteX4" fmla="*/ 3226056 w 6429191"/>
              <a:gd name="connsiteY4" fmla="*/ 3639668 h 3639668"/>
              <a:gd name="connsiteX5" fmla="*/ 0 w 6429191"/>
              <a:gd name="connsiteY5" fmla="*/ 3639668 h 3639668"/>
              <a:gd name="connsiteX6" fmla="*/ 0 w 6429191"/>
              <a:gd name="connsiteY6" fmla="*/ 1 h 3639668"/>
              <a:gd name="connsiteX7" fmla="*/ 3202204 w 6429191"/>
              <a:gd name="connsiteY7" fmla="*/ 1 h 363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191" h="3639668">
                <a:moveTo>
                  <a:pt x="3202204" y="0"/>
                </a:moveTo>
                <a:lnTo>
                  <a:pt x="6429191" y="0"/>
                </a:lnTo>
                <a:lnTo>
                  <a:pt x="6429191" y="3639667"/>
                </a:lnTo>
                <a:lnTo>
                  <a:pt x="3226056" y="3639667"/>
                </a:lnTo>
                <a:lnTo>
                  <a:pt x="3226056" y="3639668"/>
                </a:lnTo>
                <a:lnTo>
                  <a:pt x="0" y="3639668"/>
                </a:lnTo>
                <a:lnTo>
                  <a:pt x="0" y="1"/>
                </a:lnTo>
                <a:lnTo>
                  <a:pt x="3202204" y="1"/>
                </a:lnTo>
                <a:close/>
              </a:path>
            </a:pathLst>
          </a:cu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9" name="Arrow: Pentagon 38">
            <a:extLst>
              <a:ext uri="{FF2B5EF4-FFF2-40B4-BE49-F238E27FC236}">
                <a16:creationId xmlns:a16="http://schemas.microsoft.com/office/drawing/2014/main" id="{640D4977-8704-4D34-B8EE-F7016E917A1C}"/>
              </a:ext>
            </a:extLst>
          </p:cNvPr>
          <p:cNvSpPr/>
          <p:nvPr/>
        </p:nvSpPr>
        <p:spPr>
          <a:xfrm>
            <a:off x="0" y="0"/>
            <a:ext cx="9144000" cy="5143493"/>
          </a:xfrm>
          <a:prstGeom prst="homePlate">
            <a:avLst>
              <a:gd name="adj" fmla="val 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0" name="Title 8">
            <a:extLst>
              <a:ext uri="{FF2B5EF4-FFF2-40B4-BE49-F238E27FC236}">
                <a16:creationId xmlns:a16="http://schemas.microsoft.com/office/drawing/2014/main" id="{17C1E460-94A4-465C-984F-24ADC92977C0}"/>
              </a:ext>
            </a:extLst>
          </p:cNvPr>
          <p:cNvSpPr txBox="1">
            <a:spLocks/>
          </p:cNvSpPr>
          <p:nvPr/>
        </p:nvSpPr>
        <p:spPr>
          <a:xfrm>
            <a:off x="3080469" y="7118792"/>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41" name="Freeform: Shape 40">
            <a:extLst>
              <a:ext uri="{FF2B5EF4-FFF2-40B4-BE49-F238E27FC236}">
                <a16:creationId xmlns:a16="http://schemas.microsoft.com/office/drawing/2014/main" id="{27342FC0-15B0-426F-BDD1-0F8273E7A77B}"/>
              </a:ext>
            </a:extLst>
          </p:cNvPr>
          <p:cNvSpPr/>
          <p:nvPr/>
        </p:nvSpPr>
        <p:spPr>
          <a:xfrm>
            <a:off x="3959074" y="5853750"/>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2" name="Arrow: Pentagon 41">
            <a:extLst>
              <a:ext uri="{FF2B5EF4-FFF2-40B4-BE49-F238E27FC236}">
                <a16:creationId xmlns:a16="http://schemas.microsoft.com/office/drawing/2014/main" id="{79A8566E-DC4A-4446-A7F2-833D13226807}"/>
              </a:ext>
            </a:extLst>
          </p:cNvPr>
          <p:cNvSpPr/>
          <p:nvPr/>
        </p:nvSpPr>
        <p:spPr>
          <a:xfrm>
            <a:off x="-3559629"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3" name="Title 8">
            <a:extLst>
              <a:ext uri="{FF2B5EF4-FFF2-40B4-BE49-F238E27FC236}">
                <a16:creationId xmlns:a16="http://schemas.microsoft.com/office/drawing/2014/main" id="{AE901C7E-4F8A-420A-9204-425843C0B699}"/>
              </a:ext>
            </a:extLst>
          </p:cNvPr>
          <p:cNvSpPr txBox="1">
            <a:spLocks/>
          </p:cNvSpPr>
          <p:nvPr/>
        </p:nvSpPr>
        <p:spPr>
          <a:xfrm>
            <a:off x="-3029206"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44" name="Group 4">
            <a:extLst>
              <a:ext uri="{FF2B5EF4-FFF2-40B4-BE49-F238E27FC236}">
                <a16:creationId xmlns:a16="http://schemas.microsoft.com/office/drawing/2014/main" id="{BF6EEE25-8A56-4A39-BA1C-EB62DC361D08}"/>
              </a:ext>
            </a:extLst>
          </p:cNvPr>
          <p:cNvGrpSpPr>
            <a:grpSpLocks noChangeAspect="1"/>
          </p:cNvGrpSpPr>
          <p:nvPr/>
        </p:nvGrpSpPr>
        <p:grpSpPr bwMode="auto">
          <a:xfrm>
            <a:off x="-2689453" y="2706746"/>
            <a:ext cx="1289956" cy="672668"/>
            <a:chOff x="1928" y="1122"/>
            <a:chExt cx="1910" cy="996"/>
          </a:xfrm>
        </p:grpSpPr>
        <p:sp>
          <p:nvSpPr>
            <p:cNvPr id="45" name="Freeform 5">
              <a:extLst>
                <a:ext uri="{FF2B5EF4-FFF2-40B4-BE49-F238E27FC236}">
                  <a16:creationId xmlns:a16="http://schemas.microsoft.com/office/drawing/2014/main" id="{1C118029-BE4F-474E-80ED-28A18195590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9" name="Line 6">
              <a:extLst>
                <a:ext uri="{FF2B5EF4-FFF2-40B4-BE49-F238E27FC236}">
                  <a16:creationId xmlns:a16="http://schemas.microsoft.com/office/drawing/2014/main" id="{771DDFC2-48E9-40B1-BB84-81FC9BFD0446}"/>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0" name="Line 7">
              <a:extLst>
                <a:ext uri="{FF2B5EF4-FFF2-40B4-BE49-F238E27FC236}">
                  <a16:creationId xmlns:a16="http://schemas.microsoft.com/office/drawing/2014/main" id="{C5C68507-8FCE-47CB-97B5-8B1A9DB8856C}"/>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1" name="Line 8">
              <a:extLst>
                <a:ext uri="{FF2B5EF4-FFF2-40B4-BE49-F238E27FC236}">
                  <a16:creationId xmlns:a16="http://schemas.microsoft.com/office/drawing/2014/main" id="{40D7E4FD-0E93-4498-AD84-789B9B547B9D}"/>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2" name="Line 9">
              <a:extLst>
                <a:ext uri="{FF2B5EF4-FFF2-40B4-BE49-F238E27FC236}">
                  <a16:creationId xmlns:a16="http://schemas.microsoft.com/office/drawing/2014/main" id="{65A70441-1B3B-4F48-97C9-C450D6B369D1}"/>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3" name="Line 10">
              <a:extLst>
                <a:ext uri="{FF2B5EF4-FFF2-40B4-BE49-F238E27FC236}">
                  <a16:creationId xmlns:a16="http://schemas.microsoft.com/office/drawing/2014/main" id="{B6F05F38-DFB4-4A34-A6DD-C5F77E51B72B}"/>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Line 11">
              <a:extLst>
                <a:ext uri="{FF2B5EF4-FFF2-40B4-BE49-F238E27FC236}">
                  <a16:creationId xmlns:a16="http://schemas.microsoft.com/office/drawing/2014/main" id="{4CC8D063-B406-4EE4-8EB0-515D465B5196}"/>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5" name="Line 12">
              <a:extLst>
                <a:ext uri="{FF2B5EF4-FFF2-40B4-BE49-F238E27FC236}">
                  <a16:creationId xmlns:a16="http://schemas.microsoft.com/office/drawing/2014/main" id="{064D73AA-812F-4341-A275-612E5F0B5B69}"/>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6" name="Line 13">
              <a:extLst>
                <a:ext uri="{FF2B5EF4-FFF2-40B4-BE49-F238E27FC236}">
                  <a16:creationId xmlns:a16="http://schemas.microsoft.com/office/drawing/2014/main" id="{E1851520-45B4-446A-AEBC-00B3F6815A99}"/>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57" name="Arrow: Pentagon 56">
            <a:extLst>
              <a:ext uri="{FF2B5EF4-FFF2-40B4-BE49-F238E27FC236}">
                <a16:creationId xmlns:a16="http://schemas.microsoft.com/office/drawing/2014/main" id="{66AF60DB-02CA-46D1-8792-39D02399C2F9}"/>
              </a:ext>
            </a:extLst>
          </p:cNvPr>
          <p:cNvSpPr/>
          <p:nvPr/>
        </p:nvSpPr>
        <p:spPr>
          <a:xfrm>
            <a:off x="-3559629" y="1503833"/>
            <a:ext cx="3255162" cy="3639667"/>
          </a:xfrm>
          <a:prstGeom prst="homePlate">
            <a:avLst>
              <a:gd name="adj" fmla="val 11560"/>
            </a:avLst>
          </a:pr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Title 2">
            <a:extLst>
              <a:ext uri="{FF2B5EF4-FFF2-40B4-BE49-F238E27FC236}">
                <a16:creationId xmlns:a16="http://schemas.microsoft.com/office/drawing/2014/main" id="{D6E5199B-B9B7-44A7-87D5-918AC901958A}"/>
              </a:ext>
            </a:extLst>
          </p:cNvPr>
          <p:cNvSpPr txBox="1">
            <a:spLocks/>
          </p:cNvSpPr>
          <p:nvPr/>
        </p:nvSpPr>
        <p:spPr>
          <a:xfrm>
            <a:off x="336789" y="274593"/>
            <a:ext cx="8205304" cy="545192"/>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chemeClr val="tx1"/>
                </a:solidFill>
                <a:latin typeface="Arial"/>
                <a:ea typeface="+mj-ea"/>
                <a:cs typeface="Arial"/>
              </a:defRPr>
            </a:lvl1pPr>
          </a:lstStyle>
          <a:p>
            <a:pPr lvl="0"/>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 Native Architecture</a:t>
            </a:r>
          </a:p>
        </p:txBody>
      </p:sp>
      <p:grpSp>
        <p:nvGrpSpPr>
          <p:cNvPr id="72" name="Group 4">
            <a:extLst>
              <a:ext uri="{FF2B5EF4-FFF2-40B4-BE49-F238E27FC236}">
                <a16:creationId xmlns:a16="http://schemas.microsoft.com/office/drawing/2014/main" id="{C996F7C6-CCEB-42DC-9E57-1869C2159BC6}"/>
              </a:ext>
            </a:extLst>
          </p:cNvPr>
          <p:cNvGrpSpPr>
            <a:grpSpLocks noChangeAspect="1"/>
          </p:cNvGrpSpPr>
          <p:nvPr/>
        </p:nvGrpSpPr>
        <p:grpSpPr bwMode="auto">
          <a:xfrm>
            <a:off x="6513026" y="1722807"/>
            <a:ext cx="761474" cy="1281711"/>
            <a:chOff x="4735" y="1333"/>
            <a:chExt cx="988" cy="1663"/>
          </a:xfrm>
        </p:grpSpPr>
        <p:sp>
          <p:nvSpPr>
            <p:cNvPr id="73" name="Freeform 9">
              <a:extLst>
                <a:ext uri="{FF2B5EF4-FFF2-40B4-BE49-F238E27FC236}">
                  <a16:creationId xmlns:a16="http://schemas.microsoft.com/office/drawing/2014/main" id="{5BB341B9-AC87-4FE5-97AD-3B98D00DAB4D}"/>
                </a:ext>
              </a:extLst>
            </p:cNvPr>
            <p:cNvSpPr>
              <a:spLocks/>
            </p:cNvSpPr>
            <p:nvPr/>
          </p:nvSpPr>
          <p:spPr bwMode="auto">
            <a:xfrm>
              <a:off x="4735" y="1333"/>
              <a:ext cx="988" cy="1663"/>
            </a:xfrm>
            <a:custGeom>
              <a:avLst/>
              <a:gdLst>
                <a:gd name="T0" fmla="*/ 481 w 553"/>
                <a:gd name="T1" fmla="*/ 797 h 797"/>
                <a:gd name="T2" fmla="*/ 72 w 553"/>
                <a:gd name="T3" fmla="*/ 797 h 797"/>
                <a:gd name="T4" fmla="*/ 0 w 553"/>
                <a:gd name="T5" fmla="*/ 725 h 797"/>
                <a:gd name="T6" fmla="*/ 0 w 553"/>
                <a:gd name="T7" fmla="*/ 72 h 797"/>
                <a:gd name="T8" fmla="*/ 72 w 553"/>
                <a:gd name="T9" fmla="*/ 0 h 797"/>
                <a:gd name="T10" fmla="*/ 481 w 553"/>
                <a:gd name="T11" fmla="*/ 0 h 797"/>
                <a:gd name="T12" fmla="*/ 553 w 553"/>
                <a:gd name="T13" fmla="*/ 72 h 797"/>
                <a:gd name="T14" fmla="*/ 553 w 553"/>
                <a:gd name="T15" fmla="*/ 725 h 797"/>
                <a:gd name="T16" fmla="*/ 481 w 553"/>
                <a:gd name="T17"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3" h="797">
                  <a:moveTo>
                    <a:pt x="481" y="797"/>
                  </a:moveTo>
                  <a:cubicBezTo>
                    <a:pt x="72" y="797"/>
                    <a:pt x="72" y="797"/>
                    <a:pt x="72" y="797"/>
                  </a:cubicBezTo>
                  <a:cubicBezTo>
                    <a:pt x="32" y="797"/>
                    <a:pt x="0" y="765"/>
                    <a:pt x="0" y="725"/>
                  </a:cubicBezTo>
                  <a:cubicBezTo>
                    <a:pt x="0" y="72"/>
                    <a:pt x="0" y="72"/>
                    <a:pt x="0" y="72"/>
                  </a:cubicBezTo>
                  <a:cubicBezTo>
                    <a:pt x="0" y="32"/>
                    <a:pt x="32" y="0"/>
                    <a:pt x="72" y="0"/>
                  </a:cubicBezTo>
                  <a:cubicBezTo>
                    <a:pt x="481" y="0"/>
                    <a:pt x="481" y="0"/>
                    <a:pt x="481" y="0"/>
                  </a:cubicBezTo>
                  <a:cubicBezTo>
                    <a:pt x="521" y="0"/>
                    <a:pt x="553" y="32"/>
                    <a:pt x="553" y="72"/>
                  </a:cubicBezTo>
                  <a:cubicBezTo>
                    <a:pt x="553" y="725"/>
                    <a:pt x="553" y="725"/>
                    <a:pt x="553" y="725"/>
                  </a:cubicBezTo>
                  <a:cubicBezTo>
                    <a:pt x="553" y="765"/>
                    <a:pt x="521" y="797"/>
                    <a:pt x="481" y="797"/>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4" name="Rectangle 5">
              <a:extLst>
                <a:ext uri="{FF2B5EF4-FFF2-40B4-BE49-F238E27FC236}">
                  <a16:creationId xmlns:a16="http://schemas.microsoft.com/office/drawing/2014/main" id="{1CB8E81D-0131-47ED-8683-AA8C73523285}"/>
                </a:ext>
              </a:extLst>
            </p:cNvPr>
            <p:cNvSpPr>
              <a:spLocks noChangeArrowheads="1"/>
            </p:cNvSpPr>
            <p:nvPr/>
          </p:nvSpPr>
          <p:spPr bwMode="auto">
            <a:xfrm>
              <a:off x="5084" y="1778"/>
              <a:ext cx="280" cy="684"/>
            </a:xfrm>
            <a:prstGeom prst="rect">
              <a:avLst/>
            </a:prstGeom>
            <a:solidFill>
              <a:srgbClr val="4F4AF4"/>
            </a:solidFill>
            <a:ln w="22225" cap="flat" cmpd="sng" algn="ctr">
              <a:solidFill>
                <a:sysClr val="window" lastClr="FFFFFF"/>
              </a:solidFill>
              <a:prstDash val="solid"/>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5" name="Freeform 6">
              <a:extLst>
                <a:ext uri="{FF2B5EF4-FFF2-40B4-BE49-F238E27FC236}">
                  <a16:creationId xmlns:a16="http://schemas.microsoft.com/office/drawing/2014/main" id="{1376B303-944D-4955-AF12-B5F0645F7381}"/>
                </a:ext>
              </a:extLst>
            </p:cNvPr>
            <p:cNvSpPr>
              <a:spLocks/>
            </p:cNvSpPr>
            <p:nvPr/>
          </p:nvSpPr>
          <p:spPr bwMode="auto">
            <a:xfrm>
              <a:off x="5186" y="1742"/>
              <a:ext cx="330" cy="155"/>
            </a:xfrm>
            <a:custGeom>
              <a:avLst/>
              <a:gdLst>
                <a:gd name="T0" fmla="*/ 0 w 330"/>
                <a:gd name="T1" fmla="*/ 0 h 155"/>
                <a:gd name="T2" fmla="*/ 288 w 330"/>
                <a:gd name="T3" fmla="*/ 0 h 155"/>
                <a:gd name="T4" fmla="*/ 330 w 330"/>
                <a:gd name="T5" fmla="*/ 152 h 155"/>
                <a:gd name="T6" fmla="*/ 48 w 330"/>
                <a:gd name="T7" fmla="*/ 155 h 155"/>
                <a:gd name="T8" fmla="*/ 0 w 330"/>
                <a:gd name="T9" fmla="*/ 0 h 155"/>
              </a:gdLst>
              <a:ahLst/>
              <a:cxnLst>
                <a:cxn ang="0">
                  <a:pos x="T0" y="T1"/>
                </a:cxn>
                <a:cxn ang="0">
                  <a:pos x="T2" y="T3"/>
                </a:cxn>
                <a:cxn ang="0">
                  <a:pos x="T4" y="T5"/>
                </a:cxn>
                <a:cxn ang="0">
                  <a:pos x="T6" y="T7"/>
                </a:cxn>
                <a:cxn ang="0">
                  <a:pos x="T8" y="T9"/>
                </a:cxn>
              </a:cxnLst>
              <a:rect l="0" t="0" r="r" b="b"/>
              <a:pathLst>
                <a:path w="330" h="155">
                  <a:moveTo>
                    <a:pt x="0" y="0"/>
                  </a:moveTo>
                  <a:lnTo>
                    <a:pt x="288" y="0"/>
                  </a:lnTo>
                  <a:lnTo>
                    <a:pt x="330" y="152"/>
                  </a:lnTo>
                  <a:lnTo>
                    <a:pt x="48" y="155"/>
                  </a:lnTo>
                  <a:lnTo>
                    <a:pt x="0" y="0"/>
                  </a:lnTo>
                  <a:close/>
                </a:path>
              </a:pathLst>
            </a:custGeom>
            <a:solidFill>
              <a:srgbClr val="4F4AF4"/>
            </a:solidFill>
            <a:ln w="22225" cap="flat" cmpd="sng" algn="ctr">
              <a:solidFill>
                <a:sysClr val="window" lastClr="FFFFFF"/>
              </a:solidFill>
              <a:prstDash val="solid"/>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6" name="Freeform 7">
              <a:extLst>
                <a:ext uri="{FF2B5EF4-FFF2-40B4-BE49-F238E27FC236}">
                  <a16:creationId xmlns:a16="http://schemas.microsoft.com/office/drawing/2014/main" id="{5678A02D-0DF0-4418-9F14-C455DCE361A2}"/>
                </a:ext>
              </a:extLst>
            </p:cNvPr>
            <p:cNvSpPr>
              <a:spLocks/>
            </p:cNvSpPr>
            <p:nvPr/>
          </p:nvSpPr>
          <p:spPr bwMode="auto">
            <a:xfrm>
              <a:off x="5084" y="1894"/>
              <a:ext cx="432" cy="244"/>
            </a:xfrm>
            <a:custGeom>
              <a:avLst/>
              <a:gdLst>
                <a:gd name="T0" fmla="*/ 432 w 432"/>
                <a:gd name="T1" fmla="*/ 0 h 244"/>
                <a:gd name="T2" fmla="*/ 280 w 432"/>
                <a:gd name="T3" fmla="*/ 244 h 244"/>
                <a:gd name="T4" fmla="*/ 0 w 432"/>
                <a:gd name="T5" fmla="*/ 244 h 244"/>
                <a:gd name="T6" fmla="*/ 150 w 432"/>
                <a:gd name="T7" fmla="*/ 3 h 244"/>
                <a:gd name="T8" fmla="*/ 432 w 432"/>
                <a:gd name="T9" fmla="*/ 0 h 244"/>
              </a:gdLst>
              <a:ahLst/>
              <a:cxnLst>
                <a:cxn ang="0">
                  <a:pos x="T0" y="T1"/>
                </a:cxn>
                <a:cxn ang="0">
                  <a:pos x="T2" y="T3"/>
                </a:cxn>
                <a:cxn ang="0">
                  <a:pos x="T4" y="T5"/>
                </a:cxn>
                <a:cxn ang="0">
                  <a:pos x="T6" y="T7"/>
                </a:cxn>
                <a:cxn ang="0">
                  <a:pos x="T8" y="T9"/>
                </a:cxn>
              </a:cxnLst>
              <a:rect l="0" t="0" r="r" b="b"/>
              <a:pathLst>
                <a:path w="432" h="244">
                  <a:moveTo>
                    <a:pt x="432" y="0"/>
                  </a:moveTo>
                  <a:lnTo>
                    <a:pt x="280" y="244"/>
                  </a:lnTo>
                  <a:lnTo>
                    <a:pt x="0" y="244"/>
                  </a:lnTo>
                  <a:lnTo>
                    <a:pt x="150" y="3"/>
                  </a:lnTo>
                  <a:lnTo>
                    <a:pt x="432" y="0"/>
                  </a:lnTo>
                  <a:close/>
                </a:path>
              </a:pathLst>
            </a:custGeom>
            <a:solidFill>
              <a:srgbClr val="4F4AF4"/>
            </a:solidFill>
            <a:ln w="22225" cap="flat" cmpd="sng" algn="ctr">
              <a:solidFill>
                <a:sysClr val="window" lastClr="FFFFFF"/>
              </a:solidFill>
              <a:prstDash val="solid"/>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7" name="Freeform 8">
              <a:extLst>
                <a:ext uri="{FF2B5EF4-FFF2-40B4-BE49-F238E27FC236}">
                  <a16:creationId xmlns:a16="http://schemas.microsoft.com/office/drawing/2014/main" id="{DB611CCE-D1FF-47D8-8CD3-B3171AA06296}"/>
                </a:ext>
              </a:extLst>
            </p:cNvPr>
            <p:cNvSpPr>
              <a:spLocks/>
            </p:cNvSpPr>
            <p:nvPr/>
          </p:nvSpPr>
          <p:spPr bwMode="auto">
            <a:xfrm>
              <a:off x="5084" y="1742"/>
              <a:ext cx="150" cy="396"/>
            </a:xfrm>
            <a:custGeom>
              <a:avLst/>
              <a:gdLst>
                <a:gd name="T0" fmla="*/ 49 w 72"/>
                <a:gd name="T1" fmla="*/ 0 h 190"/>
                <a:gd name="T2" fmla="*/ 0 w 72"/>
                <a:gd name="T3" fmla="*/ 64 h 190"/>
                <a:gd name="T4" fmla="*/ 0 w 72"/>
                <a:gd name="T5" fmla="*/ 190 h 190"/>
                <a:gd name="T6" fmla="*/ 72 w 72"/>
                <a:gd name="T7" fmla="*/ 74 h 190"/>
                <a:gd name="T8" fmla="*/ 72 w 72"/>
                <a:gd name="T9" fmla="*/ 74 h 190"/>
                <a:gd name="T10" fmla="*/ 49 w 72"/>
                <a:gd name="T11" fmla="*/ 0 h 190"/>
              </a:gdLst>
              <a:ahLst/>
              <a:cxnLst>
                <a:cxn ang="0">
                  <a:pos x="T0" y="T1"/>
                </a:cxn>
                <a:cxn ang="0">
                  <a:pos x="T2" y="T3"/>
                </a:cxn>
                <a:cxn ang="0">
                  <a:pos x="T4" y="T5"/>
                </a:cxn>
                <a:cxn ang="0">
                  <a:pos x="T6" y="T7"/>
                </a:cxn>
                <a:cxn ang="0">
                  <a:pos x="T8" y="T9"/>
                </a:cxn>
                <a:cxn ang="0">
                  <a:pos x="T10" y="T11"/>
                </a:cxn>
              </a:cxnLst>
              <a:rect l="0" t="0" r="r" b="b"/>
              <a:pathLst>
                <a:path w="72" h="190">
                  <a:moveTo>
                    <a:pt x="49" y="0"/>
                  </a:moveTo>
                  <a:cubicBezTo>
                    <a:pt x="0" y="64"/>
                    <a:pt x="0" y="64"/>
                    <a:pt x="0" y="64"/>
                  </a:cubicBezTo>
                  <a:cubicBezTo>
                    <a:pt x="0" y="190"/>
                    <a:pt x="0" y="190"/>
                    <a:pt x="0" y="190"/>
                  </a:cubicBezTo>
                  <a:cubicBezTo>
                    <a:pt x="72" y="74"/>
                    <a:pt x="72" y="74"/>
                    <a:pt x="72" y="74"/>
                  </a:cubicBezTo>
                  <a:cubicBezTo>
                    <a:pt x="72" y="74"/>
                    <a:pt x="72" y="74"/>
                    <a:pt x="72" y="74"/>
                  </a:cubicBezTo>
                  <a:cubicBezTo>
                    <a:pt x="49" y="0"/>
                    <a:pt x="49" y="0"/>
                    <a:pt x="49" y="0"/>
                  </a:cubicBezTo>
                </a:path>
              </a:pathLst>
            </a:custGeom>
            <a:solidFill>
              <a:srgbClr val="4F4AF4"/>
            </a:solidFill>
            <a:ln w="22225" cap="flat" cmpd="sng" algn="ctr">
              <a:solidFill>
                <a:sysClr val="window" lastClr="FFFFFF"/>
              </a:solidFill>
              <a:prstDash val="solid"/>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78" name="Group 14">
            <a:extLst>
              <a:ext uri="{FF2B5EF4-FFF2-40B4-BE49-F238E27FC236}">
                <a16:creationId xmlns:a16="http://schemas.microsoft.com/office/drawing/2014/main" id="{AF65689C-5E74-4B26-A7EE-134B674B6D05}"/>
              </a:ext>
            </a:extLst>
          </p:cNvPr>
          <p:cNvGrpSpPr>
            <a:grpSpLocks noChangeAspect="1"/>
          </p:cNvGrpSpPr>
          <p:nvPr/>
        </p:nvGrpSpPr>
        <p:grpSpPr bwMode="auto">
          <a:xfrm>
            <a:off x="3974218" y="1722807"/>
            <a:ext cx="1271382" cy="1277871"/>
            <a:chOff x="7062" y="862"/>
            <a:chExt cx="196" cy="197"/>
          </a:xfrm>
        </p:grpSpPr>
        <p:sp>
          <p:nvSpPr>
            <p:cNvPr id="79" name="Freeform 15">
              <a:extLst>
                <a:ext uri="{FF2B5EF4-FFF2-40B4-BE49-F238E27FC236}">
                  <a16:creationId xmlns:a16="http://schemas.microsoft.com/office/drawing/2014/main" id="{A1E59327-01F9-4430-9A4A-D40320E6F620}"/>
                </a:ext>
              </a:extLst>
            </p:cNvPr>
            <p:cNvSpPr>
              <a:spLocks noEditPoints="1"/>
            </p:cNvSpPr>
            <p:nvPr/>
          </p:nvSpPr>
          <p:spPr bwMode="auto">
            <a:xfrm>
              <a:off x="7143" y="943"/>
              <a:ext cx="115" cy="116"/>
            </a:xfrm>
            <a:custGeom>
              <a:avLst/>
              <a:gdLst>
                <a:gd name="T0" fmla="*/ 52 w 56"/>
                <a:gd name="T1" fmla="*/ 24 h 56"/>
                <a:gd name="T2" fmla="*/ 48 w 56"/>
                <a:gd name="T3" fmla="*/ 14 h 56"/>
                <a:gd name="T4" fmla="*/ 51 w 56"/>
                <a:gd name="T5" fmla="*/ 11 h 56"/>
                <a:gd name="T6" fmla="*/ 45 w 56"/>
                <a:gd name="T7" fmla="*/ 5 h 56"/>
                <a:gd name="T8" fmla="*/ 42 w 56"/>
                <a:gd name="T9" fmla="*/ 8 h 56"/>
                <a:gd name="T10" fmla="*/ 32 w 56"/>
                <a:gd name="T11" fmla="*/ 4 h 56"/>
                <a:gd name="T12" fmla="*/ 32 w 56"/>
                <a:gd name="T13" fmla="*/ 0 h 56"/>
                <a:gd name="T14" fmla="*/ 24 w 56"/>
                <a:gd name="T15" fmla="*/ 0 h 56"/>
                <a:gd name="T16" fmla="*/ 24 w 56"/>
                <a:gd name="T17" fmla="*/ 4 h 56"/>
                <a:gd name="T18" fmla="*/ 14 w 56"/>
                <a:gd name="T19" fmla="*/ 8 h 56"/>
                <a:gd name="T20" fmla="*/ 11 w 56"/>
                <a:gd name="T21" fmla="*/ 5 h 56"/>
                <a:gd name="T22" fmla="*/ 5 w 56"/>
                <a:gd name="T23" fmla="*/ 11 h 56"/>
                <a:gd name="T24" fmla="*/ 8 w 56"/>
                <a:gd name="T25" fmla="*/ 14 h 56"/>
                <a:gd name="T26" fmla="*/ 4 w 56"/>
                <a:gd name="T27" fmla="*/ 24 h 56"/>
                <a:gd name="T28" fmla="*/ 0 w 56"/>
                <a:gd name="T29" fmla="*/ 24 h 56"/>
                <a:gd name="T30" fmla="*/ 0 w 56"/>
                <a:gd name="T31" fmla="*/ 32 h 56"/>
                <a:gd name="T32" fmla="*/ 4 w 56"/>
                <a:gd name="T33" fmla="*/ 32 h 56"/>
                <a:gd name="T34" fmla="*/ 8 w 56"/>
                <a:gd name="T35" fmla="*/ 42 h 56"/>
                <a:gd name="T36" fmla="*/ 5 w 56"/>
                <a:gd name="T37" fmla="*/ 45 h 56"/>
                <a:gd name="T38" fmla="*/ 11 w 56"/>
                <a:gd name="T39" fmla="*/ 51 h 56"/>
                <a:gd name="T40" fmla="*/ 14 w 56"/>
                <a:gd name="T41" fmla="*/ 48 h 56"/>
                <a:gd name="T42" fmla="*/ 24 w 56"/>
                <a:gd name="T43" fmla="*/ 52 h 56"/>
                <a:gd name="T44" fmla="*/ 24 w 56"/>
                <a:gd name="T45" fmla="*/ 56 h 56"/>
                <a:gd name="T46" fmla="*/ 32 w 56"/>
                <a:gd name="T47" fmla="*/ 56 h 56"/>
                <a:gd name="T48" fmla="*/ 32 w 56"/>
                <a:gd name="T49" fmla="*/ 52 h 56"/>
                <a:gd name="T50" fmla="*/ 42 w 56"/>
                <a:gd name="T51" fmla="*/ 48 h 56"/>
                <a:gd name="T52" fmla="*/ 45 w 56"/>
                <a:gd name="T53" fmla="*/ 51 h 56"/>
                <a:gd name="T54" fmla="*/ 51 w 56"/>
                <a:gd name="T55" fmla="*/ 45 h 56"/>
                <a:gd name="T56" fmla="*/ 48 w 56"/>
                <a:gd name="T57" fmla="*/ 42 h 56"/>
                <a:gd name="T58" fmla="*/ 52 w 56"/>
                <a:gd name="T59" fmla="*/ 32 h 56"/>
                <a:gd name="T60" fmla="*/ 56 w 56"/>
                <a:gd name="T61" fmla="*/ 32 h 56"/>
                <a:gd name="T62" fmla="*/ 56 w 56"/>
                <a:gd name="T63" fmla="*/ 24 h 56"/>
                <a:gd name="T64" fmla="*/ 52 w 56"/>
                <a:gd name="T65" fmla="*/ 24 h 56"/>
                <a:gd name="T66" fmla="*/ 28 w 56"/>
                <a:gd name="T67" fmla="*/ 44 h 56"/>
                <a:gd name="T68" fmla="*/ 12 w 56"/>
                <a:gd name="T69" fmla="*/ 28 h 56"/>
                <a:gd name="T70" fmla="*/ 28 w 56"/>
                <a:gd name="T71" fmla="*/ 12 h 56"/>
                <a:gd name="T72" fmla="*/ 44 w 56"/>
                <a:gd name="T73" fmla="*/ 28 h 56"/>
                <a:gd name="T74" fmla="*/ 28 w 56"/>
                <a:gd name="T75"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52" y="24"/>
                  </a:moveTo>
                  <a:cubicBezTo>
                    <a:pt x="51" y="20"/>
                    <a:pt x="50" y="17"/>
                    <a:pt x="48" y="14"/>
                  </a:cubicBezTo>
                  <a:cubicBezTo>
                    <a:pt x="51" y="11"/>
                    <a:pt x="51" y="11"/>
                    <a:pt x="51" y="11"/>
                  </a:cubicBezTo>
                  <a:cubicBezTo>
                    <a:pt x="45" y="5"/>
                    <a:pt x="45" y="5"/>
                    <a:pt x="45" y="5"/>
                  </a:cubicBezTo>
                  <a:cubicBezTo>
                    <a:pt x="42" y="8"/>
                    <a:pt x="42" y="8"/>
                    <a:pt x="42" y="8"/>
                  </a:cubicBezTo>
                  <a:cubicBezTo>
                    <a:pt x="39" y="6"/>
                    <a:pt x="36" y="5"/>
                    <a:pt x="32" y="4"/>
                  </a:cubicBezTo>
                  <a:cubicBezTo>
                    <a:pt x="32" y="0"/>
                    <a:pt x="32" y="0"/>
                    <a:pt x="32"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ubicBezTo>
                    <a:pt x="5" y="45"/>
                    <a:pt x="5" y="45"/>
                    <a:pt x="5" y="45"/>
                  </a:cubicBezTo>
                  <a:cubicBezTo>
                    <a:pt x="11" y="51"/>
                    <a:pt x="11" y="51"/>
                    <a:pt x="11" y="51"/>
                  </a:cubicBezTo>
                  <a:cubicBezTo>
                    <a:pt x="14" y="48"/>
                    <a:pt x="14" y="48"/>
                    <a:pt x="14" y="48"/>
                  </a:cubicBezTo>
                  <a:cubicBezTo>
                    <a:pt x="17" y="50"/>
                    <a:pt x="20" y="51"/>
                    <a:pt x="24" y="52"/>
                  </a:cubicBezTo>
                  <a:cubicBezTo>
                    <a:pt x="24" y="56"/>
                    <a:pt x="24" y="56"/>
                    <a:pt x="24" y="56"/>
                  </a:cubicBezTo>
                  <a:cubicBezTo>
                    <a:pt x="32" y="56"/>
                    <a:pt x="32" y="56"/>
                    <a:pt x="32" y="56"/>
                  </a:cubicBezTo>
                  <a:cubicBezTo>
                    <a:pt x="32" y="52"/>
                    <a:pt x="32" y="52"/>
                    <a:pt x="32" y="52"/>
                  </a:cubicBezTo>
                  <a:cubicBezTo>
                    <a:pt x="36" y="51"/>
                    <a:pt x="39" y="50"/>
                    <a:pt x="42" y="48"/>
                  </a:cubicBezTo>
                  <a:cubicBezTo>
                    <a:pt x="45" y="51"/>
                    <a:pt x="45" y="51"/>
                    <a:pt x="45" y="51"/>
                  </a:cubicBezTo>
                  <a:cubicBezTo>
                    <a:pt x="51" y="45"/>
                    <a:pt x="51" y="45"/>
                    <a:pt x="51" y="45"/>
                  </a:cubicBezTo>
                  <a:cubicBezTo>
                    <a:pt x="48" y="42"/>
                    <a:pt x="48" y="42"/>
                    <a:pt x="48" y="42"/>
                  </a:cubicBezTo>
                  <a:cubicBezTo>
                    <a:pt x="50" y="39"/>
                    <a:pt x="51" y="36"/>
                    <a:pt x="52" y="32"/>
                  </a:cubicBezTo>
                  <a:cubicBezTo>
                    <a:pt x="56" y="32"/>
                    <a:pt x="56" y="32"/>
                    <a:pt x="56" y="32"/>
                  </a:cubicBezTo>
                  <a:cubicBezTo>
                    <a:pt x="56" y="24"/>
                    <a:pt x="56" y="24"/>
                    <a:pt x="56" y="24"/>
                  </a:cubicBezTo>
                  <a:lnTo>
                    <a:pt x="52" y="24"/>
                  </a:lnTo>
                  <a:close/>
                  <a:moveTo>
                    <a:pt x="28" y="44"/>
                  </a:moveTo>
                  <a:cubicBezTo>
                    <a:pt x="19" y="44"/>
                    <a:pt x="12" y="37"/>
                    <a:pt x="12" y="28"/>
                  </a:cubicBezTo>
                  <a:cubicBezTo>
                    <a:pt x="12" y="19"/>
                    <a:pt x="19" y="12"/>
                    <a:pt x="28" y="12"/>
                  </a:cubicBezTo>
                  <a:cubicBezTo>
                    <a:pt x="37" y="12"/>
                    <a:pt x="44" y="19"/>
                    <a:pt x="44" y="28"/>
                  </a:cubicBezTo>
                  <a:cubicBezTo>
                    <a:pt x="44" y="37"/>
                    <a:pt x="37" y="44"/>
                    <a:pt x="28" y="44"/>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Freeform 16">
              <a:extLst>
                <a:ext uri="{FF2B5EF4-FFF2-40B4-BE49-F238E27FC236}">
                  <a16:creationId xmlns:a16="http://schemas.microsoft.com/office/drawing/2014/main" id="{8958D50A-721F-44DF-BFC7-6B181084CE90}"/>
                </a:ext>
              </a:extLst>
            </p:cNvPr>
            <p:cNvSpPr>
              <a:spLocks noEditPoints="1"/>
            </p:cNvSpPr>
            <p:nvPr/>
          </p:nvSpPr>
          <p:spPr bwMode="auto">
            <a:xfrm>
              <a:off x="7062" y="862"/>
              <a:ext cx="111" cy="112"/>
            </a:xfrm>
            <a:custGeom>
              <a:avLst/>
              <a:gdLst>
                <a:gd name="T0" fmla="*/ 47 w 54"/>
                <a:gd name="T1" fmla="*/ 14 h 54"/>
                <a:gd name="T2" fmla="*/ 40 w 54"/>
                <a:gd name="T3" fmla="*/ 7 h 54"/>
                <a:gd name="T4" fmla="*/ 41 w 54"/>
                <a:gd name="T5" fmla="*/ 3 h 54"/>
                <a:gd name="T6" fmla="*/ 34 w 54"/>
                <a:gd name="T7" fmla="*/ 0 h 54"/>
                <a:gd name="T8" fmla="*/ 32 w 54"/>
                <a:gd name="T9" fmla="*/ 4 h 54"/>
                <a:gd name="T10" fmla="*/ 22 w 54"/>
                <a:gd name="T11" fmla="*/ 4 h 54"/>
                <a:gd name="T12" fmla="*/ 20 w 54"/>
                <a:gd name="T13" fmla="*/ 0 h 54"/>
                <a:gd name="T14" fmla="*/ 13 w 54"/>
                <a:gd name="T15" fmla="*/ 3 h 54"/>
                <a:gd name="T16" fmla="*/ 14 w 54"/>
                <a:gd name="T17" fmla="*/ 7 h 54"/>
                <a:gd name="T18" fmla="*/ 7 w 54"/>
                <a:gd name="T19" fmla="*/ 14 h 54"/>
                <a:gd name="T20" fmla="*/ 3 w 54"/>
                <a:gd name="T21" fmla="*/ 13 h 54"/>
                <a:gd name="T22" fmla="*/ 0 w 54"/>
                <a:gd name="T23" fmla="*/ 20 h 54"/>
                <a:gd name="T24" fmla="*/ 4 w 54"/>
                <a:gd name="T25" fmla="*/ 22 h 54"/>
                <a:gd name="T26" fmla="*/ 4 w 54"/>
                <a:gd name="T27" fmla="*/ 32 h 54"/>
                <a:gd name="T28" fmla="*/ 0 w 54"/>
                <a:gd name="T29" fmla="*/ 34 h 54"/>
                <a:gd name="T30" fmla="*/ 3 w 54"/>
                <a:gd name="T31" fmla="*/ 41 h 54"/>
                <a:gd name="T32" fmla="*/ 7 w 54"/>
                <a:gd name="T33" fmla="*/ 40 h 54"/>
                <a:gd name="T34" fmla="*/ 14 w 54"/>
                <a:gd name="T35" fmla="*/ 47 h 54"/>
                <a:gd name="T36" fmla="*/ 13 w 54"/>
                <a:gd name="T37" fmla="*/ 51 h 54"/>
                <a:gd name="T38" fmla="*/ 20 w 54"/>
                <a:gd name="T39" fmla="*/ 54 h 54"/>
                <a:gd name="T40" fmla="*/ 22 w 54"/>
                <a:gd name="T41" fmla="*/ 50 h 54"/>
                <a:gd name="T42" fmla="*/ 32 w 54"/>
                <a:gd name="T43" fmla="*/ 50 h 54"/>
                <a:gd name="T44" fmla="*/ 34 w 54"/>
                <a:gd name="T45" fmla="*/ 54 h 54"/>
                <a:gd name="T46" fmla="*/ 41 w 54"/>
                <a:gd name="T47" fmla="*/ 51 h 54"/>
                <a:gd name="T48" fmla="*/ 40 w 54"/>
                <a:gd name="T49" fmla="*/ 47 h 54"/>
                <a:gd name="T50" fmla="*/ 47 w 54"/>
                <a:gd name="T51" fmla="*/ 40 h 54"/>
                <a:gd name="T52" fmla="*/ 51 w 54"/>
                <a:gd name="T53" fmla="*/ 41 h 54"/>
                <a:gd name="T54" fmla="*/ 54 w 54"/>
                <a:gd name="T55" fmla="*/ 34 h 54"/>
                <a:gd name="T56" fmla="*/ 50 w 54"/>
                <a:gd name="T57" fmla="*/ 32 h 54"/>
                <a:gd name="T58" fmla="*/ 50 w 54"/>
                <a:gd name="T59" fmla="*/ 22 h 54"/>
                <a:gd name="T60" fmla="*/ 54 w 54"/>
                <a:gd name="T61" fmla="*/ 20 h 54"/>
                <a:gd name="T62" fmla="*/ 51 w 54"/>
                <a:gd name="T63" fmla="*/ 13 h 54"/>
                <a:gd name="T64" fmla="*/ 47 w 54"/>
                <a:gd name="T65" fmla="*/ 14 h 54"/>
                <a:gd name="T66" fmla="*/ 33 w 54"/>
                <a:gd name="T67" fmla="*/ 42 h 54"/>
                <a:gd name="T68" fmla="*/ 12 w 54"/>
                <a:gd name="T69" fmla="*/ 33 h 54"/>
                <a:gd name="T70" fmla="*/ 21 w 54"/>
                <a:gd name="T71" fmla="*/ 12 h 54"/>
                <a:gd name="T72" fmla="*/ 42 w 54"/>
                <a:gd name="T73" fmla="*/ 21 h 54"/>
                <a:gd name="T74" fmla="*/ 33 w 54"/>
                <a:gd name="T7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4">
                  <a:moveTo>
                    <a:pt x="47" y="14"/>
                  </a:moveTo>
                  <a:cubicBezTo>
                    <a:pt x="45" y="11"/>
                    <a:pt x="43" y="9"/>
                    <a:pt x="40" y="7"/>
                  </a:cubicBezTo>
                  <a:cubicBezTo>
                    <a:pt x="41" y="3"/>
                    <a:pt x="41" y="3"/>
                    <a:pt x="41" y="3"/>
                  </a:cubicBezTo>
                  <a:cubicBezTo>
                    <a:pt x="34" y="0"/>
                    <a:pt x="34" y="0"/>
                    <a:pt x="34" y="0"/>
                  </a:cubicBezTo>
                  <a:cubicBezTo>
                    <a:pt x="32" y="4"/>
                    <a:pt x="32" y="4"/>
                    <a:pt x="32" y="4"/>
                  </a:cubicBezTo>
                  <a:cubicBezTo>
                    <a:pt x="29" y="3"/>
                    <a:pt x="25" y="3"/>
                    <a:pt x="22" y="4"/>
                  </a:cubicBezTo>
                  <a:cubicBezTo>
                    <a:pt x="20" y="0"/>
                    <a:pt x="20" y="0"/>
                    <a:pt x="20" y="0"/>
                  </a:cubicBezTo>
                  <a:cubicBezTo>
                    <a:pt x="13" y="3"/>
                    <a:pt x="13" y="3"/>
                    <a:pt x="13" y="3"/>
                  </a:cubicBezTo>
                  <a:cubicBezTo>
                    <a:pt x="14" y="7"/>
                    <a:pt x="14" y="7"/>
                    <a:pt x="14" y="7"/>
                  </a:cubicBezTo>
                  <a:cubicBezTo>
                    <a:pt x="11" y="9"/>
                    <a:pt x="9" y="11"/>
                    <a:pt x="7" y="14"/>
                  </a:cubicBezTo>
                  <a:cubicBezTo>
                    <a:pt x="3" y="13"/>
                    <a:pt x="3" y="13"/>
                    <a:pt x="3" y="13"/>
                  </a:cubicBezTo>
                  <a:cubicBezTo>
                    <a:pt x="0" y="20"/>
                    <a:pt x="0" y="20"/>
                    <a:pt x="0" y="20"/>
                  </a:cubicBezTo>
                  <a:cubicBezTo>
                    <a:pt x="4" y="22"/>
                    <a:pt x="4" y="22"/>
                    <a:pt x="4" y="22"/>
                  </a:cubicBezTo>
                  <a:cubicBezTo>
                    <a:pt x="3" y="25"/>
                    <a:pt x="3" y="29"/>
                    <a:pt x="4" y="32"/>
                  </a:cubicBezTo>
                  <a:cubicBezTo>
                    <a:pt x="0" y="34"/>
                    <a:pt x="0" y="34"/>
                    <a:pt x="0" y="34"/>
                  </a:cubicBezTo>
                  <a:cubicBezTo>
                    <a:pt x="3" y="41"/>
                    <a:pt x="3" y="41"/>
                    <a:pt x="3" y="41"/>
                  </a:cubicBezTo>
                  <a:cubicBezTo>
                    <a:pt x="7" y="40"/>
                    <a:pt x="7" y="40"/>
                    <a:pt x="7" y="40"/>
                  </a:cubicBezTo>
                  <a:cubicBezTo>
                    <a:pt x="9" y="43"/>
                    <a:pt x="11" y="45"/>
                    <a:pt x="14" y="47"/>
                  </a:cubicBezTo>
                  <a:cubicBezTo>
                    <a:pt x="13" y="51"/>
                    <a:pt x="13" y="51"/>
                    <a:pt x="13" y="51"/>
                  </a:cubicBezTo>
                  <a:cubicBezTo>
                    <a:pt x="20" y="54"/>
                    <a:pt x="20" y="54"/>
                    <a:pt x="20" y="54"/>
                  </a:cubicBezTo>
                  <a:cubicBezTo>
                    <a:pt x="22" y="50"/>
                    <a:pt x="22" y="50"/>
                    <a:pt x="22" y="50"/>
                  </a:cubicBezTo>
                  <a:cubicBezTo>
                    <a:pt x="25" y="51"/>
                    <a:pt x="29" y="51"/>
                    <a:pt x="32" y="50"/>
                  </a:cubicBezTo>
                  <a:cubicBezTo>
                    <a:pt x="34" y="54"/>
                    <a:pt x="34" y="54"/>
                    <a:pt x="34" y="54"/>
                  </a:cubicBezTo>
                  <a:cubicBezTo>
                    <a:pt x="41" y="51"/>
                    <a:pt x="41" y="51"/>
                    <a:pt x="41" y="51"/>
                  </a:cubicBezTo>
                  <a:cubicBezTo>
                    <a:pt x="40" y="47"/>
                    <a:pt x="40" y="47"/>
                    <a:pt x="40" y="47"/>
                  </a:cubicBezTo>
                  <a:cubicBezTo>
                    <a:pt x="43" y="45"/>
                    <a:pt x="45" y="43"/>
                    <a:pt x="47" y="40"/>
                  </a:cubicBezTo>
                  <a:cubicBezTo>
                    <a:pt x="51" y="41"/>
                    <a:pt x="51" y="41"/>
                    <a:pt x="51" y="41"/>
                  </a:cubicBezTo>
                  <a:cubicBezTo>
                    <a:pt x="54" y="34"/>
                    <a:pt x="54" y="34"/>
                    <a:pt x="54" y="34"/>
                  </a:cubicBezTo>
                  <a:cubicBezTo>
                    <a:pt x="50" y="32"/>
                    <a:pt x="50" y="32"/>
                    <a:pt x="50" y="32"/>
                  </a:cubicBezTo>
                  <a:cubicBezTo>
                    <a:pt x="51" y="29"/>
                    <a:pt x="51" y="25"/>
                    <a:pt x="50" y="22"/>
                  </a:cubicBezTo>
                  <a:cubicBezTo>
                    <a:pt x="54" y="20"/>
                    <a:pt x="54" y="20"/>
                    <a:pt x="54" y="20"/>
                  </a:cubicBezTo>
                  <a:cubicBezTo>
                    <a:pt x="51" y="13"/>
                    <a:pt x="51" y="13"/>
                    <a:pt x="51" y="13"/>
                  </a:cubicBezTo>
                  <a:lnTo>
                    <a:pt x="47" y="14"/>
                  </a:lnTo>
                  <a:close/>
                  <a:moveTo>
                    <a:pt x="33" y="42"/>
                  </a:moveTo>
                  <a:cubicBezTo>
                    <a:pt x="25" y="45"/>
                    <a:pt x="16" y="41"/>
                    <a:pt x="12" y="33"/>
                  </a:cubicBezTo>
                  <a:cubicBezTo>
                    <a:pt x="9" y="25"/>
                    <a:pt x="13" y="16"/>
                    <a:pt x="21" y="12"/>
                  </a:cubicBezTo>
                  <a:cubicBezTo>
                    <a:pt x="29" y="9"/>
                    <a:pt x="38" y="13"/>
                    <a:pt x="42" y="21"/>
                  </a:cubicBezTo>
                  <a:cubicBezTo>
                    <a:pt x="45" y="29"/>
                    <a:pt x="41" y="38"/>
                    <a:pt x="33" y="42"/>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81" name="Group 80">
            <a:extLst>
              <a:ext uri="{FF2B5EF4-FFF2-40B4-BE49-F238E27FC236}">
                <a16:creationId xmlns:a16="http://schemas.microsoft.com/office/drawing/2014/main" id="{CFB93E53-1F9B-4E8F-8C85-0CE25AAD84BB}"/>
              </a:ext>
            </a:extLst>
          </p:cNvPr>
          <p:cNvGrpSpPr/>
          <p:nvPr/>
        </p:nvGrpSpPr>
        <p:grpSpPr>
          <a:xfrm>
            <a:off x="1565676" y="1689285"/>
            <a:ext cx="1280160" cy="1280160"/>
            <a:chOff x="1323992" y="2038083"/>
            <a:chExt cx="1383720" cy="1383720"/>
          </a:xfrm>
        </p:grpSpPr>
        <p:grpSp>
          <p:nvGrpSpPr>
            <p:cNvPr id="82" name="Group 81">
              <a:extLst>
                <a:ext uri="{FF2B5EF4-FFF2-40B4-BE49-F238E27FC236}">
                  <a16:creationId xmlns:a16="http://schemas.microsoft.com/office/drawing/2014/main" id="{543FBC84-92B3-43C3-87AE-535E05226FC8}"/>
                </a:ext>
              </a:extLst>
            </p:cNvPr>
            <p:cNvGrpSpPr/>
            <p:nvPr/>
          </p:nvGrpSpPr>
          <p:grpSpPr>
            <a:xfrm>
              <a:off x="1767894" y="2264412"/>
              <a:ext cx="495917" cy="931063"/>
              <a:chOff x="2275499" y="2958608"/>
              <a:chExt cx="168875" cy="317056"/>
            </a:xfrm>
          </p:grpSpPr>
          <p:sp>
            <p:nvSpPr>
              <p:cNvPr id="84" name="Freeform 10">
                <a:extLst>
                  <a:ext uri="{FF2B5EF4-FFF2-40B4-BE49-F238E27FC236}">
                    <a16:creationId xmlns:a16="http://schemas.microsoft.com/office/drawing/2014/main" id="{4F9CC4A5-A291-4907-A66B-23335FF20D47}"/>
                  </a:ext>
                </a:extLst>
              </p:cNvPr>
              <p:cNvSpPr>
                <a:spLocks/>
              </p:cNvSpPr>
              <p:nvPr/>
            </p:nvSpPr>
            <p:spPr bwMode="auto">
              <a:xfrm>
                <a:off x="2275499" y="2987662"/>
                <a:ext cx="168875" cy="256224"/>
              </a:xfrm>
              <a:custGeom>
                <a:avLst/>
                <a:gdLst>
                  <a:gd name="T0" fmla="*/ 76 w 83"/>
                  <a:gd name="T1" fmla="*/ 11 h 127"/>
                  <a:gd name="T2" fmla="*/ 40 w 83"/>
                  <a:gd name="T3" fmla="*/ 0 h 127"/>
                  <a:gd name="T4" fmla="*/ 17 w 83"/>
                  <a:gd name="T5" fmla="*/ 8 h 127"/>
                  <a:gd name="T6" fmla="*/ 11 w 83"/>
                  <a:gd name="T7" fmla="*/ 26 h 127"/>
                  <a:gd name="T8" fmla="*/ 17 w 83"/>
                  <a:gd name="T9" fmla="*/ 41 h 127"/>
                  <a:gd name="T10" fmla="*/ 47 w 83"/>
                  <a:gd name="T11" fmla="*/ 55 h 127"/>
                  <a:gd name="T12" fmla="*/ 77 w 83"/>
                  <a:gd name="T13" fmla="*/ 71 h 127"/>
                  <a:gd name="T14" fmla="*/ 83 w 83"/>
                  <a:gd name="T15" fmla="*/ 89 h 127"/>
                  <a:gd name="T16" fmla="*/ 73 w 83"/>
                  <a:gd name="T17" fmla="*/ 115 h 127"/>
                  <a:gd name="T18" fmla="*/ 42 w 83"/>
                  <a:gd name="T19" fmla="*/ 127 h 127"/>
                  <a:gd name="T20" fmla="*/ 6 w 83"/>
                  <a:gd name="T21" fmla="*/ 119 h 127"/>
                  <a:gd name="T22" fmla="*/ 0 w 83"/>
                  <a:gd name="T23" fmla="*/ 1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27">
                    <a:moveTo>
                      <a:pt x="76" y="11"/>
                    </a:moveTo>
                    <a:cubicBezTo>
                      <a:pt x="65" y="5"/>
                      <a:pt x="53" y="0"/>
                      <a:pt x="40" y="0"/>
                    </a:cubicBezTo>
                    <a:cubicBezTo>
                      <a:pt x="32" y="0"/>
                      <a:pt x="23" y="2"/>
                      <a:pt x="17" y="8"/>
                    </a:cubicBezTo>
                    <a:cubicBezTo>
                      <a:pt x="13" y="12"/>
                      <a:pt x="11" y="18"/>
                      <a:pt x="11" y="26"/>
                    </a:cubicBezTo>
                    <a:cubicBezTo>
                      <a:pt x="11" y="32"/>
                      <a:pt x="13" y="37"/>
                      <a:pt x="17" y="41"/>
                    </a:cubicBezTo>
                    <a:cubicBezTo>
                      <a:pt x="25" y="49"/>
                      <a:pt x="37" y="51"/>
                      <a:pt x="47" y="55"/>
                    </a:cubicBezTo>
                    <a:cubicBezTo>
                      <a:pt x="58" y="58"/>
                      <a:pt x="69" y="62"/>
                      <a:pt x="77" y="71"/>
                    </a:cubicBezTo>
                    <a:cubicBezTo>
                      <a:pt x="81" y="76"/>
                      <a:pt x="83" y="82"/>
                      <a:pt x="83" y="89"/>
                    </a:cubicBezTo>
                    <a:cubicBezTo>
                      <a:pt x="83" y="100"/>
                      <a:pt x="80" y="108"/>
                      <a:pt x="73" y="115"/>
                    </a:cubicBezTo>
                    <a:cubicBezTo>
                      <a:pt x="65" y="123"/>
                      <a:pt x="54" y="126"/>
                      <a:pt x="42" y="127"/>
                    </a:cubicBezTo>
                    <a:cubicBezTo>
                      <a:pt x="30" y="127"/>
                      <a:pt x="17" y="124"/>
                      <a:pt x="6" y="119"/>
                    </a:cubicBezTo>
                    <a:cubicBezTo>
                      <a:pt x="4" y="118"/>
                      <a:pt x="2" y="117"/>
                      <a:pt x="0" y="115"/>
                    </a:cubicBezTo>
                  </a:path>
                </a:pathLst>
              </a:custGeom>
              <a:noFill/>
              <a:ln w="2222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85" name="Straight Connector 84">
                <a:extLst>
                  <a:ext uri="{FF2B5EF4-FFF2-40B4-BE49-F238E27FC236}">
                    <a16:creationId xmlns:a16="http://schemas.microsoft.com/office/drawing/2014/main" id="{E5F1EE99-D48C-4C78-849E-28D5C90B3000}"/>
                  </a:ext>
                </a:extLst>
              </p:cNvPr>
              <p:cNvCxnSpPr/>
              <p:nvPr/>
            </p:nvCxnSpPr>
            <p:spPr>
              <a:xfrm>
                <a:off x="2359937" y="2958608"/>
                <a:ext cx="0" cy="317056"/>
              </a:xfrm>
              <a:prstGeom prst="line">
                <a:avLst/>
              </a:prstGeom>
              <a:noFill/>
              <a:ln w="22225" cap="rnd">
                <a:solidFill>
                  <a:sysClr val="window" lastClr="FFFFFF"/>
                </a:solidFill>
                <a:prstDash val="solid"/>
                <a:round/>
                <a:headEnd/>
                <a:tailEnd/>
              </a:ln>
            </p:spPr>
          </p:cxnSp>
        </p:grpSp>
        <p:sp>
          <p:nvSpPr>
            <p:cNvPr id="83" name="Oval 82">
              <a:extLst>
                <a:ext uri="{FF2B5EF4-FFF2-40B4-BE49-F238E27FC236}">
                  <a16:creationId xmlns:a16="http://schemas.microsoft.com/office/drawing/2014/main" id="{F43DB1C6-B65C-46B0-A51D-BAF07CBB70A4}"/>
                </a:ext>
              </a:extLst>
            </p:cNvPr>
            <p:cNvSpPr/>
            <p:nvPr/>
          </p:nvSpPr>
          <p:spPr>
            <a:xfrm>
              <a:off x="1323992" y="2038083"/>
              <a:ext cx="1383720" cy="1383720"/>
            </a:xfrm>
            <a:prstGeom prst="ellipse">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60" name="Title 8">
            <a:extLst>
              <a:ext uri="{FF2B5EF4-FFF2-40B4-BE49-F238E27FC236}">
                <a16:creationId xmlns:a16="http://schemas.microsoft.com/office/drawing/2014/main" id="{C9947B88-2C7E-0247-9AD1-36E8F016F154}"/>
              </a:ext>
            </a:extLst>
          </p:cNvPr>
          <p:cNvSpPr txBox="1">
            <a:spLocks/>
          </p:cNvSpPr>
          <p:nvPr/>
        </p:nvSpPr>
        <p:spPr>
          <a:xfrm>
            <a:off x="1502135" y="3546688"/>
            <a:ext cx="143109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Pay as you go</a:t>
            </a:r>
            <a:endParaRPr kumimoji="0" lang="en-US" sz="240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61" name="Title 8">
            <a:extLst>
              <a:ext uri="{FF2B5EF4-FFF2-40B4-BE49-F238E27FC236}">
                <a16:creationId xmlns:a16="http://schemas.microsoft.com/office/drawing/2014/main" id="{33AD6040-DC0F-4E4A-9488-3AA53EC41B24}"/>
              </a:ext>
            </a:extLst>
          </p:cNvPr>
          <p:cNvSpPr txBox="1">
            <a:spLocks/>
          </p:cNvSpPr>
          <p:nvPr/>
        </p:nvSpPr>
        <p:spPr>
          <a:xfrm>
            <a:off x="3856454" y="3546688"/>
            <a:ext cx="143109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Self-Service</a:t>
            </a:r>
          </a:p>
        </p:txBody>
      </p:sp>
      <p:sp>
        <p:nvSpPr>
          <p:cNvPr id="62" name="Title 8">
            <a:extLst>
              <a:ext uri="{FF2B5EF4-FFF2-40B4-BE49-F238E27FC236}">
                <a16:creationId xmlns:a16="http://schemas.microsoft.com/office/drawing/2014/main" id="{1D919218-764C-7845-BBA6-2FCB87ACB64C}"/>
              </a:ext>
            </a:extLst>
          </p:cNvPr>
          <p:cNvSpPr txBox="1">
            <a:spLocks/>
          </p:cNvSpPr>
          <p:nvPr/>
        </p:nvSpPr>
        <p:spPr>
          <a:xfrm>
            <a:off x="6182408" y="3546688"/>
            <a:ext cx="143109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Elastic</a:t>
            </a:r>
          </a:p>
        </p:txBody>
      </p:sp>
    </p:spTree>
    <p:extLst>
      <p:ext uri="{BB962C8B-B14F-4D97-AF65-F5344CB8AC3E}">
        <p14:creationId xmlns:p14="http://schemas.microsoft.com/office/powerpoint/2010/main" val="4096069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3.05556E-6 -2.46914E-7 L 0.03681 -2.46914E-7 " pathEditMode="relative" rAng="0" ptsTypes="AA">
                                      <p:cBhvr>
                                        <p:cTn id="9" dur="500" spd="-100000" fill="hold"/>
                                        <p:tgtEl>
                                          <p:spTgt spid="19"/>
                                        </p:tgtEl>
                                        <p:attrNameLst>
                                          <p:attrName>ppt_x</p:attrName>
                                          <p:attrName>ppt_y</p:attrName>
                                        </p:attrNameLst>
                                      </p:cBhvr>
                                      <p:rCtr x="1840" y="0"/>
                                    </p:animMotion>
                                  </p:childTnLst>
                                </p:cTn>
                              </p:par>
                              <p:par>
                                <p:cTn id="10" presetID="10" presetClass="entr" presetSubtype="0"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par>
                                <p:cTn id="13" presetID="42" presetClass="path" presetSubtype="0" decel="100000" fill="hold" nodeType="withEffect">
                                  <p:stCondLst>
                                    <p:cond delay="0"/>
                                  </p:stCondLst>
                                  <p:childTnLst>
                                    <p:animMotion origin="layout" path="M 4.16667E-6 2.22222E-6 L -0.03681 2.22222E-6 " pathEditMode="relative" rAng="0" ptsTypes="AA">
                                      <p:cBhvr>
                                        <p:cTn id="14" dur="500" spd="-100000" fill="hold"/>
                                        <p:tgtEl>
                                          <p:spTgt spid="81"/>
                                        </p:tgtEl>
                                        <p:attrNameLst>
                                          <p:attrName>ppt_x</p:attrName>
                                          <p:attrName>ppt_y</p:attrName>
                                        </p:attrNameLst>
                                      </p:cBhvr>
                                      <p:rCtr x="-1840" y="0"/>
                                    </p:animMotion>
                                  </p:childTnLst>
                                </p:cTn>
                              </p:par>
                              <p:par>
                                <p:cTn id="15" presetID="10"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42" presetClass="path" presetSubtype="0" decel="100000" fill="hold" nodeType="withEffect">
                                  <p:stCondLst>
                                    <p:cond delay="0"/>
                                  </p:stCondLst>
                                  <p:childTnLst>
                                    <p:animMotion origin="layout" path="M -3.05556E-6 -6.17284E-7 L -0.0368 -6.17284E-7 " pathEditMode="relative" rAng="0" ptsTypes="AA">
                                      <p:cBhvr>
                                        <p:cTn id="19" dur="500" spd="-100000" fill="hold"/>
                                        <p:tgtEl>
                                          <p:spTgt spid="78"/>
                                        </p:tgtEl>
                                        <p:attrNameLst>
                                          <p:attrName>ppt_x</p:attrName>
                                          <p:attrName>ppt_y</p:attrName>
                                        </p:attrNameLst>
                                      </p:cBhvr>
                                      <p:rCtr x="-1840" y="0"/>
                                    </p:animMotion>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42" presetClass="path" presetSubtype="0" decel="100000" fill="hold" nodeType="withEffect">
                                  <p:stCondLst>
                                    <p:cond delay="0"/>
                                  </p:stCondLst>
                                  <p:childTnLst>
                                    <p:animMotion origin="layout" path="M 5.55556E-7 2.09877E-6 L -0.03681 2.09877E-6 " pathEditMode="relative" rAng="0" ptsTypes="AA">
                                      <p:cBhvr>
                                        <p:cTn id="24" dur="500" spd="-100000" fill="hold"/>
                                        <p:tgtEl>
                                          <p:spTgt spid="72"/>
                                        </p:tgtEl>
                                        <p:attrNameLst>
                                          <p:attrName>ppt_x</p:attrName>
                                          <p:attrName>ppt_y</p:attrName>
                                        </p:attrNameLst>
                                      </p:cBhvr>
                                      <p:rCtr x="-1840" y="0"/>
                                    </p:animMotion>
                                  </p:childTnLst>
                                </p:cTn>
                              </p:par>
                              <p:par>
                                <p:cTn id="25" presetID="10"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42" presetClass="path" presetSubtype="0" decel="100000" fill="hold" grpId="1" nodeType="withEffect">
                                  <p:stCondLst>
                                    <p:cond delay="0"/>
                                  </p:stCondLst>
                                  <p:childTnLst>
                                    <p:animMotion origin="layout" path="M -4.72222E-6 8.64198E-7 L -0.0368 8.64198E-7 " pathEditMode="relative" rAng="0" ptsTypes="AA">
                                      <p:cBhvr>
                                        <p:cTn id="29" dur="500" spd="-100000" fill="hold"/>
                                        <p:tgtEl>
                                          <p:spTgt spid="60"/>
                                        </p:tgtEl>
                                        <p:attrNameLst>
                                          <p:attrName>ppt_x</p:attrName>
                                          <p:attrName>ppt_y</p:attrName>
                                        </p:attrNameLst>
                                      </p:cBhvr>
                                      <p:rCtr x="-1840" y="0"/>
                                    </p:animMotion>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42" presetClass="path" presetSubtype="0" decel="100000" fill="hold" grpId="1" nodeType="withEffect">
                                  <p:stCondLst>
                                    <p:cond delay="0"/>
                                  </p:stCondLst>
                                  <p:childTnLst>
                                    <p:animMotion origin="layout" path="M 0 8.64198E-7 L -0.03681 8.64198E-7 " pathEditMode="relative" rAng="0" ptsTypes="AA">
                                      <p:cBhvr>
                                        <p:cTn id="34" dur="500" spd="-100000" fill="hold"/>
                                        <p:tgtEl>
                                          <p:spTgt spid="61"/>
                                        </p:tgtEl>
                                        <p:attrNameLst>
                                          <p:attrName>ppt_x</p:attrName>
                                          <p:attrName>ppt_y</p:attrName>
                                        </p:attrNameLst>
                                      </p:cBhvr>
                                      <p:rCtr x="-1840" y="0"/>
                                    </p:animMotion>
                                  </p:childTnLst>
                                </p:cTn>
                              </p:par>
                              <p:par>
                                <p:cTn id="35" presetID="10"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42" presetClass="path" presetSubtype="0" decel="100000" fill="hold" grpId="1" nodeType="withEffect">
                                  <p:stCondLst>
                                    <p:cond delay="0"/>
                                  </p:stCondLst>
                                  <p:childTnLst>
                                    <p:animMotion origin="layout" path="M -2.77778E-7 8.64198E-7 L -0.03681 8.64198E-7 " pathEditMode="relative" rAng="0" ptsTypes="AA">
                                      <p:cBhvr>
                                        <p:cTn id="39" dur="500" spd="-100000" fill="hold"/>
                                        <p:tgtEl>
                                          <p:spTgt spid="62"/>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60" grpId="0"/>
      <p:bldP spid="60" grpId="1"/>
      <p:bldP spid="61" grpId="0"/>
      <p:bldP spid="61" grpId="1"/>
      <p:bldP spid="62" grpId="0"/>
      <p:bldP spid="6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0" name="Freeform: Shape 99">
            <a:extLst>
              <a:ext uri="{FF2B5EF4-FFF2-40B4-BE49-F238E27FC236}">
                <a16:creationId xmlns:a16="http://schemas.microsoft.com/office/drawing/2014/main" id="{CB1AF750-4051-4C2A-9765-DF064A692DF6}"/>
              </a:ext>
            </a:extLst>
          </p:cNvPr>
          <p:cNvSpPr/>
          <p:nvPr/>
        </p:nvSpPr>
        <p:spPr>
          <a:xfrm>
            <a:off x="3972393" y="1026743"/>
            <a:ext cx="5617943" cy="3459924"/>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 name="Rectangle 100">
            <a:extLst>
              <a:ext uri="{FF2B5EF4-FFF2-40B4-BE49-F238E27FC236}">
                <a16:creationId xmlns:a16="http://schemas.microsoft.com/office/drawing/2014/main" id="{F1ABA0A8-D6F0-446F-AA9D-B13B4810E1D0}"/>
              </a:ext>
            </a:extLst>
          </p:cNvPr>
          <p:cNvSpPr/>
          <p:nvPr/>
        </p:nvSpPr>
        <p:spPr>
          <a:xfrm>
            <a:off x="4604508" y="2878595"/>
            <a:ext cx="2158550" cy="161129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36" name="Group 135">
            <a:extLst>
              <a:ext uri="{FF2B5EF4-FFF2-40B4-BE49-F238E27FC236}">
                <a16:creationId xmlns:a16="http://schemas.microsoft.com/office/drawing/2014/main" id="{FAEF4AB7-B048-45ED-955F-B4A0306CE6F3}"/>
              </a:ext>
            </a:extLst>
          </p:cNvPr>
          <p:cNvGrpSpPr/>
          <p:nvPr/>
        </p:nvGrpSpPr>
        <p:grpSpPr>
          <a:xfrm>
            <a:off x="1773577" y="3251594"/>
            <a:ext cx="1337923" cy="1202252"/>
            <a:chOff x="3316593" y="2682497"/>
            <a:chExt cx="1337923" cy="1202252"/>
          </a:xfrm>
        </p:grpSpPr>
        <p:grpSp>
          <p:nvGrpSpPr>
            <p:cNvPr id="20" name="Group 19">
              <a:extLst>
                <a:ext uri="{FF2B5EF4-FFF2-40B4-BE49-F238E27FC236}">
                  <a16:creationId xmlns:a16="http://schemas.microsoft.com/office/drawing/2014/main" id="{F3F98080-A127-4F0D-9339-D7ED1D5E5CB7}"/>
                </a:ext>
              </a:extLst>
            </p:cNvPr>
            <p:cNvGrpSpPr/>
            <p:nvPr/>
          </p:nvGrpSpPr>
          <p:grpSpPr>
            <a:xfrm>
              <a:off x="3316593" y="2707618"/>
              <a:ext cx="1332899" cy="1177131"/>
              <a:chOff x="2120567" y="1972022"/>
              <a:chExt cx="2160561" cy="1908071"/>
            </a:xfrm>
          </p:grpSpPr>
          <p:sp>
            <p:nvSpPr>
              <p:cNvPr id="10" name="Rectangle 9">
                <a:extLst>
                  <a:ext uri="{FF2B5EF4-FFF2-40B4-BE49-F238E27FC236}">
                    <a16:creationId xmlns:a16="http://schemas.microsoft.com/office/drawing/2014/main" id="{0F065AD3-CC7B-4FB0-B00D-F9653D5D3D25}"/>
                  </a:ext>
                </a:extLst>
              </p:cNvPr>
              <p:cNvSpPr/>
              <p:nvPr/>
            </p:nvSpPr>
            <p:spPr>
              <a:xfrm>
                <a:off x="3325090" y="1972022"/>
                <a:ext cx="956038" cy="1600541"/>
              </a:xfrm>
              <a:custGeom>
                <a:avLst/>
                <a:gdLst>
                  <a:gd name="connsiteX0" fmla="*/ 0 w 632859"/>
                  <a:gd name="connsiteY0" fmla="*/ 0 h 1352467"/>
                  <a:gd name="connsiteX1" fmla="*/ 632859 w 632859"/>
                  <a:gd name="connsiteY1" fmla="*/ 0 h 1352467"/>
                  <a:gd name="connsiteX2" fmla="*/ 632859 w 632859"/>
                  <a:gd name="connsiteY2" fmla="*/ 1352467 h 1352467"/>
                  <a:gd name="connsiteX3" fmla="*/ 0 w 632859"/>
                  <a:gd name="connsiteY3" fmla="*/ 1352467 h 1352467"/>
                  <a:gd name="connsiteX4" fmla="*/ 0 w 632859"/>
                  <a:gd name="connsiteY4" fmla="*/ 0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77569"/>
                  <a:gd name="connsiteY0" fmla="*/ 0 h 1352467"/>
                  <a:gd name="connsiteX1" fmla="*/ 632859 w 777569"/>
                  <a:gd name="connsiteY1" fmla="*/ 1352467 h 1352467"/>
                  <a:gd name="connsiteX2" fmla="*/ 0 w 777569"/>
                  <a:gd name="connsiteY2" fmla="*/ 1352467 h 1352467"/>
                  <a:gd name="connsiteX3" fmla="*/ 0 w 777569"/>
                  <a:gd name="connsiteY3" fmla="*/ 0 h 1352467"/>
                  <a:gd name="connsiteX4" fmla="*/ 724299 w 777569"/>
                  <a:gd name="connsiteY4" fmla="*/ 91440 h 1352467"/>
                  <a:gd name="connsiteX5" fmla="*/ 722964 w 777569"/>
                  <a:gd name="connsiteY5" fmla="*/ 86768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24299"/>
                  <a:gd name="connsiteY0" fmla="*/ 1352467 h 1352467"/>
                  <a:gd name="connsiteX1" fmla="*/ 0 w 724299"/>
                  <a:gd name="connsiteY1" fmla="*/ 1352467 h 1352467"/>
                  <a:gd name="connsiteX2" fmla="*/ 0 w 724299"/>
                  <a:gd name="connsiteY2" fmla="*/ 0 h 1352467"/>
                  <a:gd name="connsiteX3" fmla="*/ 724299 w 724299"/>
                  <a:gd name="connsiteY3" fmla="*/ 91440 h 1352467"/>
                  <a:gd name="connsiteX0" fmla="*/ 632859 w 632859"/>
                  <a:gd name="connsiteY0" fmla="*/ 1352467 h 1352467"/>
                  <a:gd name="connsiteX1" fmla="*/ 0 w 632859"/>
                  <a:gd name="connsiteY1" fmla="*/ 1352467 h 1352467"/>
                  <a:gd name="connsiteX2" fmla="*/ 0 w 632859"/>
                  <a:gd name="connsiteY2" fmla="*/ 0 h 1352467"/>
                </a:gdLst>
                <a:ahLst/>
                <a:cxnLst>
                  <a:cxn ang="0">
                    <a:pos x="connsiteX0" y="connsiteY0"/>
                  </a:cxn>
                  <a:cxn ang="0">
                    <a:pos x="connsiteX1" y="connsiteY1"/>
                  </a:cxn>
                  <a:cxn ang="0">
                    <a:pos x="connsiteX2" y="connsiteY2"/>
                  </a:cxn>
                </a:cxnLst>
                <a:rect l="l" t="t" r="r" b="b"/>
                <a:pathLst>
                  <a:path w="632859" h="1352467">
                    <a:moveTo>
                      <a:pt x="632859" y="1352467"/>
                    </a:moveTo>
                    <a:lnTo>
                      <a:pt x="0" y="1352467"/>
                    </a:lnTo>
                    <a:lnTo>
                      <a:pt x="0" y="0"/>
                    </a:lnTo>
                  </a:path>
                </a:pathLst>
              </a:custGeom>
              <a:noFill/>
              <a:ln w="25400"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5" name="Straight Connector 14">
                <a:extLst>
                  <a:ext uri="{FF2B5EF4-FFF2-40B4-BE49-F238E27FC236}">
                    <a16:creationId xmlns:a16="http://schemas.microsoft.com/office/drawing/2014/main" id="{BDCC5601-F9A0-46C8-BEE0-9198EF309F50}"/>
                  </a:ext>
                </a:extLst>
              </p:cNvPr>
              <p:cNvCxnSpPr/>
              <p:nvPr/>
            </p:nvCxnSpPr>
            <p:spPr>
              <a:xfrm flipV="1">
                <a:off x="2589688" y="2963457"/>
                <a:ext cx="146842" cy="152019"/>
              </a:xfrm>
              <a:prstGeom prst="line">
                <a:avLst/>
              </a:prstGeom>
              <a:ln w="38100" cap="rnd">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ACE19DE1-B524-408F-9428-A230519A2DC5}"/>
                  </a:ext>
                </a:extLst>
              </p:cNvPr>
              <p:cNvCxnSpPr/>
              <p:nvPr/>
            </p:nvCxnSpPr>
            <p:spPr>
              <a:xfrm>
                <a:off x="2665615" y="3042326"/>
                <a:ext cx="217749" cy="214807"/>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6" name="Freeform: Shape 15">
                <a:extLst>
                  <a:ext uri="{FF2B5EF4-FFF2-40B4-BE49-F238E27FC236}">
                    <a16:creationId xmlns:a16="http://schemas.microsoft.com/office/drawing/2014/main" id="{C660021B-1071-4FC0-8D7F-480AD0B02596}"/>
                  </a:ext>
                </a:extLst>
              </p:cNvPr>
              <p:cNvSpPr/>
              <p:nvPr/>
            </p:nvSpPr>
            <p:spPr>
              <a:xfrm>
                <a:off x="2120567" y="2512393"/>
                <a:ext cx="1204524" cy="1206167"/>
              </a:xfrm>
              <a:custGeom>
                <a:avLst/>
                <a:gdLst>
                  <a:gd name="connsiteX0" fmla="*/ 78836 w 1204524"/>
                  <a:gd name="connsiteY0" fmla="*/ 0 h 1206167"/>
                  <a:gd name="connsiteX1" fmla="*/ 721046 w 1204524"/>
                  <a:gd name="connsiteY1" fmla="*/ 0 h 1206167"/>
                  <a:gd name="connsiteX2" fmla="*/ 921891 w 1204524"/>
                  <a:gd name="connsiteY2" fmla="*/ 685236 h 1206167"/>
                  <a:gd name="connsiteX3" fmla="*/ 1204524 w 1204524"/>
                  <a:gd name="connsiteY3" fmla="*/ 685236 h 1206167"/>
                  <a:gd name="connsiteX4" fmla="*/ 1204524 w 1204524"/>
                  <a:gd name="connsiteY4" fmla="*/ 1127331 h 1206167"/>
                  <a:gd name="connsiteX5" fmla="*/ 1125688 w 1204524"/>
                  <a:gd name="connsiteY5" fmla="*/ 1206167 h 1206167"/>
                  <a:gd name="connsiteX6" fmla="*/ 78836 w 1204524"/>
                  <a:gd name="connsiteY6" fmla="*/ 1206167 h 1206167"/>
                  <a:gd name="connsiteX7" fmla="*/ 0 w 1204524"/>
                  <a:gd name="connsiteY7" fmla="*/ 1127331 h 1206167"/>
                  <a:gd name="connsiteX8" fmla="*/ 0 w 1204524"/>
                  <a:gd name="connsiteY8" fmla="*/ 78836 h 1206167"/>
                  <a:gd name="connsiteX9" fmla="*/ 78836 w 1204524"/>
                  <a:gd name="connsiteY9" fmla="*/ 0 h 1206167"/>
                  <a:gd name="connsiteX10" fmla="*/ 162661 w 1204524"/>
                  <a:gd name="connsiteY10" fmla="*/ 158763 h 1206167"/>
                  <a:gd name="connsiteX11" fmla="*/ 162661 w 1204524"/>
                  <a:gd name="connsiteY11" fmla="*/ 713421 h 1206167"/>
                  <a:gd name="connsiteX12" fmla="*/ 819529 w 1204524"/>
                  <a:gd name="connsiteY12" fmla="*/ 713421 h 1206167"/>
                  <a:gd name="connsiteX13" fmla="*/ 622016 w 1204524"/>
                  <a:gd name="connsiteY13" fmla="*/ 158763 h 1206167"/>
                  <a:gd name="connsiteX14" fmla="*/ 162661 w 1204524"/>
                  <a:gd name="connsiteY14" fmla="*/ 158763 h 12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4524" h="1206167">
                    <a:moveTo>
                      <a:pt x="78836" y="0"/>
                    </a:moveTo>
                    <a:lnTo>
                      <a:pt x="721046" y="0"/>
                    </a:lnTo>
                    <a:lnTo>
                      <a:pt x="921891" y="685236"/>
                    </a:lnTo>
                    <a:lnTo>
                      <a:pt x="1204524" y="685236"/>
                    </a:lnTo>
                    <a:lnTo>
                      <a:pt x="1204524" y="1127331"/>
                    </a:lnTo>
                    <a:cubicBezTo>
                      <a:pt x="1204524" y="1170871"/>
                      <a:pt x="1169228" y="1206167"/>
                      <a:pt x="1125688" y="1206167"/>
                    </a:cubicBezTo>
                    <a:lnTo>
                      <a:pt x="78836" y="1206167"/>
                    </a:lnTo>
                    <a:cubicBezTo>
                      <a:pt x="35296" y="1206167"/>
                      <a:pt x="0" y="1170871"/>
                      <a:pt x="0" y="1127331"/>
                    </a:cubicBezTo>
                    <a:lnTo>
                      <a:pt x="0" y="78836"/>
                    </a:lnTo>
                    <a:cubicBezTo>
                      <a:pt x="0" y="35296"/>
                      <a:pt x="35296" y="0"/>
                      <a:pt x="78836" y="0"/>
                    </a:cubicBezTo>
                    <a:close/>
                    <a:moveTo>
                      <a:pt x="162661" y="158763"/>
                    </a:moveTo>
                    <a:lnTo>
                      <a:pt x="162661" y="713421"/>
                    </a:lnTo>
                    <a:lnTo>
                      <a:pt x="819529" y="713421"/>
                    </a:lnTo>
                    <a:lnTo>
                      <a:pt x="622016" y="158763"/>
                    </a:lnTo>
                    <a:lnTo>
                      <a:pt x="162661" y="158763"/>
                    </a:lnTo>
                    <a:close/>
                  </a:path>
                </a:pathLst>
              </a:cu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Oval 2">
                <a:extLst>
                  <a:ext uri="{FF2B5EF4-FFF2-40B4-BE49-F238E27FC236}">
                    <a16:creationId xmlns:a16="http://schemas.microsoft.com/office/drawing/2014/main" id="{79E3991D-AB00-4DD6-87A3-4FE5A1EBCBB3}"/>
                  </a:ext>
                </a:extLst>
              </p:cNvPr>
              <p:cNvSpPr/>
              <p:nvPr/>
            </p:nvSpPr>
            <p:spPr>
              <a:xfrm>
                <a:off x="2227475" y="3455017"/>
                <a:ext cx="425078" cy="425076"/>
              </a:xfrm>
              <a:prstGeom prst="ellipse">
                <a:avLst/>
              </a:prstGeom>
              <a:solidFill>
                <a:srgbClr val="5F605F"/>
              </a:solidFill>
              <a:ln w="25400" cap="rnd">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Oval 7">
                <a:extLst>
                  <a:ext uri="{FF2B5EF4-FFF2-40B4-BE49-F238E27FC236}">
                    <a16:creationId xmlns:a16="http://schemas.microsoft.com/office/drawing/2014/main" id="{411B9E6C-042D-45F9-8491-CCBABB74A6D1}"/>
                  </a:ext>
                </a:extLst>
              </p:cNvPr>
              <p:cNvSpPr/>
              <p:nvPr/>
            </p:nvSpPr>
            <p:spPr>
              <a:xfrm>
                <a:off x="2736531" y="3455016"/>
                <a:ext cx="425078" cy="425076"/>
              </a:xfrm>
              <a:prstGeom prst="ellipse">
                <a:avLst/>
              </a:prstGeom>
              <a:solidFill>
                <a:srgbClr val="5F605F"/>
              </a:solidFill>
              <a:ln w="25400" cap="rnd">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35" name="Group 134">
              <a:extLst>
                <a:ext uri="{FF2B5EF4-FFF2-40B4-BE49-F238E27FC236}">
                  <a16:creationId xmlns:a16="http://schemas.microsoft.com/office/drawing/2014/main" id="{6D7874A8-4D32-46A9-B6EF-B8EDA5D09238}"/>
                </a:ext>
              </a:extLst>
            </p:cNvPr>
            <p:cNvGrpSpPr/>
            <p:nvPr/>
          </p:nvGrpSpPr>
          <p:grpSpPr>
            <a:xfrm>
              <a:off x="4130669" y="2682497"/>
              <a:ext cx="523847" cy="948973"/>
              <a:chOff x="4125645" y="2912487"/>
              <a:chExt cx="523847" cy="744104"/>
            </a:xfrm>
          </p:grpSpPr>
          <p:grpSp>
            <p:nvGrpSpPr>
              <p:cNvPr id="132" name="Group 131">
                <a:extLst>
                  <a:ext uri="{FF2B5EF4-FFF2-40B4-BE49-F238E27FC236}">
                    <a16:creationId xmlns:a16="http://schemas.microsoft.com/office/drawing/2014/main" id="{18B4013A-7CC6-496D-BD6B-34302E61CE0F}"/>
                  </a:ext>
                </a:extLst>
              </p:cNvPr>
              <p:cNvGrpSpPr/>
              <p:nvPr/>
            </p:nvGrpSpPr>
            <p:grpSpPr>
              <a:xfrm>
                <a:off x="4125645" y="3536306"/>
                <a:ext cx="523847" cy="120285"/>
                <a:chOff x="4420354" y="3275821"/>
                <a:chExt cx="744771" cy="171013"/>
              </a:xfrm>
            </p:grpSpPr>
            <p:sp useBgFill="1">
              <p:nvSpPr>
                <p:cNvPr id="21" name="Rectangle 20">
                  <a:extLst>
                    <a:ext uri="{FF2B5EF4-FFF2-40B4-BE49-F238E27FC236}">
                      <a16:creationId xmlns:a16="http://schemas.microsoft.com/office/drawing/2014/main" id="{FC209829-EAF4-474E-B404-29FBA5B59380}"/>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31" name="Group 130">
                  <a:extLst>
                    <a:ext uri="{FF2B5EF4-FFF2-40B4-BE49-F238E27FC236}">
                      <a16:creationId xmlns:a16="http://schemas.microsoft.com/office/drawing/2014/main" id="{96FFA913-6E03-490C-80FD-1D7F94BD4818}"/>
                    </a:ext>
                  </a:extLst>
                </p:cNvPr>
                <p:cNvGrpSpPr/>
                <p:nvPr/>
              </p:nvGrpSpPr>
              <p:grpSpPr>
                <a:xfrm>
                  <a:off x="4477946" y="3347611"/>
                  <a:ext cx="629587" cy="27432"/>
                  <a:chOff x="4469567" y="3347611"/>
                  <a:chExt cx="629587" cy="27432"/>
                </a:xfrm>
              </p:grpSpPr>
              <p:cxnSp>
                <p:nvCxnSpPr>
                  <p:cNvPr id="29" name="Straight Connector 28">
                    <a:extLst>
                      <a:ext uri="{FF2B5EF4-FFF2-40B4-BE49-F238E27FC236}">
                        <a16:creationId xmlns:a16="http://schemas.microsoft.com/office/drawing/2014/main" id="{3E9ADA4E-34F0-493E-A756-D344A106A04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29" name="Group 128">
                    <a:extLst>
                      <a:ext uri="{FF2B5EF4-FFF2-40B4-BE49-F238E27FC236}">
                        <a16:creationId xmlns:a16="http://schemas.microsoft.com/office/drawing/2014/main" id="{951DD218-116A-4DDD-A76B-B17BD0CE254D}"/>
                      </a:ext>
                    </a:extLst>
                  </p:cNvPr>
                  <p:cNvGrpSpPr/>
                  <p:nvPr/>
                </p:nvGrpSpPr>
                <p:grpSpPr>
                  <a:xfrm>
                    <a:off x="4469567" y="3347611"/>
                    <a:ext cx="130678" cy="27432"/>
                    <a:chOff x="4469567" y="3339387"/>
                    <a:chExt cx="130678" cy="27432"/>
                  </a:xfrm>
                </p:grpSpPr>
                <p:sp>
                  <p:nvSpPr>
                    <p:cNvPr id="128" name="Oval 127">
                      <a:extLst>
                        <a:ext uri="{FF2B5EF4-FFF2-40B4-BE49-F238E27FC236}">
                          <a16:creationId xmlns:a16="http://schemas.microsoft.com/office/drawing/2014/main" id="{9ECA633D-FC1C-4A76-835B-C4C04DC6A937}"/>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 name="Oval 33">
                      <a:extLst>
                        <a:ext uri="{FF2B5EF4-FFF2-40B4-BE49-F238E27FC236}">
                          <a16:creationId xmlns:a16="http://schemas.microsoft.com/office/drawing/2014/main" id="{1B4031C8-9A0A-42E3-8050-C9C2446FF5D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 name="Oval 34">
                      <a:extLst>
                        <a:ext uri="{FF2B5EF4-FFF2-40B4-BE49-F238E27FC236}">
                          <a16:creationId xmlns:a16="http://schemas.microsoft.com/office/drawing/2014/main" id="{87F4C5B5-D832-42B2-9355-F29E5B5B94A7}"/>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 name="Group 39">
                <a:extLst>
                  <a:ext uri="{FF2B5EF4-FFF2-40B4-BE49-F238E27FC236}">
                    <a16:creationId xmlns:a16="http://schemas.microsoft.com/office/drawing/2014/main" id="{D9093B38-2348-4D4E-87D2-86FE08FA65CC}"/>
                  </a:ext>
                </a:extLst>
              </p:cNvPr>
              <p:cNvGrpSpPr/>
              <p:nvPr/>
            </p:nvGrpSpPr>
            <p:grpSpPr>
              <a:xfrm>
                <a:off x="4125645" y="3411542"/>
                <a:ext cx="523847" cy="120285"/>
                <a:chOff x="4420354" y="3275821"/>
                <a:chExt cx="744771" cy="171013"/>
              </a:xfrm>
            </p:grpSpPr>
            <p:sp useBgFill="1">
              <p:nvSpPr>
                <p:cNvPr id="41" name="Rectangle 40">
                  <a:extLst>
                    <a:ext uri="{FF2B5EF4-FFF2-40B4-BE49-F238E27FC236}">
                      <a16:creationId xmlns:a16="http://schemas.microsoft.com/office/drawing/2014/main" id="{8B4FF736-98FD-4791-ABE0-5A62A6F13DA2}"/>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2" name="Group 41">
                  <a:extLst>
                    <a:ext uri="{FF2B5EF4-FFF2-40B4-BE49-F238E27FC236}">
                      <a16:creationId xmlns:a16="http://schemas.microsoft.com/office/drawing/2014/main" id="{62E83C52-DC01-4A38-BA99-ACB1535B1E98}"/>
                    </a:ext>
                  </a:extLst>
                </p:cNvPr>
                <p:cNvGrpSpPr/>
                <p:nvPr/>
              </p:nvGrpSpPr>
              <p:grpSpPr>
                <a:xfrm>
                  <a:off x="4477946" y="3347611"/>
                  <a:ext cx="629587" cy="27432"/>
                  <a:chOff x="4469567" y="3347611"/>
                  <a:chExt cx="629587" cy="27432"/>
                </a:xfrm>
              </p:grpSpPr>
              <p:cxnSp>
                <p:nvCxnSpPr>
                  <p:cNvPr id="43" name="Straight Connector 42">
                    <a:extLst>
                      <a:ext uri="{FF2B5EF4-FFF2-40B4-BE49-F238E27FC236}">
                        <a16:creationId xmlns:a16="http://schemas.microsoft.com/office/drawing/2014/main" id="{68ABDAAF-1649-41FE-BCBF-4A58D1D8D00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2A3EC30D-D1C0-4AA8-B7E8-8D7224DD2317}"/>
                      </a:ext>
                    </a:extLst>
                  </p:cNvPr>
                  <p:cNvGrpSpPr/>
                  <p:nvPr/>
                </p:nvGrpSpPr>
                <p:grpSpPr>
                  <a:xfrm>
                    <a:off x="4469567" y="3347611"/>
                    <a:ext cx="130678" cy="27432"/>
                    <a:chOff x="4469567" y="3339387"/>
                    <a:chExt cx="130678" cy="27432"/>
                  </a:xfrm>
                </p:grpSpPr>
                <p:sp>
                  <p:nvSpPr>
                    <p:cNvPr id="45" name="Oval 44">
                      <a:extLst>
                        <a:ext uri="{FF2B5EF4-FFF2-40B4-BE49-F238E27FC236}">
                          <a16:creationId xmlns:a16="http://schemas.microsoft.com/office/drawing/2014/main" id="{1E7FF27D-5F90-44B3-BA5F-E85AEFF963D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 name="Oval 45">
                      <a:extLst>
                        <a:ext uri="{FF2B5EF4-FFF2-40B4-BE49-F238E27FC236}">
                          <a16:creationId xmlns:a16="http://schemas.microsoft.com/office/drawing/2014/main" id="{6F73B009-0F4A-4168-B376-7B9462ED1BC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7" name="Oval 46">
                      <a:extLst>
                        <a:ext uri="{FF2B5EF4-FFF2-40B4-BE49-F238E27FC236}">
                          <a16:creationId xmlns:a16="http://schemas.microsoft.com/office/drawing/2014/main" id="{AA64FB23-2126-42A9-8604-27EEF4BA08F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8" name="Group 47">
                <a:extLst>
                  <a:ext uri="{FF2B5EF4-FFF2-40B4-BE49-F238E27FC236}">
                    <a16:creationId xmlns:a16="http://schemas.microsoft.com/office/drawing/2014/main" id="{E9FB5D16-72FF-42CB-9C1B-C851E174EBF0}"/>
                  </a:ext>
                </a:extLst>
              </p:cNvPr>
              <p:cNvGrpSpPr/>
              <p:nvPr/>
            </p:nvGrpSpPr>
            <p:grpSpPr>
              <a:xfrm>
                <a:off x="4125645" y="3286778"/>
                <a:ext cx="523847" cy="120285"/>
                <a:chOff x="4420354" y="3275821"/>
                <a:chExt cx="744771" cy="171013"/>
              </a:xfrm>
            </p:grpSpPr>
            <p:sp useBgFill="1">
              <p:nvSpPr>
                <p:cNvPr id="49" name="Rectangle 48">
                  <a:extLst>
                    <a:ext uri="{FF2B5EF4-FFF2-40B4-BE49-F238E27FC236}">
                      <a16:creationId xmlns:a16="http://schemas.microsoft.com/office/drawing/2014/main" id="{01A74F5A-7BB6-482A-9F76-E2E99D86D6F3}"/>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0" name="Group 49">
                  <a:extLst>
                    <a:ext uri="{FF2B5EF4-FFF2-40B4-BE49-F238E27FC236}">
                      <a16:creationId xmlns:a16="http://schemas.microsoft.com/office/drawing/2014/main" id="{30084500-A3CF-4CFC-96C3-4B7083A3D2A6}"/>
                    </a:ext>
                  </a:extLst>
                </p:cNvPr>
                <p:cNvGrpSpPr/>
                <p:nvPr/>
              </p:nvGrpSpPr>
              <p:grpSpPr>
                <a:xfrm>
                  <a:off x="4477946" y="3347611"/>
                  <a:ext cx="629587" cy="27432"/>
                  <a:chOff x="4469567" y="3347611"/>
                  <a:chExt cx="629587" cy="27432"/>
                </a:xfrm>
              </p:grpSpPr>
              <p:cxnSp>
                <p:nvCxnSpPr>
                  <p:cNvPr id="51" name="Straight Connector 50">
                    <a:extLst>
                      <a:ext uri="{FF2B5EF4-FFF2-40B4-BE49-F238E27FC236}">
                        <a16:creationId xmlns:a16="http://schemas.microsoft.com/office/drawing/2014/main" id="{8829AA3A-E1DD-47E7-98A8-4CEFE3CB84C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42B6E35A-3996-4781-8F5A-B6B489E2725D}"/>
                      </a:ext>
                    </a:extLst>
                  </p:cNvPr>
                  <p:cNvGrpSpPr/>
                  <p:nvPr/>
                </p:nvGrpSpPr>
                <p:grpSpPr>
                  <a:xfrm>
                    <a:off x="4469567" y="3347611"/>
                    <a:ext cx="130678" cy="27432"/>
                    <a:chOff x="4469567" y="3339387"/>
                    <a:chExt cx="130678" cy="27432"/>
                  </a:xfrm>
                </p:grpSpPr>
                <p:sp>
                  <p:nvSpPr>
                    <p:cNvPr id="53" name="Oval 52">
                      <a:extLst>
                        <a:ext uri="{FF2B5EF4-FFF2-40B4-BE49-F238E27FC236}">
                          <a16:creationId xmlns:a16="http://schemas.microsoft.com/office/drawing/2014/main" id="{EFA2E3F4-A1B3-45ED-B6BD-873DDF3F0B4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4" name="Oval 53">
                      <a:extLst>
                        <a:ext uri="{FF2B5EF4-FFF2-40B4-BE49-F238E27FC236}">
                          <a16:creationId xmlns:a16="http://schemas.microsoft.com/office/drawing/2014/main" id="{8020CE05-0A1D-4E21-8E26-06A296E8F66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5" name="Oval 54">
                      <a:extLst>
                        <a:ext uri="{FF2B5EF4-FFF2-40B4-BE49-F238E27FC236}">
                          <a16:creationId xmlns:a16="http://schemas.microsoft.com/office/drawing/2014/main" id="{278BCB12-253F-4287-983F-C7CAA7C82C7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6" name="Group 55">
                <a:extLst>
                  <a:ext uri="{FF2B5EF4-FFF2-40B4-BE49-F238E27FC236}">
                    <a16:creationId xmlns:a16="http://schemas.microsoft.com/office/drawing/2014/main" id="{E9D688BC-0F05-411E-A149-F10DA366EFF7}"/>
                  </a:ext>
                </a:extLst>
              </p:cNvPr>
              <p:cNvGrpSpPr/>
              <p:nvPr/>
            </p:nvGrpSpPr>
            <p:grpSpPr>
              <a:xfrm>
                <a:off x="4125645" y="3162014"/>
                <a:ext cx="523847" cy="120285"/>
                <a:chOff x="4420354" y="3275821"/>
                <a:chExt cx="744771" cy="171013"/>
              </a:xfrm>
            </p:grpSpPr>
            <p:sp useBgFill="1">
              <p:nvSpPr>
                <p:cNvPr id="57" name="Rectangle 56">
                  <a:extLst>
                    <a:ext uri="{FF2B5EF4-FFF2-40B4-BE49-F238E27FC236}">
                      <a16:creationId xmlns:a16="http://schemas.microsoft.com/office/drawing/2014/main" id="{B8009258-3858-4316-8C76-DF090E2944F8}"/>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8" name="Group 57">
                  <a:extLst>
                    <a:ext uri="{FF2B5EF4-FFF2-40B4-BE49-F238E27FC236}">
                      <a16:creationId xmlns:a16="http://schemas.microsoft.com/office/drawing/2014/main" id="{EC932F92-8D29-4C06-BBA8-76774FF82223}"/>
                    </a:ext>
                  </a:extLst>
                </p:cNvPr>
                <p:cNvGrpSpPr/>
                <p:nvPr/>
              </p:nvGrpSpPr>
              <p:grpSpPr>
                <a:xfrm>
                  <a:off x="4477946" y="3347611"/>
                  <a:ext cx="629587" cy="27432"/>
                  <a:chOff x="4469567" y="3347611"/>
                  <a:chExt cx="629587" cy="27432"/>
                </a:xfrm>
              </p:grpSpPr>
              <p:cxnSp>
                <p:nvCxnSpPr>
                  <p:cNvPr id="59" name="Straight Connector 58">
                    <a:extLst>
                      <a:ext uri="{FF2B5EF4-FFF2-40B4-BE49-F238E27FC236}">
                        <a16:creationId xmlns:a16="http://schemas.microsoft.com/office/drawing/2014/main" id="{16FAECD9-47BF-493A-A67B-68B9AD8C7CE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D0C99BC7-8511-4726-B37F-4A1BD440CBDA}"/>
                      </a:ext>
                    </a:extLst>
                  </p:cNvPr>
                  <p:cNvGrpSpPr/>
                  <p:nvPr/>
                </p:nvGrpSpPr>
                <p:grpSpPr>
                  <a:xfrm>
                    <a:off x="4469567" y="3347611"/>
                    <a:ext cx="130678" cy="27432"/>
                    <a:chOff x="4469567" y="3339387"/>
                    <a:chExt cx="130678" cy="27432"/>
                  </a:xfrm>
                </p:grpSpPr>
                <p:sp>
                  <p:nvSpPr>
                    <p:cNvPr id="61" name="Oval 60">
                      <a:extLst>
                        <a:ext uri="{FF2B5EF4-FFF2-40B4-BE49-F238E27FC236}">
                          <a16:creationId xmlns:a16="http://schemas.microsoft.com/office/drawing/2014/main" id="{AE8BCC79-35D8-4FEC-8729-DAF78D01639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2" name="Oval 61">
                      <a:extLst>
                        <a:ext uri="{FF2B5EF4-FFF2-40B4-BE49-F238E27FC236}">
                          <a16:creationId xmlns:a16="http://schemas.microsoft.com/office/drawing/2014/main" id="{6598B213-FD41-4A74-9E22-8EDDD71114A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3" name="Oval 62">
                      <a:extLst>
                        <a:ext uri="{FF2B5EF4-FFF2-40B4-BE49-F238E27FC236}">
                          <a16:creationId xmlns:a16="http://schemas.microsoft.com/office/drawing/2014/main" id="{4CEF8891-13C6-4B9F-A348-F16CC322D5F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4" name="Group 63">
                <a:extLst>
                  <a:ext uri="{FF2B5EF4-FFF2-40B4-BE49-F238E27FC236}">
                    <a16:creationId xmlns:a16="http://schemas.microsoft.com/office/drawing/2014/main" id="{3AA7B2DD-7701-4D80-8E89-9FB1324A67D7}"/>
                  </a:ext>
                </a:extLst>
              </p:cNvPr>
              <p:cNvGrpSpPr/>
              <p:nvPr/>
            </p:nvGrpSpPr>
            <p:grpSpPr>
              <a:xfrm>
                <a:off x="4125645" y="3037250"/>
                <a:ext cx="523847" cy="120285"/>
                <a:chOff x="4420354" y="3275821"/>
                <a:chExt cx="744771" cy="171013"/>
              </a:xfrm>
            </p:grpSpPr>
            <p:sp useBgFill="1">
              <p:nvSpPr>
                <p:cNvPr id="65" name="Rectangle 64">
                  <a:extLst>
                    <a:ext uri="{FF2B5EF4-FFF2-40B4-BE49-F238E27FC236}">
                      <a16:creationId xmlns:a16="http://schemas.microsoft.com/office/drawing/2014/main" id="{F674DC64-CD0B-4D55-B417-03A358FEE2A8}"/>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6" name="Group 65">
                  <a:extLst>
                    <a:ext uri="{FF2B5EF4-FFF2-40B4-BE49-F238E27FC236}">
                      <a16:creationId xmlns:a16="http://schemas.microsoft.com/office/drawing/2014/main" id="{37A33500-A9E1-405F-B5E8-B1D58C4AC508}"/>
                    </a:ext>
                  </a:extLst>
                </p:cNvPr>
                <p:cNvGrpSpPr/>
                <p:nvPr/>
              </p:nvGrpSpPr>
              <p:grpSpPr>
                <a:xfrm>
                  <a:off x="4477946" y="3347611"/>
                  <a:ext cx="629587" cy="27432"/>
                  <a:chOff x="4469567" y="3347611"/>
                  <a:chExt cx="629587" cy="27432"/>
                </a:xfrm>
              </p:grpSpPr>
              <p:cxnSp>
                <p:nvCxnSpPr>
                  <p:cNvPr id="67" name="Straight Connector 66">
                    <a:extLst>
                      <a:ext uri="{FF2B5EF4-FFF2-40B4-BE49-F238E27FC236}">
                        <a16:creationId xmlns:a16="http://schemas.microsoft.com/office/drawing/2014/main" id="{1F98101F-43C6-4C75-9EF5-08F5262EE4D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7517407F-2AD2-475E-B57E-9B370440C164}"/>
                      </a:ext>
                    </a:extLst>
                  </p:cNvPr>
                  <p:cNvGrpSpPr/>
                  <p:nvPr/>
                </p:nvGrpSpPr>
                <p:grpSpPr>
                  <a:xfrm>
                    <a:off x="4469567" y="3347611"/>
                    <a:ext cx="130678" cy="27432"/>
                    <a:chOff x="4469567" y="3339387"/>
                    <a:chExt cx="130678" cy="27432"/>
                  </a:xfrm>
                </p:grpSpPr>
                <p:sp>
                  <p:nvSpPr>
                    <p:cNvPr id="69" name="Oval 68">
                      <a:extLst>
                        <a:ext uri="{FF2B5EF4-FFF2-40B4-BE49-F238E27FC236}">
                          <a16:creationId xmlns:a16="http://schemas.microsoft.com/office/drawing/2014/main" id="{C018F125-F190-40CB-B48D-9F62F4944556}"/>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 name="Oval 69">
                      <a:extLst>
                        <a:ext uri="{FF2B5EF4-FFF2-40B4-BE49-F238E27FC236}">
                          <a16:creationId xmlns:a16="http://schemas.microsoft.com/office/drawing/2014/main" id="{8C82EA45-1CD5-4189-B2A4-68EAFBCB59D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 name="Oval 70">
                      <a:extLst>
                        <a:ext uri="{FF2B5EF4-FFF2-40B4-BE49-F238E27FC236}">
                          <a16:creationId xmlns:a16="http://schemas.microsoft.com/office/drawing/2014/main" id="{891CCE74-E825-47FE-B3AD-C83289DC144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72" name="Group 71">
                <a:extLst>
                  <a:ext uri="{FF2B5EF4-FFF2-40B4-BE49-F238E27FC236}">
                    <a16:creationId xmlns:a16="http://schemas.microsoft.com/office/drawing/2014/main" id="{AF01CB4D-4298-48FB-B8CC-2373B871ADDC}"/>
                  </a:ext>
                </a:extLst>
              </p:cNvPr>
              <p:cNvGrpSpPr/>
              <p:nvPr/>
            </p:nvGrpSpPr>
            <p:grpSpPr>
              <a:xfrm>
                <a:off x="4125645" y="2912487"/>
                <a:ext cx="523847" cy="120285"/>
                <a:chOff x="4420354" y="3275821"/>
                <a:chExt cx="744771" cy="171013"/>
              </a:xfrm>
            </p:grpSpPr>
            <p:sp useBgFill="1">
              <p:nvSpPr>
                <p:cNvPr id="73" name="Rectangle 72">
                  <a:extLst>
                    <a:ext uri="{FF2B5EF4-FFF2-40B4-BE49-F238E27FC236}">
                      <a16:creationId xmlns:a16="http://schemas.microsoft.com/office/drawing/2014/main" id="{9CC61FD6-1C76-44AE-A61E-AF6505C76B6F}"/>
                    </a:ext>
                  </a:extLst>
                </p:cNvPr>
                <p:cNvSpPr/>
                <p:nvPr/>
              </p:nvSpPr>
              <p:spPr>
                <a:xfrm>
                  <a:off x="4420354" y="3275821"/>
                  <a:ext cx="744771" cy="171013"/>
                </a:xfrm>
                <a:prstGeom prst="rect">
                  <a:avLst/>
                </a:prstGeom>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74" name="Group 73">
                  <a:extLst>
                    <a:ext uri="{FF2B5EF4-FFF2-40B4-BE49-F238E27FC236}">
                      <a16:creationId xmlns:a16="http://schemas.microsoft.com/office/drawing/2014/main" id="{5FB1D885-BE30-461D-95D8-33DA2FEB4A30}"/>
                    </a:ext>
                  </a:extLst>
                </p:cNvPr>
                <p:cNvGrpSpPr/>
                <p:nvPr/>
              </p:nvGrpSpPr>
              <p:grpSpPr>
                <a:xfrm>
                  <a:off x="4477946" y="3347611"/>
                  <a:ext cx="629587" cy="27432"/>
                  <a:chOff x="4469567" y="3347611"/>
                  <a:chExt cx="629587" cy="27432"/>
                </a:xfrm>
              </p:grpSpPr>
              <p:cxnSp>
                <p:nvCxnSpPr>
                  <p:cNvPr id="75" name="Straight Connector 74">
                    <a:extLst>
                      <a:ext uri="{FF2B5EF4-FFF2-40B4-BE49-F238E27FC236}">
                        <a16:creationId xmlns:a16="http://schemas.microsoft.com/office/drawing/2014/main" id="{90D6391E-72F4-4897-89A4-678865FC8A0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6" name="Group 75">
                    <a:extLst>
                      <a:ext uri="{FF2B5EF4-FFF2-40B4-BE49-F238E27FC236}">
                        <a16:creationId xmlns:a16="http://schemas.microsoft.com/office/drawing/2014/main" id="{428F3858-DC19-483C-A7BF-7432677959DE}"/>
                      </a:ext>
                    </a:extLst>
                  </p:cNvPr>
                  <p:cNvGrpSpPr/>
                  <p:nvPr/>
                </p:nvGrpSpPr>
                <p:grpSpPr>
                  <a:xfrm>
                    <a:off x="4469567" y="3347611"/>
                    <a:ext cx="130678" cy="27432"/>
                    <a:chOff x="4469567" y="3339387"/>
                    <a:chExt cx="130678" cy="27432"/>
                  </a:xfrm>
                </p:grpSpPr>
                <p:sp>
                  <p:nvSpPr>
                    <p:cNvPr id="77" name="Oval 76">
                      <a:extLst>
                        <a:ext uri="{FF2B5EF4-FFF2-40B4-BE49-F238E27FC236}">
                          <a16:creationId xmlns:a16="http://schemas.microsoft.com/office/drawing/2014/main" id="{82AA0BAA-A13F-409A-88C0-ED65B183476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 name="Oval 77">
                      <a:extLst>
                        <a:ext uri="{FF2B5EF4-FFF2-40B4-BE49-F238E27FC236}">
                          <a16:creationId xmlns:a16="http://schemas.microsoft.com/office/drawing/2014/main" id="{B52C7571-8C32-410A-8583-D33AABE95E2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 name="Oval 78">
                      <a:extLst>
                        <a:ext uri="{FF2B5EF4-FFF2-40B4-BE49-F238E27FC236}">
                          <a16:creationId xmlns:a16="http://schemas.microsoft.com/office/drawing/2014/main" id="{A6C39BD2-7BF9-4366-8CC4-00826211F81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sp useBgFill="1">
        <p:nvSpPr>
          <p:cNvPr id="141" name="Mask_right"/>
          <p:cNvSpPr/>
          <p:nvPr/>
        </p:nvSpPr>
        <p:spPr>
          <a:xfrm>
            <a:off x="0" y="4502502"/>
            <a:ext cx="9143999" cy="65376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Title 8">
            <a:extLst>
              <a:ext uri="{FF2B5EF4-FFF2-40B4-BE49-F238E27FC236}">
                <a16:creationId xmlns:a16="http://schemas.microsoft.com/office/drawing/2014/main" id="{DB6AE7A6-DF29-4126-9D91-FB2D128646A0}"/>
              </a:ext>
            </a:extLst>
          </p:cNvPr>
          <p:cNvSpPr txBox="1">
            <a:spLocks/>
          </p:cNvSpPr>
          <p:nvPr/>
        </p:nvSpPr>
        <p:spPr>
          <a:xfrm>
            <a:off x="338328" y="1865376"/>
            <a:ext cx="3469743" cy="1408142"/>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strike="noStrike" kern="1200" cap="none" spc="0" normalizeH="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 Center</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Native</a:t>
            </a:r>
            <a:b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endPar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useBgFill="1">
        <p:nvSpPr>
          <p:cNvPr id="140" name="Rectangle 139">
            <a:extLst>
              <a:ext uri="{FF2B5EF4-FFF2-40B4-BE49-F238E27FC236}">
                <a16:creationId xmlns:a16="http://schemas.microsoft.com/office/drawing/2014/main" id="{F2601CAB-2ACF-4C42-B2DF-0D95EB64BC7A}"/>
              </a:ext>
            </a:extLst>
          </p:cNvPr>
          <p:cNvSpPr/>
          <p:nvPr/>
        </p:nvSpPr>
        <p:spPr>
          <a:xfrm>
            <a:off x="6791070" y="2897001"/>
            <a:ext cx="2200447" cy="157096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38" name="Straight Connector 137">
            <a:extLst>
              <a:ext uri="{FF2B5EF4-FFF2-40B4-BE49-F238E27FC236}">
                <a16:creationId xmlns:a16="http://schemas.microsoft.com/office/drawing/2014/main" id="{08E71D0B-7A7B-4E51-9E1D-842FA80DCA0A}"/>
              </a:ext>
            </a:extLst>
          </p:cNvPr>
          <p:cNvCxnSpPr>
            <a:cxnSpLocks/>
          </p:cNvCxnSpPr>
          <p:nvPr/>
        </p:nvCxnSpPr>
        <p:spPr>
          <a:xfrm flipH="1">
            <a:off x="-87923" y="4491732"/>
            <a:ext cx="944098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0FB2D654-7D04-4F72-9636-74C8C45ADAAA}"/>
              </a:ext>
            </a:extLst>
          </p:cNvPr>
          <p:cNvSpPr txBox="1"/>
          <p:nvPr/>
        </p:nvSpPr>
        <p:spPr>
          <a:xfrm>
            <a:off x="3972394" y="4564765"/>
            <a:ext cx="51716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2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 CENTER</a:t>
            </a:r>
            <a:endParaRPr kumimoji="0" lang="en-US" sz="1400" b="1" i="0" strike="noStrike" kern="1200" cap="none" spc="2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108" name="Rectangle 107">
            <a:extLst>
              <a:ext uri="{FF2B5EF4-FFF2-40B4-BE49-F238E27FC236}">
                <a16:creationId xmlns:a16="http://schemas.microsoft.com/office/drawing/2014/main" id="{7EC63C63-5370-44E5-A507-373658F024F0}"/>
              </a:ext>
            </a:extLst>
          </p:cNvPr>
          <p:cNvSpPr/>
          <p:nvPr/>
        </p:nvSpPr>
        <p:spPr>
          <a:xfrm>
            <a:off x="336794" y="2304288"/>
            <a:ext cx="2303836"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Architecture</a:t>
            </a:r>
          </a:p>
        </p:txBody>
      </p:sp>
      <p:sp>
        <p:nvSpPr>
          <p:cNvPr id="109" name="Oval 108">
            <a:extLst>
              <a:ext uri="{FF2B5EF4-FFF2-40B4-BE49-F238E27FC236}">
                <a16:creationId xmlns:a16="http://schemas.microsoft.com/office/drawing/2014/main" id="{F4ED1670-A3E6-44D2-A4D0-0DE31A7D13CC}"/>
              </a:ext>
            </a:extLst>
          </p:cNvPr>
          <p:cNvSpPr/>
          <p:nvPr/>
        </p:nvSpPr>
        <p:spPr>
          <a:xfrm>
            <a:off x="8991517" y="5334202"/>
            <a:ext cx="88711" cy="88711"/>
          </a:xfrm>
          <a:prstGeom prst="ellipse">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5202330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42" presetClass="path" presetSubtype="0" decel="100000" fill="hold" grpId="1" nodeType="withEffect">
                                  <p:stCondLst>
                                    <p:cond delay="0"/>
                                  </p:stCondLst>
                                  <p:childTnLst>
                                    <p:animMotion origin="layout" path="M 2.5E-6 -2.71605E-6 L 0.0368 -2.71605E-6 " pathEditMode="relative" rAng="0" ptsTypes="AA">
                                      <p:cBhvr>
                                        <p:cTn id="9" dur="500" spd="-100000" fill="hold"/>
                                        <p:tgtEl>
                                          <p:spTgt spid="25"/>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42" presetClass="path" presetSubtype="0" decel="100000" fill="hold" grpId="1" nodeType="withEffect">
                                  <p:stCondLst>
                                    <p:cond delay="0"/>
                                  </p:stCondLst>
                                  <p:childTnLst>
                                    <p:animMotion origin="layout" path="M -3.61111E-6 4.5679E-6 L 0.03681 4.5679E-6 " pathEditMode="relative" rAng="0" ptsTypes="AA">
                                      <p:cBhvr>
                                        <p:cTn id="14" dur="500" spd="-100000" fill="hold"/>
                                        <p:tgtEl>
                                          <p:spTgt spid="108"/>
                                        </p:tgtEl>
                                        <p:attrNameLst>
                                          <p:attrName>ppt_x</p:attrName>
                                          <p:attrName>ppt_y</p:attrName>
                                        </p:attrNameLst>
                                      </p:cBhvr>
                                      <p:rCtr x="1840" y="0"/>
                                    </p:animMotion>
                                  </p:childTnLst>
                                </p:cTn>
                              </p:par>
                              <p:par>
                                <p:cTn id="15" presetID="16" presetClass="entr" presetSubtype="42" fill="hold" nodeType="withEffect">
                                  <p:stCondLst>
                                    <p:cond delay="0"/>
                                  </p:stCondLst>
                                  <p:childTnLst>
                                    <p:set>
                                      <p:cBhvr>
                                        <p:cTn id="16" dur="1" fill="hold">
                                          <p:stCondLst>
                                            <p:cond delay="0"/>
                                          </p:stCondLst>
                                        </p:cTn>
                                        <p:tgtEl>
                                          <p:spTgt spid="138"/>
                                        </p:tgtEl>
                                        <p:attrNameLst>
                                          <p:attrName>style.visibility</p:attrName>
                                        </p:attrNameLst>
                                      </p:cBhvr>
                                      <p:to>
                                        <p:strVal val="visible"/>
                                      </p:to>
                                    </p:set>
                                    <p:animEffect transition="in" filter="barn(outHorizontal)">
                                      <p:cBhvr>
                                        <p:cTn id="17" dur="750"/>
                                        <p:tgtEl>
                                          <p:spTgt spid="138"/>
                                        </p:tgtEl>
                                      </p:cBhvr>
                                    </p:animEffect>
                                  </p:childTnLst>
                                </p:cTn>
                              </p:par>
                              <p:par>
                                <p:cTn id="18" presetID="2" presetClass="entr" presetSubtype="4" decel="100000" fill="hold" grpId="0" nodeType="withEffect">
                                  <p:stCondLst>
                                    <p:cond delay="750"/>
                                  </p:stCondLst>
                                  <p:childTnLst>
                                    <p:set>
                                      <p:cBhvr>
                                        <p:cTn id="19" dur="1" fill="hold">
                                          <p:stCondLst>
                                            <p:cond delay="0"/>
                                          </p:stCondLst>
                                        </p:cTn>
                                        <p:tgtEl>
                                          <p:spTgt spid="100"/>
                                        </p:tgtEl>
                                        <p:attrNameLst>
                                          <p:attrName>style.visibility</p:attrName>
                                        </p:attrNameLst>
                                      </p:cBhvr>
                                      <p:to>
                                        <p:strVal val="visible"/>
                                      </p:to>
                                    </p:set>
                                    <p:anim calcmode="lin" valueType="num">
                                      <p:cBhvr additive="base">
                                        <p:cTn id="20" dur="500" fill="hold"/>
                                        <p:tgtEl>
                                          <p:spTgt spid="100"/>
                                        </p:tgtEl>
                                        <p:attrNameLst>
                                          <p:attrName>ppt_x</p:attrName>
                                        </p:attrNameLst>
                                      </p:cBhvr>
                                      <p:tavLst>
                                        <p:tav tm="0">
                                          <p:val>
                                            <p:strVal val="#ppt_x"/>
                                          </p:val>
                                        </p:tav>
                                        <p:tav tm="100000">
                                          <p:val>
                                            <p:strVal val="#ppt_x"/>
                                          </p:val>
                                        </p:tav>
                                      </p:tavLst>
                                    </p:anim>
                                    <p:anim calcmode="lin" valueType="num">
                                      <p:cBhvr additive="base">
                                        <p:cTn id="21" dur="500" fill="hold"/>
                                        <p:tgtEl>
                                          <p:spTgt spid="100"/>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1000"/>
                                  </p:stCondLst>
                                  <p:childTnLst>
                                    <p:set>
                                      <p:cBhvr>
                                        <p:cTn id="23" dur="1" fill="hold">
                                          <p:stCondLst>
                                            <p:cond delay="0"/>
                                          </p:stCondLst>
                                        </p:cTn>
                                        <p:tgtEl>
                                          <p:spTgt spid="101"/>
                                        </p:tgtEl>
                                        <p:attrNameLst>
                                          <p:attrName>style.visibility</p:attrName>
                                        </p:attrNameLst>
                                      </p:cBhvr>
                                      <p:to>
                                        <p:strVal val="visible"/>
                                      </p:to>
                                    </p:set>
                                    <p:anim calcmode="lin" valueType="num">
                                      <p:cBhvr additive="base">
                                        <p:cTn id="24" dur="500" fill="hold"/>
                                        <p:tgtEl>
                                          <p:spTgt spid="101"/>
                                        </p:tgtEl>
                                        <p:attrNameLst>
                                          <p:attrName>ppt_x</p:attrName>
                                        </p:attrNameLst>
                                      </p:cBhvr>
                                      <p:tavLst>
                                        <p:tav tm="0">
                                          <p:val>
                                            <p:strVal val="#ppt_x"/>
                                          </p:val>
                                        </p:tav>
                                        <p:tav tm="100000">
                                          <p:val>
                                            <p:strVal val="#ppt_x"/>
                                          </p:val>
                                        </p:tav>
                                      </p:tavLst>
                                    </p:anim>
                                    <p:anim calcmode="lin" valueType="num">
                                      <p:cBhvr additive="base">
                                        <p:cTn id="25" dur="500" fill="hold"/>
                                        <p:tgtEl>
                                          <p:spTgt spid="101"/>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1150"/>
                                  </p:stCondLst>
                                  <p:childTnLst>
                                    <p:set>
                                      <p:cBhvr>
                                        <p:cTn id="27" dur="1" fill="hold">
                                          <p:stCondLst>
                                            <p:cond delay="0"/>
                                          </p:stCondLst>
                                        </p:cTn>
                                        <p:tgtEl>
                                          <p:spTgt spid="136"/>
                                        </p:tgtEl>
                                        <p:attrNameLst>
                                          <p:attrName>style.visibility</p:attrName>
                                        </p:attrNameLst>
                                      </p:cBhvr>
                                      <p:to>
                                        <p:strVal val="visible"/>
                                      </p:to>
                                    </p:set>
                                    <p:anim calcmode="lin" valueType="num">
                                      <p:cBhvr additive="base">
                                        <p:cTn id="28" dur="500" fill="hold"/>
                                        <p:tgtEl>
                                          <p:spTgt spid="136"/>
                                        </p:tgtEl>
                                        <p:attrNameLst>
                                          <p:attrName>ppt_x</p:attrName>
                                        </p:attrNameLst>
                                      </p:cBhvr>
                                      <p:tavLst>
                                        <p:tav tm="0">
                                          <p:val>
                                            <p:strVal val="#ppt_x"/>
                                          </p:val>
                                        </p:tav>
                                        <p:tav tm="100000">
                                          <p:val>
                                            <p:strVal val="#ppt_x"/>
                                          </p:val>
                                        </p:tav>
                                      </p:tavLst>
                                    </p:anim>
                                    <p:anim calcmode="lin" valueType="num">
                                      <p:cBhvr additive="base">
                                        <p:cTn id="29" dur="500" fill="hold"/>
                                        <p:tgtEl>
                                          <p:spTgt spid="136"/>
                                        </p:tgtEl>
                                        <p:attrNameLst>
                                          <p:attrName>ppt_y</p:attrName>
                                        </p:attrNameLst>
                                      </p:cBhvr>
                                      <p:tavLst>
                                        <p:tav tm="0">
                                          <p:val>
                                            <p:strVal val="1+#ppt_h/2"/>
                                          </p:val>
                                        </p:tav>
                                        <p:tav tm="100000">
                                          <p:val>
                                            <p:strVal val="#ppt_y"/>
                                          </p:val>
                                        </p:tav>
                                      </p:tavLst>
                                    </p:anim>
                                  </p:childTnLst>
                                </p:cTn>
                              </p:par>
                            </p:childTnLst>
                          </p:cTn>
                        </p:par>
                        <p:par>
                          <p:cTn id="30" fill="hold">
                            <p:stCondLst>
                              <p:cond delay="1650"/>
                            </p:stCondLst>
                            <p:childTnLst>
                              <p:par>
                                <p:cTn id="31" presetID="1" presetClass="entr" presetSubtype="0" fill="hold" grpId="0" nodeType="afterEffect">
                                  <p:stCondLst>
                                    <p:cond delay="0"/>
                                  </p:stCondLst>
                                  <p:childTnLst>
                                    <p:set>
                                      <p:cBhvr>
                                        <p:cTn id="32" dur="1" fill="hold">
                                          <p:stCondLst>
                                            <p:cond delay="0"/>
                                          </p:stCondLst>
                                        </p:cTn>
                                        <p:tgtEl>
                                          <p:spTgt spid="140"/>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500"/>
                                        <p:tgtEl>
                                          <p:spTgt spid="107"/>
                                        </p:tgtEl>
                                      </p:cBhvr>
                                    </p:animEffect>
                                  </p:childTnLst>
                                </p:cTn>
                              </p:par>
                              <p:par>
                                <p:cTn id="36" presetID="42" presetClass="path" presetSubtype="0" decel="100000" fill="hold" grpId="1" nodeType="withEffect">
                                  <p:stCondLst>
                                    <p:cond delay="0"/>
                                  </p:stCondLst>
                                  <p:childTnLst>
                                    <p:animMotion origin="layout" path="M 2.5E-6 -3.95062E-6 L 2.5E-6 -0.02314 " pathEditMode="relative" rAng="0" ptsTypes="AA">
                                      <p:cBhvr>
                                        <p:cTn id="37" dur="500" spd="-100000" fill="hold"/>
                                        <p:tgtEl>
                                          <p:spTgt spid="107"/>
                                        </p:tgtEl>
                                        <p:attrNameLst>
                                          <p:attrName>ppt_x</p:attrName>
                                          <p:attrName>ppt_y</p:attrName>
                                        </p:attrNameLst>
                                      </p:cBhvr>
                                      <p:rCtr x="0" y="-1173"/>
                                    </p:animMotion>
                                  </p:childTnLst>
                                </p:cTn>
                              </p:par>
                              <p:par>
                                <p:cTn id="38" presetID="63" presetClass="path" presetSubtype="0" accel="100000" fill="hold" nodeType="withEffect">
                                  <p:stCondLst>
                                    <p:cond delay="750"/>
                                  </p:stCondLst>
                                  <p:childTnLst>
                                    <p:animMotion origin="layout" path="M -3.88889E-6 -4.07407E-6 L 0.55139 -4.07407E-6 " pathEditMode="relative" rAng="0" ptsTypes="AA">
                                      <p:cBhvr>
                                        <p:cTn id="39" dur="2000" fill="hold"/>
                                        <p:tgtEl>
                                          <p:spTgt spid="136"/>
                                        </p:tgtEl>
                                        <p:attrNameLst>
                                          <p:attrName>ppt_x</p:attrName>
                                          <p:attrName>ppt_y</p:attrName>
                                        </p:attrNameLst>
                                      </p:cBhvr>
                                      <p:rCtr x="27569" y="0"/>
                                    </p:animMotion>
                                  </p:childTnLst>
                                </p:cTn>
                              </p:par>
                            </p:childTnLst>
                          </p:cTn>
                        </p:par>
                        <p:par>
                          <p:cTn id="40" fill="hold">
                            <p:stCondLst>
                              <p:cond delay="4400"/>
                            </p:stCondLst>
                            <p:childTnLst>
                              <p:par>
                                <p:cTn id="41" presetID="10" presetClass="entr" presetSubtype="0" fill="hold" grpId="0"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25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25" grpId="0"/>
      <p:bldP spid="25" grpId="1"/>
      <p:bldP spid="140" grpId="0" animBg="1"/>
      <p:bldP spid="107" grpId="0"/>
      <p:bldP spid="107" grpId="1"/>
      <p:bldP spid="108" grpId="0"/>
      <p:bldP spid="108" grpId="1"/>
      <p:bldP spid="1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708" name="Group 707">
            <a:extLst>
              <a:ext uri="{FF2B5EF4-FFF2-40B4-BE49-F238E27FC236}">
                <a16:creationId xmlns:a16="http://schemas.microsoft.com/office/drawing/2014/main" id="{6FEB95F8-246E-4A08-8357-E0A38BD14976}"/>
              </a:ext>
            </a:extLst>
          </p:cNvPr>
          <p:cNvGrpSpPr/>
          <p:nvPr/>
        </p:nvGrpSpPr>
        <p:grpSpPr>
          <a:xfrm>
            <a:off x="3982387" y="1019709"/>
            <a:ext cx="932120" cy="2222755"/>
            <a:chOff x="3982387" y="611737"/>
            <a:chExt cx="932120" cy="2222755"/>
          </a:xfrm>
        </p:grpSpPr>
        <p:sp>
          <p:nvSpPr>
            <p:cNvPr id="660" name="Freeform: Shape 659">
              <a:extLst>
                <a:ext uri="{FF2B5EF4-FFF2-40B4-BE49-F238E27FC236}">
                  <a16:creationId xmlns:a16="http://schemas.microsoft.com/office/drawing/2014/main" id="{BF40281C-DEA7-472A-AED3-8C4811F366F2}"/>
                </a:ext>
              </a:extLst>
            </p:cNvPr>
            <p:cNvSpPr/>
            <p:nvPr/>
          </p:nvSpPr>
          <p:spPr>
            <a:xfrm rot="903558">
              <a:off x="4014799" y="2637925"/>
              <a:ext cx="172739" cy="196567"/>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6" name="Freeform: Shape 665">
              <a:extLst>
                <a:ext uri="{FF2B5EF4-FFF2-40B4-BE49-F238E27FC236}">
                  <a16:creationId xmlns:a16="http://schemas.microsoft.com/office/drawing/2014/main" id="{BF416772-9ED7-4384-A48C-0ABFE2F5CB4F}"/>
                </a:ext>
              </a:extLst>
            </p:cNvPr>
            <p:cNvSpPr/>
            <p:nvPr/>
          </p:nvSpPr>
          <p:spPr>
            <a:xfrm rot="1348046">
              <a:off x="4297205" y="2195187"/>
              <a:ext cx="520220" cy="591978"/>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74" name="Group 673">
              <a:extLst>
                <a:ext uri="{FF2B5EF4-FFF2-40B4-BE49-F238E27FC236}">
                  <a16:creationId xmlns:a16="http://schemas.microsoft.com/office/drawing/2014/main" id="{E728B11F-E3B8-46FC-B1B4-6BF464538BF7}"/>
                </a:ext>
              </a:extLst>
            </p:cNvPr>
            <p:cNvGrpSpPr/>
            <p:nvPr/>
          </p:nvGrpSpPr>
          <p:grpSpPr>
            <a:xfrm>
              <a:off x="3982387" y="611737"/>
              <a:ext cx="932120" cy="2065423"/>
              <a:chOff x="3982387" y="611737"/>
              <a:chExt cx="932120" cy="2065423"/>
            </a:xfrm>
          </p:grpSpPr>
          <p:cxnSp>
            <p:nvCxnSpPr>
              <p:cNvPr id="650" name="Straight Connector 649">
                <a:extLst>
                  <a:ext uri="{FF2B5EF4-FFF2-40B4-BE49-F238E27FC236}">
                    <a16:creationId xmlns:a16="http://schemas.microsoft.com/office/drawing/2014/main" id="{D9D1A35C-E0A2-4159-B75F-9A2682BB232B}"/>
                  </a:ext>
                </a:extLst>
              </p:cNvPr>
              <p:cNvCxnSpPr>
                <a:cxnSpLocks/>
              </p:cNvCxnSpPr>
              <p:nvPr/>
            </p:nvCxnSpPr>
            <p:spPr>
              <a:xfrm>
                <a:off x="3986461" y="611737"/>
                <a:ext cx="702770" cy="2061125"/>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cxnSp>
            <p:nvCxnSpPr>
              <p:cNvPr id="651" name="Straight Connector 650">
                <a:extLst>
                  <a:ext uri="{FF2B5EF4-FFF2-40B4-BE49-F238E27FC236}">
                    <a16:creationId xmlns:a16="http://schemas.microsoft.com/office/drawing/2014/main" id="{E205AD3C-85BD-40D9-AB64-5CDB43EAE0DF}"/>
                  </a:ext>
                </a:extLst>
              </p:cNvPr>
              <p:cNvCxnSpPr>
                <a:cxnSpLocks/>
              </p:cNvCxnSpPr>
              <p:nvPr/>
            </p:nvCxnSpPr>
            <p:spPr>
              <a:xfrm>
                <a:off x="3986461" y="611737"/>
                <a:ext cx="222319" cy="2065423"/>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sp>
            <p:nvSpPr>
              <p:cNvPr id="654" name="Freeform: Shape 653">
                <a:extLst>
                  <a:ext uri="{FF2B5EF4-FFF2-40B4-BE49-F238E27FC236}">
                    <a16:creationId xmlns:a16="http://schemas.microsoft.com/office/drawing/2014/main" id="{C55D4AF9-62CF-42B1-A3D6-E01898DDB803}"/>
                  </a:ext>
                </a:extLst>
              </p:cNvPr>
              <p:cNvSpPr/>
              <p:nvPr/>
            </p:nvSpPr>
            <p:spPr>
              <a:xfrm rot="1626904">
                <a:off x="3982387" y="1286656"/>
                <a:ext cx="72452" cy="82446"/>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55" name="Freeform: Shape 654">
                <a:extLst>
                  <a:ext uri="{FF2B5EF4-FFF2-40B4-BE49-F238E27FC236}">
                    <a16:creationId xmlns:a16="http://schemas.microsoft.com/office/drawing/2014/main" id="{F4D83DE7-737E-4308-8DB4-8B41158600C1}"/>
                  </a:ext>
                </a:extLst>
              </p:cNvPr>
              <p:cNvSpPr/>
              <p:nvPr/>
            </p:nvSpPr>
            <p:spPr>
              <a:xfrm rot="1507852">
                <a:off x="3995922" y="1417156"/>
                <a:ext cx="72452" cy="82446"/>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56" name="Freeform: Shape 655">
                <a:extLst>
                  <a:ext uri="{FF2B5EF4-FFF2-40B4-BE49-F238E27FC236}">
                    <a16:creationId xmlns:a16="http://schemas.microsoft.com/office/drawing/2014/main" id="{0B20E1E7-F6C0-4469-BF9B-DABA11A73472}"/>
                  </a:ext>
                </a:extLst>
              </p:cNvPr>
              <p:cNvSpPr/>
              <p:nvPr/>
            </p:nvSpPr>
            <p:spPr>
              <a:xfrm rot="903558">
                <a:off x="3998480" y="1573846"/>
                <a:ext cx="90456" cy="113718"/>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58" name="Freeform: Shape 657">
                <a:extLst>
                  <a:ext uri="{FF2B5EF4-FFF2-40B4-BE49-F238E27FC236}">
                    <a16:creationId xmlns:a16="http://schemas.microsoft.com/office/drawing/2014/main" id="{F93645B4-4423-4D6E-B762-10966CDE40EF}"/>
                  </a:ext>
                </a:extLst>
              </p:cNvPr>
              <p:cNvSpPr/>
              <p:nvPr/>
            </p:nvSpPr>
            <p:spPr>
              <a:xfrm rot="903558">
                <a:off x="3991976" y="1822196"/>
                <a:ext cx="114043" cy="129774"/>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59" name="Freeform: Shape 658">
                <a:extLst>
                  <a:ext uri="{FF2B5EF4-FFF2-40B4-BE49-F238E27FC236}">
                    <a16:creationId xmlns:a16="http://schemas.microsoft.com/office/drawing/2014/main" id="{1997FD9D-25C1-4941-B247-98C0092450F7}"/>
                  </a:ext>
                </a:extLst>
              </p:cNvPr>
              <p:cNvSpPr/>
              <p:nvPr/>
            </p:nvSpPr>
            <p:spPr>
              <a:xfrm rot="903558">
                <a:off x="3996809" y="2226175"/>
                <a:ext cx="139357" cy="158580"/>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1" name="Freeform: Shape 660">
                <a:extLst>
                  <a:ext uri="{FF2B5EF4-FFF2-40B4-BE49-F238E27FC236}">
                    <a16:creationId xmlns:a16="http://schemas.microsoft.com/office/drawing/2014/main" id="{535E91E9-18B8-4A1D-B00A-7B70CD19EAF5}"/>
                  </a:ext>
                </a:extLst>
              </p:cNvPr>
              <p:cNvSpPr/>
              <p:nvPr/>
            </p:nvSpPr>
            <p:spPr>
              <a:xfrm rot="1348046">
                <a:off x="4102327" y="1118523"/>
                <a:ext cx="217885" cy="247940"/>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2" name="Freeform: Shape 661">
                <a:extLst>
                  <a:ext uri="{FF2B5EF4-FFF2-40B4-BE49-F238E27FC236}">
                    <a16:creationId xmlns:a16="http://schemas.microsoft.com/office/drawing/2014/main" id="{DCF259C3-583C-40CA-A500-E10B4FAAF2AA}"/>
                  </a:ext>
                </a:extLst>
              </p:cNvPr>
              <p:cNvSpPr/>
              <p:nvPr/>
            </p:nvSpPr>
            <p:spPr>
              <a:xfrm rot="1348046">
                <a:off x="4122857" y="1199146"/>
                <a:ext cx="256405" cy="291773"/>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3" name="Freeform: Shape 662">
                <a:extLst>
                  <a:ext uri="{FF2B5EF4-FFF2-40B4-BE49-F238E27FC236}">
                    <a16:creationId xmlns:a16="http://schemas.microsoft.com/office/drawing/2014/main" id="{DF413946-1BC2-4260-B21F-BFB52B7C3277}"/>
                  </a:ext>
                </a:extLst>
              </p:cNvPr>
              <p:cNvSpPr/>
              <p:nvPr/>
            </p:nvSpPr>
            <p:spPr>
              <a:xfrm rot="1348046">
                <a:off x="4143098" y="1316022"/>
                <a:ext cx="312581" cy="355698"/>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4" name="Freeform: Shape 663">
                <a:extLst>
                  <a:ext uri="{FF2B5EF4-FFF2-40B4-BE49-F238E27FC236}">
                    <a16:creationId xmlns:a16="http://schemas.microsoft.com/office/drawing/2014/main" id="{51598230-F789-4EC7-B822-58003059961D}"/>
                  </a:ext>
                </a:extLst>
              </p:cNvPr>
              <p:cNvSpPr/>
              <p:nvPr/>
            </p:nvSpPr>
            <p:spPr>
              <a:xfrm rot="1348046">
                <a:off x="4191182" y="1491724"/>
                <a:ext cx="382362" cy="435104"/>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65" name="Freeform: Shape 664">
                <a:extLst>
                  <a:ext uri="{FF2B5EF4-FFF2-40B4-BE49-F238E27FC236}">
                    <a16:creationId xmlns:a16="http://schemas.microsoft.com/office/drawing/2014/main" id="{33025944-8BE0-4A51-B283-155FB4F6BAD8}"/>
                  </a:ext>
                </a:extLst>
              </p:cNvPr>
              <p:cNvSpPr/>
              <p:nvPr/>
            </p:nvSpPr>
            <p:spPr>
              <a:xfrm rot="1348046">
                <a:off x="4249523" y="1778255"/>
                <a:ext cx="523441" cy="595643"/>
              </a:xfrm>
              <a:custGeom>
                <a:avLst/>
                <a:gdLst>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9934 w 99934"/>
                  <a:gd name="connsiteY0" fmla="*/ 0 h 372255"/>
                  <a:gd name="connsiteX1" fmla="*/ 27482 w 99934"/>
                  <a:gd name="connsiteY1" fmla="*/ 82446 h 372255"/>
                  <a:gd name="connsiteX2" fmla="*/ 2498 w 99934"/>
                  <a:gd name="connsiteY2" fmla="*/ 372255 h 372255"/>
                  <a:gd name="connsiteX3" fmla="*/ 2498 w 99934"/>
                  <a:gd name="connsiteY3" fmla="*/ 372255 h 372255"/>
                  <a:gd name="connsiteX4" fmla="*/ 0 w 99934"/>
                  <a:gd name="connsiteY4" fmla="*/ 369757 h 372255"/>
                  <a:gd name="connsiteX0" fmla="*/ 97436 w 97436"/>
                  <a:gd name="connsiteY0" fmla="*/ 0 h 372255"/>
                  <a:gd name="connsiteX1" fmla="*/ 24984 w 97436"/>
                  <a:gd name="connsiteY1" fmla="*/ 82446 h 372255"/>
                  <a:gd name="connsiteX2" fmla="*/ 0 w 97436"/>
                  <a:gd name="connsiteY2" fmla="*/ 372255 h 372255"/>
                  <a:gd name="connsiteX3" fmla="*/ 0 w 97436"/>
                  <a:gd name="connsiteY3" fmla="*/ 372255 h 372255"/>
                  <a:gd name="connsiteX0" fmla="*/ 97436 w 97436"/>
                  <a:gd name="connsiteY0" fmla="*/ 0 h 372255"/>
                  <a:gd name="connsiteX1" fmla="*/ 24984 w 97436"/>
                  <a:gd name="connsiteY1" fmla="*/ 82446 h 372255"/>
                  <a:gd name="connsiteX2" fmla="*/ 0 w 97436"/>
                  <a:gd name="connsiteY2" fmla="*/ 372255 h 372255"/>
                  <a:gd name="connsiteX0" fmla="*/ 72452 w 72452"/>
                  <a:gd name="connsiteY0" fmla="*/ 0 h 82446"/>
                  <a:gd name="connsiteX1" fmla="*/ 0 w 72452"/>
                  <a:gd name="connsiteY1" fmla="*/ 82446 h 82446"/>
                </a:gdLst>
                <a:ahLst/>
                <a:cxnLst>
                  <a:cxn ang="0">
                    <a:pos x="connsiteX0" y="connsiteY0"/>
                  </a:cxn>
                  <a:cxn ang="0">
                    <a:pos x="connsiteX1" y="connsiteY1"/>
                  </a:cxn>
                </a:cxnLst>
                <a:rect l="l" t="t" r="r" b="b"/>
                <a:pathLst>
                  <a:path w="72452" h="82446">
                    <a:moveTo>
                      <a:pt x="72452" y="0"/>
                    </a:moveTo>
                    <a:cubicBezTo>
                      <a:pt x="44345" y="10202"/>
                      <a:pt x="16239" y="20404"/>
                      <a:pt x="0" y="82446"/>
                    </a:cubicBezTo>
                  </a:path>
                </a:pathLst>
              </a:custGeom>
              <a:ln w="12700">
                <a:solidFill>
                  <a:srgbClr val="B1B1B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68" name="Straight Connector 667">
                <a:extLst>
                  <a:ext uri="{FF2B5EF4-FFF2-40B4-BE49-F238E27FC236}">
                    <a16:creationId xmlns:a16="http://schemas.microsoft.com/office/drawing/2014/main" id="{6F085540-C6CD-4DF0-BB20-D320AFD124CC}"/>
                  </a:ext>
                </a:extLst>
              </p:cNvPr>
              <p:cNvCxnSpPr>
                <a:cxnSpLocks/>
              </p:cNvCxnSpPr>
              <p:nvPr/>
            </p:nvCxnSpPr>
            <p:spPr>
              <a:xfrm>
                <a:off x="3986461" y="611737"/>
                <a:ext cx="928046" cy="1371034"/>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grpSp>
      </p:grpSp>
      <p:grpSp>
        <p:nvGrpSpPr>
          <p:cNvPr id="707" name="Group 706">
            <a:extLst>
              <a:ext uri="{FF2B5EF4-FFF2-40B4-BE49-F238E27FC236}">
                <a16:creationId xmlns:a16="http://schemas.microsoft.com/office/drawing/2014/main" id="{045945BA-3739-4C74-B2C4-1016A3F7C12A}"/>
              </a:ext>
            </a:extLst>
          </p:cNvPr>
          <p:cNvGrpSpPr/>
          <p:nvPr/>
        </p:nvGrpSpPr>
        <p:grpSpPr>
          <a:xfrm>
            <a:off x="8597840" y="1710697"/>
            <a:ext cx="956453" cy="1855323"/>
            <a:chOff x="8597840" y="1302725"/>
            <a:chExt cx="956453" cy="1855323"/>
          </a:xfrm>
        </p:grpSpPr>
        <p:cxnSp>
          <p:nvCxnSpPr>
            <p:cNvPr id="679" name="Straight Connector 678">
              <a:extLst>
                <a:ext uri="{FF2B5EF4-FFF2-40B4-BE49-F238E27FC236}">
                  <a16:creationId xmlns:a16="http://schemas.microsoft.com/office/drawing/2014/main" id="{C07AFEDF-A9F3-406F-9436-D3188CF1D1B3}"/>
                </a:ext>
              </a:extLst>
            </p:cNvPr>
            <p:cNvCxnSpPr>
              <a:cxnSpLocks/>
            </p:cNvCxnSpPr>
            <p:nvPr/>
          </p:nvCxnSpPr>
          <p:spPr>
            <a:xfrm flipH="1">
              <a:off x="8889570" y="2571750"/>
              <a:ext cx="254430" cy="116787"/>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cxnSp>
          <p:nvCxnSpPr>
            <p:cNvPr id="684" name="Straight Connector 683">
              <a:extLst>
                <a:ext uri="{FF2B5EF4-FFF2-40B4-BE49-F238E27FC236}">
                  <a16:creationId xmlns:a16="http://schemas.microsoft.com/office/drawing/2014/main" id="{090D20FA-B12D-4BDB-BC91-606629DACE55}"/>
                </a:ext>
              </a:extLst>
            </p:cNvPr>
            <p:cNvCxnSpPr>
              <a:cxnSpLocks/>
            </p:cNvCxnSpPr>
            <p:nvPr/>
          </p:nvCxnSpPr>
          <p:spPr>
            <a:xfrm flipH="1">
              <a:off x="8889568" y="2864102"/>
              <a:ext cx="254432" cy="293946"/>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cxnSp>
          <p:nvCxnSpPr>
            <p:cNvPr id="691" name="Straight Connector 690">
              <a:extLst>
                <a:ext uri="{FF2B5EF4-FFF2-40B4-BE49-F238E27FC236}">
                  <a16:creationId xmlns:a16="http://schemas.microsoft.com/office/drawing/2014/main" id="{7334A34E-CABA-4CCA-A9AA-57B634FA69D0}"/>
                </a:ext>
              </a:extLst>
            </p:cNvPr>
            <p:cNvCxnSpPr>
              <a:cxnSpLocks/>
            </p:cNvCxnSpPr>
            <p:nvPr/>
          </p:nvCxnSpPr>
          <p:spPr>
            <a:xfrm flipH="1" flipV="1">
              <a:off x="8646999" y="2223372"/>
              <a:ext cx="497000" cy="128304"/>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sp>
          <p:nvSpPr>
            <p:cNvPr id="697" name="Freeform: Shape 696">
              <a:extLst>
                <a:ext uri="{FF2B5EF4-FFF2-40B4-BE49-F238E27FC236}">
                  <a16:creationId xmlns:a16="http://schemas.microsoft.com/office/drawing/2014/main" id="{6A499707-FBB9-4615-B1EF-746DC9E32E57}"/>
                </a:ext>
              </a:extLst>
            </p:cNvPr>
            <p:cNvSpPr/>
            <p:nvPr/>
          </p:nvSpPr>
          <p:spPr>
            <a:xfrm>
              <a:off x="9012148" y="2316868"/>
              <a:ext cx="99095" cy="298646"/>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Lst>
              <a:ahLst/>
              <a:cxnLst>
                <a:cxn ang="0">
                  <a:pos x="connsiteX0" y="connsiteY0"/>
                </a:cxn>
                <a:cxn ang="0">
                  <a:pos x="connsiteX1" y="connsiteY1"/>
                </a:cxn>
              </a:cxnLst>
              <a:rect l="l" t="t" r="r" b="b"/>
              <a:pathLst>
                <a:path w="99095" h="298646">
                  <a:moveTo>
                    <a:pt x="32998" y="298646"/>
                  </a:moveTo>
                  <a:cubicBezTo>
                    <a:pt x="80365" y="232743"/>
                    <a:pt x="169455" y="111211"/>
                    <a:pt x="0"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8" name="Freeform: Shape 697">
              <a:extLst>
                <a:ext uri="{FF2B5EF4-FFF2-40B4-BE49-F238E27FC236}">
                  <a16:creationId xmlns:a16="http://schemas.microsoft.com/office/drawing/2014/main" id="{C40930A6-9655-4B54-B0D6-CF6430E65000}"/>
                </a:ext>
              </a:extLst>
            </p:cNvPr>
            <p:cNvSpPr/>
            <p:nvPr/>
          </p:nvSpPr>
          <p:spPr>
            <a:xfrm>
              <a:off x="8818480" y="2272420"/>
              <a:ext cx="140513" cy="411674"/>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Lst>
              <a:ahLst/>
              <a:cxnLst>
                <a:cxn ang="0">
                  <a:pos x="connsiteX0" y="connsiteY0"/>
                </a:cxn>
                <a:cxn ang="0">
                  <a:pos x="connsiteX1" y="connsiteY1"/>
                </a:cxn>
              </a:cxnLst>
              <a:rect l="l" t="t" r="r" b="b"/>
              <a:pathLst>
                <a:path w="99095" h="298646">
                  <a:moveTo>
                    <a:pt x="32998" y="298646"/>
                  </a:moveTo>
                  <a:cubicBezTo>
                    <a:pt x="80365" y="232743"/>
                    <a:pt x="169455" y="111211"/>
                    <a:pt x="0"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9" name="Freeform: Shape 698">
              <a:extLst>
                <a:ext uri="{FF2B5EF4-FFF2-40B4-BE49-F238E27FC236}">
                  <a16:creationId xmlns:a16="http://schemas.microsoft.com/office/drawing/2014/main" id="{9DC6740A-1AAC-48E5-BEA7-9712D574FCE4}"/>
                </a:ext>
              </a:extLst>
            </p:cNvPr>
            <p:cNvSpPr/>
            <p:nvPr/>
          </p:nvSpPr>
          <p:spPr>
            <a:xfrm>
              <a:off x="8646999" y="2228284"/>
              <a:ext cx="151244" cy="455809"/>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Lst>
              <a:ahLst/>
              <a:cxnLst>
                <a:cxn ang="0">
                  <a:pos x="connsiteX0" y="connsiteY0"/>
                </a:cxn>
                <a:cxn ang="0">
                  <a:pos x="connsiteX1" y="connsiteY1"/>
                </a:cxn>
              </a:cxnLst>
              <a:rect l="l" t="t" r="r" b="b"/>
              <a:pathLst>
                <a:path w="99095" h="298646">
                  <a:moveTo>
                    <a:pt x="32998" y="298646"/>
                  </a:moveTo>
                  <a:cubicBezTo>
                    <a:pt x="80365" y="232743"/>
                    <a:pt x="169455" y="111211"/>
                    <a:pt x="0"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0" name="Freeform: Shape 699">
              <a:extLst>
                <a:ext uri="{FF2B5EF4-FFF2-40B4-BE49-F238E27FC236}">
                  <a16:creationId xmlns:a16="http://schemas.microsoft.com/office/drawing/2014/main" id="{C4BA69B9-BA5A-4B8A-B80B-D6013044C9E3}"/>
                </a:ext>
              </a:extLst>
            </p:cNvPr>
            <p:cNvSpPr/>
            <p:nvPr/>
          </p:nvSpPr>
          <p:spPr>
            <a:xfrm>
              <a:off x="9052989" y="2607683"/>
              <a:ext cx="103779" cy="312761"/>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Lst>
              <a:ahLst/>
              <a:cxnLst>
                <a:cxn ang="0">
                  <a:pos x="connsiteX0" y="connsiteY0"/>
                </a:cxn>
                <a:cxn ang="0">
                  <a:pos x="connsiteX1" y="connsiteY1"/>
                </a:cxn>
              </a:cxnLst>
              <a:rect l="l" t="t" r="r" b="b"/>
              <a:pathLst>
                <a:path w="99095" h="298646">
                  <a:moveTo>
                    <a:pt x="32998" y="298646"/>
                  </a:moveTo>
                  <a:cubicBezTo>
                    <a:pt x="80365" y="232743"/>
                    <a:pt x="169455" y="111211"/>
                    <a:pt x="0"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1" name="Freeform: Shape 700">
              <a:extLst>
                <a:ext uri="{FF2B5EF4-FFF2-40B4-BE49-F238E27FC236}">
                  <a16:creationId xmlns:a16="http://schemas.microsoft.com/office/drawing/2014/main" id="{81C3BB21-E08B-4E11-9CBC-A6C154FBD5FC}"/>
                </a:ext>
              </a:extLst>
            </p:cNvPr>
            <p:cNvSpPr/>
            <p:nvPr/>
          </p:nvSpPr>
          <p:spPr>
            <a:xfrm rot="20290521">
              <a:off x="8924042" y="2679234"/>
              <a:ext cx="112045" cy="337671"/>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Lst>
              <a:ahLst/>
              <a:cxnLst>
                <a:cxn ang="0">
                  <a:pos x="connsiteX0" y="connsiteY0"/>
                </a:cxn>
                <a:cxn ang="0">
                  <a:pos x="connsiteX1" y="connsiteY1"/>
                </a:cxn>
              </a:cxnLst>
              <a:rect l="l" t="t" r="r" b="b"/>
              <a:pathLst>
                <a:path w="99095" h="298646">
                  <a:moveTo>
                    <a:pt x="32998" y="298646"/>
                  </a:moveTo>
                  <a:cubicBezTo>
                    <a:pt x="80365" y="232743"/>
                    <a:pt x="169455" y="111211"/>
                    <a:pt x="0"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702" name="Straight Connector 701">
              <a:extLst>
                <a:ext uri="{FF2B5EF4-FFF2-40B4-BE49-F238E27FC236}">
                  <a16:creationId xmlns:a16="http://schemas.microsoft.com/office/drawing/2014/main" id="{E8BC8780-CC58-4C7D-B669-10BCDF932CEA}"/>
                </a:ext>
              </a:extLst>
            </p:cNvPr>
            <p:cNvCxnSpPr>
              <a:cxnSpLocks/>
            </p:cNvCxnSpPr>
            <p:nvPr/>
          </p:nvCxnSpPr>
          <p:spPr>
            <a:xfrm flipH="1" flipV="1">
              <a:off x="8597840" y="1302725"/>
              <a:ext cx="956453" cy="1186907"/>
            </a:xfrm>
            <a:prstGeom prst="line">
              <a:avLst/>
            </a:prstGeom>
            <a:ln w="12700">
              <a:solidFill>
                <a:srgbClr val="B1B1B1"/>
              </a:solidFill>
            </a:ln>
            <a:effectLst/>
          </p:spPr>
          <p:style>
            <a:lnRef idx="2">
              <a:schemeClr val="accent1"/>
            </a:lnRef>
            <a:fillRef idx="0">
              <a:schemeClr val="accent1"/>
            </a:fillRef>
            <a:effectRef idx="1">
              <a:schemeClr val="accent1"/>
            </a:effectRef>
            <a:fontRef idx="minor">
              <a:schemeClr val="tx1"/>
            </a:fontRef>
          </p:style>
        </p:cxnSp>
        <p:sp>
          <p:nvSpPr>
            <p:cNvPr id="704" name="Freeform: Shape 703">
              <a:extLst>
                <a:ext uri="{FF2B5EF4-FFF2-40B4-BE49-F238E27FC236}">
                  <a16:creationId xmlns:a16="http://schemas.microsoft.com/office/drawing/2014/main" id="{EDBD33E7-BFD6-410D-AE1D-4BB1BE2DB43E}"/>
                </a:ext>
              </a:extLst>
            </p:cNvPr>
            <p:cNvSpPr/>
            <p:nvPr/>
          </p:nvSpPr>
          <p:spPr>
            <a:xfrm>
              <a:off x="8642806" y="1403287"/>
              <a:ext cx="130293" cy="811281"/>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 name="connsiteX0" fmla="*/ 0 w 101137"/>
                <a:gd name="connsiteY0" fmla="*/ 529987 h 529987"/>
                <a:gd name="connsiteX1" fmla="*/ 20388 w 101137"/>
                <a:gd name="connsiteY1" fmla="*/ 0 h 529987"/>
                <a:gd name="connsiteX0" fmla="*/ 0 w 85368"/>
                <a:gd name="connsiteY0" fmla="*/ 529987 h 529987"/>
                <a:gd name="connsiteX1" fmla="*/ 20388 w 85368"/>
                <a:gd name="connsiteY1" fmla="*/ 0 h 529987"/>
              </a:gdLst>
              <a:ahLst/>
              <a:cxnLst>
                <a:cxn ang="0">
                  <a:pos x="connsiteX0" y="connsiteY0"/>
                </a:cxn>
                <a:cxn ang="0">
                  <a:pos x="connsiteX1" y="connsiteY1"/>
                </a:cxn>
              </a:cxnLst>
              <a:rect l="l" t="t" r="r" b="b"/>
              <a:pathLst>
                <a:path w="85368" h="529987">
                  <a:moveTo>
                    <a:pt x="0" y="529987"/>
                  </a:moveTo>
                  <a:cubicBezTo>
                    <a:pt x="47367" y="464084"/>
                    <a:pt x="154252" y="210075"/>
                    <a:pt x="20388"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5" name="Freeform: Shape 704">
              <a:extLst>
                <a:ext uri="{FF2B5EF4-FFF2-40B4-BE49-F238E27FC236}">
                  <a16:creationId xmlns:a16="http://schemas.microsoft.com/office/drawing/2014/main" id="{19431EBD-8257-4468-8F71-4FD96EC7133D}"/>
                </a:ext>
              </a:extLst>
            </p:cNvPr>
            <p:cNvSpPr/>
            <p:nvPr/>
          </p:nvSpPr>
          <p:spPr>
            <a:xfrm>
              <a:off x="8825599" y="1626606"/>
              <a:ext cx="130293" cy="650745"/>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 name="connsiteX0" fmla="*/ 0 w 101137"/>
                <a:gd name="connsiteY0" fmla="*/ 529987 h 529987"/>
                <a:gd name="connsiteX1" fmla="*/ 20388 w 101137"/>
                <a:gd name="connsiteY1" fmla="*/ 0 h 529987"/>
                <a:gd name="connsiteX0" fmla="*/ 0 w 85368"/>
                <a:gd name="connsiteY0" fmla="*/ 529987 h 529987"/>
                <a:gd name="connsiteX1" fmla="*/ 20388 w 85368"/>
                <a:gd name="connsiteY1" fmla="*/ 0 h 529987"/>
              </a:gdLst>
              <a:ahLst/>
              <a:cxnLst>
                <a:cxn ang="0">
                  <a:pos x="connsiteX0" y="connsiteY0"/>
                </a:cxn>
                <a:cxn ang="0">
                  <a:pos x="connsiteX1" y="connsiteY1"/>
                </a:cxn>
              </a:cxnLst>
              <a:rect l="l" t="t" r="r" b="b"/>
              <a:pathLst>
                <a:path w="85368" h="529987">
                  <a:moveTo>
                    <a:pt x="0" y="529987"/>
                  </a:moveTo>
                  <a:cubicBezTo>
                    <a:pt x="47367" y="464084"/>
                    <a:pt x="154252" y="210075"/>
                    <a:pt x="20388"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6" name="Freeform: Shape 705">
              <a:extLst>
                <a:ext uri="{FF2B5EF4-FFF2-40B4-BE49-F238E27FC236}">
                  <a16:creationId xmlns:a16="http://schemas.microsoft.com/office/drawing/2014/main" id="{DA504668-7E63-44AD-85E9-2AC4BEE8B582}"/>
                </a:ext>
              </a:extLst>
            </p:cNvPr>
            <p:cNvSpPr/>
            <p:nvPr/>
          </p:nvSpPr>
          <p:spPr>
            <a:xfrm>
              <a:off x="9021886" y="1874067"/>
              <a:ext cx="130293" cy="449889"/>
            </a:xfrm>
            <a:custGeom>
              <a:avLst/>
              <a:gdLst>
                <a:gd name="connsiteX0" fmla="*/ 98854 w 180454"/>
                <a:gd name="connsiteY0" fmla="*/ 667265 h 667265"/>
                <a:gd name="connsiteX1" fmla="*/ 177113 w 180454"/>
                <a:gd name="connsiteY1" fmla="*/ 424248 h 667265"/>
                <a:gd name="connsiteX2" fmla="*/ 0 w 180454"/>
                <a:gd name="connsiteY2" fmla="*/ 0 h 667265"/>
                <a:gd name="connsiteX0" fmla="*/ 0 w 81600"/>
                <a:gd name="connsiteY0" fmla="*/ 243017 h 243017"/>
                <a:gd name="connsiteX1" fmla="*/ 78259 w 81600"/>
                <a:gd name="connsiteY1" fmla="*/ 0 h 243017"/>
                <a:gd name="connsiteX0" fmla="*/ 32998 w 50170"/>
                <a:gd name="connsiteY0" fmla="*/ 298646 h 298646"/>
                <a:gd name="connsiteX1" fmla="*/ 0 w 50170"/>
                <a:gd name="connsiteY1" fmla="*/ 0 h 298646"/>
                <a:gd name="connsiteX0" fmla="*/ 32998 w 99095"/>
                <a:gd name="connsiteY0" fmla="*/ 298646 h 298646"/>
                <a:gd name="connsiteX1" fmla="*/ 0 w 99095"/>
                <a:gd name="connsiteY1" fmla="*/ 0 h 298646"/>
                <a:gd name="connsiteX0" fmla="*/ 0 w 101137"/>
                <a:gd name="connsiteY0" fmla="*/ 529987 h 529987"/>
                <a:gd name="connsiteX1" fmla="*/ 20388 w 101137"/>
                <a:gd name="connsiteY1" fmla="*/ 0 h 529987"/>
                <a:gd name="connsiteX0" fmla="*/ 0 w 85368"/>
                <a:gd name="connsiteY0" fmla="*/ 529987 h 529987"/>
                <a:gd name="connsiteX1" fmla="*/ 20388 w 85368"/>
                <a:gd name="connsiteY1" fmla="*/ 0 h 529987"/>
              </a:gdLst>
              <a:ahLst/>
              <a:cxnLst>
                <a:cxn ang="0">
                  <a:pos x="connsiteX0" y="connsiteY0"/>
                </a:cxn>
                <a:cxn ang="0">
                  <a:pos x="connsiteX1" y="connsiteY1"/>
                </a:cxn>
              </a:cxnLst>
              <a:rect l="l" t="t" r="r" b="b"/>
              <a:pathLst>
                <a:path w="85368" h="529987">
                  <a:moveTo>
                    <a:pt x="0" y="529987"/>
                  </a:moveTo>
                  <a:cubicBezTo>
                    <a:pt x="47367" y="464084"/>
                    <a:pt x="154252" y="210075"/>
                    <a:pt x="20388" y="0"/>
                  </a:cubicBezTo>
                </a:path>
              </a:pathLst>
            </a:custGeom>
            <a:noFill/>
            <a:ln>
              <a:solidFill>
                <a:srgbClr val="B1B1B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1" name="spider">
            <a:extLst>
              <a:ext uri="{FF2B5EF4-FFF2-40B4-BE49-F238E27FC236}">
                <a16:creationId xmlns:a16="http://schemas.microsoft.com/office/drawing/2014/main" id="{D075C4C7-B17D-4501-9450-8032A2E6C485}"/>
              </a:ext>
            </a:extLst>
          </p:cNvPr>
          <p:cNvSpPr>
            <a:spLocks noEditPoints="1"/>
          </p:cNvSpPr>
          <p:nvPr/>
        </p:nvSpPr>
        <p:spPr bwMode="auto">
          <a:xfrm rot="10800000">
            <a:off x="5242536" y="1634788"/>
            <a:ext cx="188960" cy="189232"/>
          </a:xfrm>
          <a:custGeom>
            <a:avLst/>
            <a:gdLst>
              <a:gd name="T0" fmla="*/ 291 w 362"/>
              <a:gd name="T1" fmla="*/ 161 h 361"/>
              <a:gd name="T2" fmla="*/ 295 w 362"/>
              <a:gd name="T3" fmla="*/ 140 h 361"/>
              <a:gd name="T4" fmla="*/ 348 w 362"/>
              <a:gd name="T5" fmla="*/ 88 h 361"/>
              <a:gd name="T6" fmla="*/ 334 w 362"/>
              <a:gd name="T7" fmla="*/ 74 h 361"/>
              <a:gd name="T8" fmla="*/ 226 w 362"/>
              <a:gd name="T9" fmla="*/ 149 h 361"/>
              <a:gd name="T10" fmla="*/ 270 w 362"/>
              <a:gd name="T11" fmla="*/ 68 h 361"/>
              <a:gd name="T12" fmla="*/ 238 w 362"/>
              <a:gd name="T13" fmla="*/ 2 h 361"/>
              <a:gd name="T14" fmla="*/ 250 w 362"/>
              <a:gd name="T15" fmla="*/ 70 h 361"/>
              <a:gd name="T16" fmla="*/ 197 w 362"/>
              <a:gd name="T17" fmla="*/ 116 h 361"/>
              <a:gd name="T18" fmla="*/ 220 w 362"/>
              <a:gd name="T19" fmla="*/ 74 h 361"/>
              <a:gd name="T20" fmla="*/ 197 w 362"/>
              <a:gd name="T21" fmla="*/ 42 h 361"/>
              <a:gd name="T22" fmla="*/ 200 w 362"/>
              <a:gd name="T23" fmla="*/ 76 h 361"/>
              <a:gd name="T24" fmla="*/ 162 w 362"/>
              <a:gd name="T25" fmla="*/ 79 h 361"/>
              <a:gd name="T26" fmla="*/ 164 w 362"/>
              <a:gd name="T27" fmla="*/ 42 h 361"/>
              <a:gd name="T28" fmla="*/ 142 w 362"/>
              <a:gd name="T29" fmla="*/ 78 h 361"/>
              <a:gd name="T30" fmla="*/ 164 w 362"/>
              <a:gd name="T31" fmla="*/ 115 h 361"/>
              <a:gd name="T32" fmla="*/ 112 w 362"/>
              <a:gd name="T33" fmla="*/ 70 h 361"/>
              <a:gd name="T34" fmla="*/ 124 w 362"/>
              <a:gd name="T35" fmla="*/ 2 h 361"/>
              <a:gd name="T36" fmla="*/ 92 w 362"/>
              <a:gd name="T37" fmla="*/ 68 h 361"/>
              <a:gd name="T38" fmla="*/ 136 w 362"/>
              <a:gd name="T39" fmla="*/ 149 h 361"/>
              <a:gd name="T40" fmla="*/ 28 w 362"/>
              <a:gd name="T41" fmla="*/ 74 h 361"/>
              <a:gd name="T42" fmla="*/ 14 w 362"/>
              <a:gd name="T43" fmla="*/ 88 h 361"/>
              <a:gd name="T44" fmla="*/ 67 w 362"/>
              <a:gd name="T45" fmla="*/ 140 h 361"/>
              <a:gd name="T46" fmla="*/ 71 w 362"/>
              <a:gd name="T47" fmla="*/ 161 h 361"/>
              <a:gd name="T48" fmla="*/ 3 w 362"/>
              <a:gd name="T49" fmla="*/ 245 h 361"/>
              <a:gd name="T50" fmla="*/ 19 w 362"/>
              <a:gd name="T51" fmla="*/ 257 h 361"/>
              <a:gd name="T52" fmla="*/ 123 w 362"/>
              <a:gd name="T53" fmla="*/ 181 h 361"/>
              <a:gd name="T54" fmla="*/ 81 w 362"/>
              <a:gd name="T55" fmla="*/ 208 h 361"/>
              <a:gd name="T56" fmla="*/ 48 w 362"/>
              <a:gd name="T57" fmla="*/ 361 h 361"/>
              <a:gd name="T58" fmla="*/ 61 w 362"/>
              <a:gd name="T59" fmla="*/ 354 h 361"/>
              <a:gd name="T60" fmla="*/ 144 w 362"/>
              <a:gd name="T61" fmla="*/ 192 h 361"/>
              <a:gd name="T62" fmla="*/ 120 w 362"/>
              <a:gd name="T63" fmla="*/ 281 h 361"/>
              <a:gd name="T64" fmla="*/ 241 w 362"/>
              <a:gd name="T65" fmla="*/ 281 h 361"/>
              <a:gd name="T66" fmla="*/ 216 w 362"/>
              <a:gd name="T67" fmla="*/ 192 h 361"/>
              <a:gd name="T68" fmla="*/ 301 w 362"/>
              <a:gd name="T69" fmla="*/ 354 h 361"/>
              <a:gd name="T70" fmla="*/ 314 w 362"/>
              <a:gd name="T71" fmla="*/ 361 h 361"/>
              <a:gd name="T72" fmla="*/ 281 w 362"/>
              <a:gd name="T73" fmla="*/ 209 h 361"/>
              <a:gd name="T74" fmla="*/ 238 w 362"/>
              <a:gd name="T75" fmla="*/ 181 h 361"/>
              <a:gd name="T76" fmla="*/ 343 w 362"/>
              <a:gd name="T77" fmla="*/ 257 h 361"/>
              <a:gd name="T78" fmla="*/ 359 w 362"/>
              <a:gd name="T79" fmla="*/ 245 h 361"/>
              <a:gd name="T80" fmla="*/ 180 w 362"/>
              <a:gd name="T81" fmla="*/ 131 h 361"/>
              <a:gd name="T82" fmla="*/ 180 w 362"/>
              <a:gd name="T83" fmla="*/ 201 h 361"/>
              <a:gd name="T84" fmla="*/ 180 w 362"/>
              <a:gd name="T85" fmla="*/ 131 h 361"/>
              <a:gd name="T86" fmla="*/ 180 w 362"/>
              <a:gd name="T87" fmla="*/ 341 h 361"/>
              <a:gd name="T88" fmla="*/ 180 w 362"/>
              <a:gd name="T89" fmla="*/ 22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2" h="361">
                <a:moveTo>
                  <a:pt x="299" y="165"/>
                </a:moveTo>
                <a:cubicBezTo>
                  <a:pt x="297" y="162"/>
                  <a:pt x="294" y="161"/>
                  <a:pt x="291" y="161"/>
                </a:cubicBezTo>
                <a:cubicBezTo>
                  <a:pt x="248" y="161"/>
                  <a:pt x="248" y="161"/>
                  <a:pt x="248" y="161"/>
                </a:cubicBezTo>
                <a:cubicBezTo>
                  <a:pt x="295" y="140"/>
                  <a:pt x="295" y="140"/>
                  <a:pt x="295" y="140"/>
                </a:cubicBezTo>
                <a:cubicBezTo>
                  <a:pt x="296" y="140"/>
                  <a:pt x="297" y="139"/>
                  <a:pt x="298" y="138"/>
                </a:cubicBezTo>
                <a:cubicBezTo>
                  <a:pt x="348" y="88"/>
                  <a:pt x="348" y="88"/>
                  <a:pt x="348" y="88"/>
                </a:cubicBezTo>
                <a:cubicBezTo>
                  <a:pt x="352" y="84"/>
                  <a:pt x="352" y="78"/>
                  <a:pt x="348" y="74"/>
                </a:cubicBezTo>
                <a:cubicBezTo>
                  <a:pt x="344" y="70"/>
                  <a:pt x="338" y="70"/>
                  <a:pt x="334" y="74"/>
                </a:cubicBezTo>
                <a:cubicBezTo>
                  <a:pt x="285" y="123"/>
                  <a:pt x="285" y="123"/>
                  <a:pt x="285" y="123"/>
                </a:cubicBezTo>
                <a:cubicBezTo>
                  <a:pt x="226" y="149"/>
                  <a:pt x="226" y="149"/>
                  <a:pt x="226" y="149"/>
                </a:cubicBezTo>
                <a:cubicBezTo>
                  <a:pt x="270" y="76"/>
                  <a:pt x="270" y="76"/>
                  <a:pt x="270" y="76"/>
                </a:cubicBezTo>
                <a:cubicBezTo>
                  <a:pt x="271" y="74"/>
                  <a:pt x="271" y="71"/>
                  <a:pt x="270" y="68"/>
                </a:cubicBezTo>
                <a:cubicBezTo>
                  <a:pt x="250" y="8"/>
                  <a:pt x="250" y="8"/>
                  <a:pt x="250" y="8"/>
                </a:cubicBezTo>
                <a:cubicBezTo>
                  <a:pt x="249" y="3"/>
                  <a:pt x="243" y="0"/>
                  <a:pt x="238" y="2"/>
                </a:cubicBezTo>
                <a:cubicBezTo>
                  <a:pt x="233" y="3"/>
                  <a:pt x="230" y="9"/>
                  <a:pt x="232" y="14"/>
                </a:cubicBezTo>
                <a:cubicBezTo>
                  <a:pt x="250" y="70"/>
                  <a:pt x="250" y="70"/>
                  <a:pt x="250" y="70"/>
                </a:cubicBezTo>
                <a:cubicBezTo>
                  <a:pt x="213" y="132"/>
                  <a:pt x="213" y="132"/>
                  <a:pt x="213" y="132"/>
                </a:cubicBezTo>
                <a:cubicBezTo>
                  <a:pt x="209" y="125"/>
                  <a:pt x="203" y="119"/>
                  <a:pt x="197" y="116"/>
                </a:cubicBezTo>
                <a:cubicBezTo>
                  <a:pt x="219" y="83"/>
                  <a:pt x="219" y="83"/>
                  <a:pt x="219" y="83"/>
                </a:cubicBezTo>
                <a:cubicBezTo>
                  <a:pt x="221" y="81"/>
                  <a:pt x="222" y="77"/>
                  <a:pt x="220" y="74"/>
                </a:cubicBezTo>
                <a:cubicBezTo>
                  <a:pt x="210" y="47"/>
                  <a:pt x="210" y="47"/>
                  <a:pt x="210" y="47"/>
                </a:cubicBezTo>
                <a:cubicBezTo>
                  <a:pt x="208" y="42"/>
                  <a:pt x="203" y="40"/>
                  <a:pt x="197" y="42"/>
                </a:cubicBezTo>
                <a:cubicBezTo>
                  <a:pt x="192" y="44"/>
                  <a:pt x="190" y="49"/>
                  <a:pt x="192" y="55"/>
                </a:cubicBezTo>
                <a:cubicBezTo>
                  <a:pt x="200" y="76"/>
                  <a:pt x="200" y="76"/>
                  <a:pt x="200" y="76"/>
                </a:cubicBezTo>
                <a:cubicBezTo>
                  <a:pt x="181" y="104"/>
                  <a:pt x="181" y="104"/>
                  <a:pt x="181" y="104"/>
                </a:cubicBezTo>
                <a:cubicBezTo>
                  <a:pt x="162" y="79"/>
                  <a:pt x="162" y="79"/>
                  <a:pt x="162" y="79"/>
                </a:cubicBezTo>
                <a:cubicBezTo>
                  <a:pt x="170" y="54"/>
                  <a:pt x="170" y="54"/>
                  <a:pt x="170" y="54"/>
                </a:cubicBezTo>
                <a:cubicBezTo>
                  <a:pt x="172" y="49"/>
                  <a:pt x="169" y="43"/>
                  <a:pt x="164" y="42"/>
                </a:cubicBezTo>
                <a:cubicBezTo>
                  <a:pt x="159" y="40"/>
                  <a:pt x="153" y="43"/>
                  <a:pt x="152" y="48"/>
                </a:cubicBezTo>
                <a:cubicBezTo>
                  <a:pt x="142" y="78"/>
                  <a:pt x="142" y="78"/>
                  <a:pt x="142" y="78"/>
                </a:cubicBezTo>
                <a:cubicBezTo>
                  <a:pt x="140" y="81"/>
                  <a:pt x="141" y="84"/>
                  <a:pt x="143" y="87"/>
                </a:cubicBezTo>
                <a:cubicBezTo>
                  <a:pt x="164" y="115"/>
                  <a:pt x="164" y="115"/>
                  <a:pt x="164" y="115"/>
                </a:cubicBezTo>
                <a:cubicBezTo>
                  <a:pt x="158" y="119"/>
                  <a:pt x="153" y="124"/>
                  <a:pt x="149" y="131"/>
                </a:cubicBezTo>
                <a:cubicBezTo>
                  <a:pt x="112" y="70"/>
                  <a:pt x="112" y="70"/>
                  <a:pt x="112" y="70"/>
                </a:cubicBezTo>
                <a:cubicBezTo>
                  <a:pt x="130" y="14"/>
                  <a:pt x="130" y="14"/>
                  <a:pt x="130" y="14"/>
                </a:cubicBezTo>
                <a:cubicBezTo>
                  <a:pt x="132" y="9"/>
                  <a:pt x="129" y="3"/>
                  <a:pt x="124" y="2"/>
                </a:cubicBezTo>
                <a:cubicBezTo>
                  <a:pt x="119" y="0"/>
                  <a:pt x="113" y="3"/>
                  <a:pt x="112" y="8"/>
                </a:cubicBezTo>
                <a:cubicBezTo>
                  <a:pt x="92" y="68"/>
                  <a:pt x="92" y="68"/>
                  <a:pt x="92" y="68"/>
                </a:cubicBezTo>
                <a:cubicBezTo>
                  <a:pt x="91" y="71"/>
                  <a:pt x="91" y="74"/>
                  <a:pt x="92" y="76"/>
                </a:cubicBezTo>
                <a:cubicBezTo>
                  <a:pt x="136" y="149"/>
                  <a:pt x="136" y="149"/>
                  <a:pt x="136" y="149"/>
                </a:cubicBezTo>
                <a:cubicBezTo>
                  <a:pt x="77" y="123"/>
                  <a:pt x="77" y="123"/>
                  <a:pt x="77" y="123"/>
                </a:cubicBezTo>
                <a:cubicBezTo>
                  <a:pt x="28" y="74"/>
                  <a:pt x="28" y="74"/>
                  <a:pt x="28" y="74"/>
                </a:cubicBezTo>
                <a:cubicBezTo>
                  <a:pt x="24" y="70"/>
                  <a:pt x="18" y="70"/>
                  <a:pt x="14" y="74"/>
                </a:cubicBezTo>
                <a:cubicBezTo>
                  <a:pt x="10" y="78"/>
                  <a:pt x="10" y="84"/>
                  <a:pt x="14" y="88"/>
                </a:cubicBezTo>
                <a:cubicBezTo>
                  <a:pt x="64" y="138"/>
                  <a:pt x="64" y="138"/>
                  <a:pt x="64" y="138"/>
                </a:cubicBezTo>
                <a:cubicBezTo>
                  <a:pt x="65" y="139"/>
                  <a:pt x="66" y="140"/>
                  <a:pt x="67" y="140"/>
                </a:cubicBezTo>
                <a:cubicBezTo>
                  <a:pt x="114" y="161"/>
                  <a:pt x="114" y="161"/>
                  <a:pt x="114" y="161"/>
                </a:cubicBezTo>
                <a:cubicBezTo>
                  <a:pt x="71" y="161"/>
                  <a:pt x="71" y="161"/>
                  <a:pt x="71" y="161"/>
                </a:cubicBezTo>
                <a:cubicBezTo>
                  <a:pt x="68" y="161"/>
                  <a:pt x="65" y="162"/>
                  <a:pt x="63" y="165"/>
                </a:cubicBezTo>
                <a:cubicBezTo>
                  <a:pt x="3" y="245"/>
                  <a:pt x="3" y="245"/>
                  <a:pt x="3" y="245"/>
                </a:cubicBezTo>
                <a:cubicBezTo>
                  <a:pt x="0" y="249"/>
                  <a:pt x="1" y="256"/>
                  <a:pt x="5" y="259"/>
                </a:cubicBezTo>
                <a:cubicBezTo>
                  <a:pt x="9" y="262"/>
                  <a:pt x="16" y="261"/>
                  <a:pt x="19" y="257"/>
                </a:cubicBezTo>
                <a:cubicBezTo>
                  <a:pt x="76" y="181"/>
                  <a:pt x="76" y="181"/>
                  <a:pt x="76" y="181"/>
                </a:cubicBezTo>
                <a:cubicBezTo>
                  <a:pt x="123" y="181"/>
                  <a:pt x="123" y="181"/>
                  <a:pt x="123" y="181"/>
                </a:cubicBezTo>
                <a:cubicBezTo>
                  <a:pt x="86" y="202"/>
                  <a:pt x="86" y="202"/>
                  <a:pt x="86" y="202"/>
                </a:cubicBezTo>
                <a:cubicBezTo>
                  <a:pt x="84" y="204"/>
                  <a:pt x="82" y="206"/>
                  <a:pt x="81" y="208"/>
                </a:cubicBezTo>
                <a:cubicBezTo>
                  <a:pt x="41" y="348"/>
                  <a:pt x="41" y="348"/>
                  <a:pt x="41" y="348"/>
                </a:cubicBezTo>
                <a:cubicBezTo>
                  <a:pt x="40" y="354"/>
                  <a:pt x="43" y="359"/>
                  <a:pt x="48" y="361"/>
                </a:cubicBezTo>
                <a:cubicBezTo>
                  <a:pt x="49" y="361"/>
                  <a:pt x="50" y="361"/>
                  <a:pt x="51" y="361"/>
                </a:cubicBezTo>
                <a:cubicBezTo>
                  <a:pt x="55" y="361"/>
                  <a:pt x="59" y="358"/>
                  <a:pt x="61" y="354"/>
                </a:cubicBezTo>
                <a:cubicBezTo>
                  <a:pt x="99" y="218"/>
                  <a:pt x="99" y="218"/>
                  <a:pt x="99" y="218"/>
                </a:cubicBezTo>
                <a:cubicBezTo>
                  <a:pt x="144" y="192"/>
                  <a:pt x="144" y="192"/>
                  <a:pt x="144" y="192"/>
                </a:cubicBezTo>
                <a:cubicBezTo>
                  <a:pt x="147" y="198"/>
                  <a:pt x="150" y="204"/>
                  <a:pt x="154" y="209"/>
                </a:cubicBezTo>
                <a:cubicBezTo>
                  <a:pt x="134" y="222"/>
                  <a:pt x="120" y="249"/>
                  <a:pt x="120" y="281"/>
                </a:cubicBezTo>
                <a:cubicBezTo>
                  <a:pt x="120" y="325"/>
                  <a:pt x="147" y="361"/>
                  <a:pt x="180" y="361"/>
                </a:cubicBezTo>
                <a:cubicBezTo>
                  <a:pt x="214" y="361"/>
                  <a:pt x="241" y="325"/>
                  <a:pt x="241" y="281"/>
                </a:cubicBezTo>
                <a:cubicBezTo>
                  <a:pt x="241" y="249"/>
                  <a:pt x="227" y="222"/>
                  <a:pt x="206" y="209"/>
                </a:cubicBezTo>
                <a:cubicBezTo>
                  <a:pt x="210" y="204"/>
                  <a:pt x="214" y="198"/>
                  <a:pt x="216" y="192"/>
                </a:cubicBezTo>
                <a:cubicBezTo>
                  <a:pt x="262" y="218"/>
                  <a:pt x="262" y="218"/>
                  <a:pt x="262" y="218"/>
                </a:cubicBezTo>
                <a:cubicBezTo>
                  <a:pt x="301" y="354"/>
                  <a:pt x="301" y="354"/>
                  <a:pt x="301" y="354"/>
                </a:cubicBezTo>
                <a:cubicBezTo>
                  <a:pt x="303" y="358"/>
                  <a:pt x="307" y="361"/>
                  <a:pt x="311" y="361"/>
                </a:cubicBezTo>
                <a:cubicBezTo>
                  <a:pt x="312" y="361"/>
                  <a:pt x="313" y="361"/>
                  <a:pt x="314" y="361"/>
                </a:cubicBezTo>
                <a:cubicBezTo>
                  <a:pt x="319" y="359"/>
                  <a:pt x="322" y="354"/>
                  <a:pt x="321" y="348"/>
                </a:cubicBezTo>
                <a:cubicBezTo>
                  <a:pt x="281" y="209"/>
                  <a:pt x="281" y="209"/>
                  <a:pt x="281" y="209"/>
                </a:cubicBezTo>
                <a:cubicBezTo>
                  <a:pt x="280" y="206"/>
                  <a:pt x="278" y="204"/>
                  <a:pt x="276" y="203"/>
                </a:cubicBezTo>
                <a:cubicBezTo>
                  <a:pt x="238" y="181"/>
                  <a:pt x="238" y="181"/>
                  <a:pt x="238" y="181"/>
                </a:cubicBezTo>
                <a:cubicBezTo>
                  <a:pt x="286" y="181"/>
                  <a:pt x="286" y="181"/>
                  <a:pt x="286" y="181"/>
                </a:cubicBezTo>
                <a:cubicBezTo>
                  <a:pt x="343" y="257"/>
                  <a:pt x="343" y="257"/>
                  <a:pt x="343" y="257"/>
                </a:cubicBezTo>
                <a:cubicBezTo>
                  <a:pt x="346" y="261"/>
                  <a:pt x="353" y="262"/>
                  <a:pt x="357" y="259"/>
                </a:cubicBezTo>
                <a:cubicBezTo>
                  <a:pt x="361" y="256"/>
                  <a:pt x="362" y="249"/>
                  <a:pt x="359" y="245"/>
                </a:cubicBezTo>
                <a:lnTo>
                  <a:pt x="299" y="165"/>
                </a:lnTo>
                <a:close/>
                <a:moveTo>
                  <a:pt x="180" y="131"/>
                </a:moveTo>
                <a:cubicBezTo>
                  <a:pt x="190" y="131"/>
                  <a:pt x="201" y="145"/>
                  <a:pt x="201" y="166"/>
                </a:cubicBezTo>
                <a:cubicBezTo>
                  <a:pt x="201" y="187"/>
                  <a:pt x="190" y="201"/>
                  <a:pt x="180" y="201"/>
                </a:cubicBezTo>
                <a:cubicBezTo>
                  <a:pt x="171" y="201"/>
                  <a:pt x="160" y="187"/>
                  <a:pt x="160" y="166"/>
                </a:cubicBezTo>
                <a:cubicBezTo>
                  <a:pt x="160" y="145"/>
                  <a:pt x="171" y="131"/>
                  <a:pt x="180" y="131"/>
                </a:cubicBezTo>
                <a:close/>
                <a:moveTo>
                  <a:pt x="221" y="281"/>
                </a:moveTo>
                <a:cubicBezTo>
                  <a:pt x="221" y="314"/>
                  <a:pt x="202" y="341"/>
                  <a:pt x="180" y="341"/>
                </a:cubicBezTo>
                <a:cubicBezTo>
                  <a:pt x="158" y="341"/>
                  <a:pt x="140" y="314"/>
                  <a:pt x="140" y="281"/>
                </a:cubicBezTo>
                <a:cubicBezTo>
                  <a:pt x="140" y="248"/>
                  <a:pt x="158" y="221"/>
                  <a:pt x="180" y="221"/>
                </a:cubicBezTo>
                <a:cubicBezTo>
                  <a:pt x="202" y="221"/>
                  <a:pt x="221" y="248"/>
                  <a:pt x="221" y="281"/>
                </a:cubicBezTo>
                <a:close/>
              </a:path>
            </a:pathLst>
          </a:custGeom>
          <a:solidFill>
            <a:schemeClr val="tx1">
              <a:alpha val="66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33" name="Straight Connector 32">
            <a:extLst>
              <a:ext uri="{FF2B5EF4-FFF2-40B4-BE49-F238E27FC236}">
                <a16:creationId xmlns:a16="http://schemas.microsoft.com/office/drawing/2014/main" id="{168F7EAE-A8C0-492C-84DB-74C3CB2C2611}"/>
              </a:ext>
            </a:extLst>
          </p:cNvPr>
          <p:cNvCxnSpPr/>
          <p:nvPr/>
        </p:nvCxnSpPr>
        <p:spPr>
          <a:xfrm>
            <a:off x="5339421" y="1039283"/>
            <a:ext cx="0" cy="597593"/>
          </a:xfrm>
          <a:prstGeom prst="line">
            <a:avLst/>
          </a:prstGeom>
          <a:ln w="12700">
            <a:solidFill>
              <a:schemeClr val="tx2">
                <a:alpha val="54000"/>
              </a:schemeClr>
            </a:solidFill>
          </a:ln>
          <a:effectLst/>
        </p:spPr>
        <p:style>
          <a:lnRef idx="2">
            <a:schemeClr val="accent1"/>
          </a:lnRef>
          <a:fillRef idx="0">
            <a:schemeClr val="accent1"/>
          </a:fillRef>
          <a:effectRef idx="1">
            <a:schemeClr val="accent1"/>
          </a:effectRef>
          <a:fontRef idx="minor">
            <a:schemeClr val="tx1"/>
          </a:fontRef>
        </p:style>
      </p:cxnSp>
      <p:sp useBgFill="1">
        <p:nvSpPr>
          <p:cNvPr id="36" name="Rectangle 35">
            <a:extLst>
              <a:ext uri="{FF2B5EF4-FFF2-40B4-BE49-F238E27FC236}">
                <a16:creationId xmlns:a16="http://schemas.microsoft.com/office/drawing/2014/main" id="{93F9D9DF-3AD2-4226-83D8-D1BB9459FEEB}"/>
              </a:ext>
            </a:extLst>
          </p:cNvPr>
          <p:cNvSpPr/>
          <p:nvPr/>
        </p:nvSpPr>
        <p:spPr>
          <a:xfrm>
            <a:off x="4917418" y="1588"/>
            <a:ext cx="1080278" cy="102111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50" name="Group 349">
            <a:extLst>
              <a:ext uri="{FF2B5EF4-FFF2-40B4-BE49-F238E27FC236}">
                <a16:creationId xmlns:a16="http://schemas.microsoft.com/office/drawing/2014/main" id="{9977CD89-6E9A-4F1B-88E6-14674039A251}"/>
              </a:ext>
            </a:extLst>
          </p:cNvPr>
          <p:cNvGrpSpPr/>
          <p:nvPr/>
        </p:nvGrpSpPr>
        <p:grpSpPr>
          <a:xfrm>
            <a:off x="7882461" y="2401974"/>
            <a:ext cx="755154" cy="1367996"/>
            <a:chOff x="4125645" y="2912487"/>
            <a:chExt cx="523847" cy="744104"/>
          </a:xfrm>
        </p:grpSpPr>
        <p:grpSp>
          <p:nvGrpSpPr>
            <p:cNvPr id="351" name="Group 350">
              <a:extLst>
                <a:ext uri="{FF2B5EF4-FFF2-40B4-BE49-F238E27FC236}">
                  <a16:creationId xmlns:a16="http://schemas.microsoft.com/office/drawing/2014/main" id="{E630B48C-AEC7-47CF-86B4-EA5180D07F21}"/>
                </a:ext>
              </a:extLst>
            </p:cNvPr>
            <p:cNvGrpSpPr/>
            <p:nvPr/>
          </p:nvGrpSpPr>
          <p:grpSpPr>
            <a:xfrm>
              <a:off x="4125645" y="3536306"/>
              <a:ext cx="523847" cy="120285"/>
              <a:chOff x="4420354" y="3275821"/>
              <a:chExt cx="744771" cy="171013"/>
            </a:xfrm>
          </p:grpSpPr>
          <p:sp useBgFill="1">
            <p:nvSpPr>
              <p:cNvPr id="392" name="Rectangle 391">
                <a:extLst>
                  <a:ext uri="{FF2B5EF4-FFF2-40B4-BE49-F238E27FC236}">
                    <a16:creationId xmlns:a16="http://schemas.microsoft.com/office/drawing/2014/main" id="{96078E48-3D82-4472-96CC-8BEC3117CA6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93" name="Group 392">
                <a:extLst>
                  <a:ext uri="{FF2B5EF4-FFF2-40B4-BE49-F238E27FC236}">
                    <a16:creationId xmlns:a16="http://schemas.microsoft.com/office/drawing/2014/main" id="{F8E130F0-0213-4C9C-83F4-AB9963B26AB6}"/>
                  </a:ext>
                </a:extLst>
              </p:cNvPr>
              <p:cNvGrpSpPr/>
              <p:nvPr/>
            </p:nvGrpSpPr>
            <p:grpSpPr>
              <a:xfrm>
                <a:off x="4477946" y="3347611"/>
                <a:ext cx="629587" cy="27432"/>
                <a:chOff x="4469567" y="3347611"/>
                <a:chExt cx="629587" cy="27432"/>
              </a:xfrm>
            </p:grpSpPr>
            <p:cxnSp>
              <p:nvCxnSpPr>
                <p:cNvPr id="394" name="Straight Connector 393">
                  <a:extLst>
                    <a:ext uri="{FF2B5EF4-FFF2-40B4-BE49-F238E27FC236}">
                      <a16:creationId xmlns:a16="http://schemas.microsoft.com/office/drawing/2014/main" id="{CF456CBF-9DA7-49C3-9932-E6BDE983D3A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95" name="Group 394">
                  <a:extLst>
                    <a:ext uri="{FF2B5EF4-FFF2-40B4-BE49-F238E27FC236}">
                      <a16:creationId xmlns:a16="http://schemas.microsoft.com/office/drawing/2014/main" id="{D10E1499-730D-4C8C-8125-099024953D21}"/>
                    </a:ext>
                  </a:extLst>
                </p:cNvPr>
                <p:cNvGrpSpPr/>
                <p:nvPr/>
              </p:nvGrpSpPr>
              <p:grpSpPr>
                <a:xfrm>
                  <a:off x="4469567" y="3347611"/>
                  <a:ext cx="130678" cy="27432"/>
                  <a:chOff x="4469567" y="3339387"/>
                  <a:chExt cx="130678" cy="27432"/>
                </a:xfrm>
              </p:grpSpPr>
              <p:sp>
                <p:nvSpPr>
                  <p:cNvPr id="396" name="Oval 395">
                    <a:extLst>
                      <a:ext uri="{FF2B5EF4-FFF2-40B4-BE49-F238E27FC236}">
                        <a16:creationId xmlns:a16="http://schemas.microsoft.com/office/drawing/2014/main" id="{B56BC19F-D4D7-45F7-B207-18EF8A65072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7" name="Oval 396">
                    <a:extLst>
                      <a:ext uri="{FF2B5EF4-FFF2-40B4-BE49-F238E27FC236}">
                        <a16:creationId xmlns:a16="http://schemas.microsoft.com/office/drawing/2014/main" id="{F4D2D770-26A6-43CA-A241-A3E0608A9E7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8" name="Oval 397">
                    <a:extLst>
                      <a:ext uri="{FF2B5EF4-FFF2-40B4-BE49-F238E27FC236}">
                        <a16:creationId xmlns:a16="http://schemas.microsoft.com/office/drawing/2014/main" id="{39016116-1314-49D7-9540-D53A8021E38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52" name="Group 351">
              <a:extLst>
                <a:ext uri="{FF2B5EF4-FFF2-40B4-BE49-F238E27FC236}">
                  <a16:creationId xmlns:a16="http://schemas.microsoft.com/office/drawing/2014/main" id="{E6AFE62F-B0ED-491F-B9C4-B033CAB02D39}"/>
                </a:ext>
              </a:extLst>
            </p:cNvPr>
            <p:cNvGrpSpPr/>
            <p:nvPr/>
          </p:nvGrpSpPr>
          <p:grpSpPr>
            <a:xfrm>
              <a:off x="4125645" y="3411542"/>
              <a:ext cx="523847" cy="120285"/>
              <a:chOff x="4420354" y="3275821"/>
              <a:chExt cx="744771" cy="171013"/>
            </a:xfrm>
          </p:grpSpPr>
          <p:sp useBgFill="1">
            <p:nvSpPr>
              <p:cNvPr id="385" name="Rectangle 384">
                <a:extLst>
                  <a:ext uri="{FF2B5EF4-FFF2-40B4-BE49-F238E27FC236}">
                    <a16:creationId xmlns:a16="http://schemas.microsoft.com/office/drawing/2014/main" id="{A864FFE6-AC10-4937-810D-D7C403A4504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86" name="Group 385">
                <a:extLst>
                  <a:ext uri="{FF2B5EF4-FFF2-40B4-BE49-F238E27FC236}">
                    <a16:creationId xmlns:a16="http://schemas.microsoft.com/office/drawing/2014/main" id="{5A1BDF98-1EE9-4C16-AD6C-E8C5A1FDDBE9}"/>
                  </a:ext>
                </a:extLst>
              </p:cNvPr>
              <p:cNvGrpSpPr/>
              <p:nvPr/>
            </p:nvGrpSpPr>
            <p:grpSpPr>
              <a:xfrm>
                <a:off x="4477946" y="3347611"/>
                <a:ext cx="629587" cy="27432"/>
                <a:chOff x="4469567" y="3347611"/>
                <a:chExt cx="629587" cy="27432"/>
              </a:xfrm>
            </p:grpSpPr>
            <p:cxnSp>
              <p:nvCxnSpPr>
                <p:cNvPr id="387" name="Straight Connector 386">
                  <a:extLst>
                    <a:ext uri="{FF2B5EF4-FFF2-40B4-BE49-F238E27FC236}">
                      <a16:creationId xmlns:a16="http://schemas.microsoft.com/office/drawing/2014/main" id="{B8830B79-751E-47DB-B946-4A6ECFC73A8C}"/>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88" name="Group 387">
                  <a:extLst>
                    <a:ext uri="{FF2B5EF4-FFF2-40B4-BE49-F238E27FC236}">
                      <a16:creationId xmlns:a16="http://schemas.microsoft.com/office/drawing/2014/main" id="{1A0431F7-B8C3-4612-BBC4-C789A1ADF9B8}"/>
                    </a:ext>
                  </a:extLst>
                </p:cNvPr>
                <p:cNvGrpSpPr/>
                <p:nvPr/>
              </p:nvGrpSpPr>
              <p:grpSpPr>
                <a:xfrm>
                  <a:off x="4469567" y="3347611"/>
                  <a:ext cx="130678" cy="27432"/>
                  <a:chOff x="4469567" y="3339387"/>
                  <a:chExt cx="130678" cy="27432"/>
                </a:xfrm>
              </p:grpSpPr>
              <p:sp>
                <p:nvSpPr>
                  <p:cNvPr id="389" name="Oval 388">
                    <a:extLst>
                      <a:ext uri="{FF2B5EF4-FFF2-40B4-BE49-F238E27FC236}">
                        <a16:creationId xmlns:a16="http://schemas.microsoft.com/office/drawing/2014/main" id="{34F5243A-7D55-40BF-B1D4-6A41CBF56B0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0" name="Oval 389">
                    <a:extLst>
                      <a:ext uri="{FF2B5EF4-FFF2-40B4-BE49-F238E27FC236}">
                        <a16:creationId xmlns:a16="http://schemas.microsoft.com/office/drawing/2014/main" id="{077D3E2E-F890-433E-95D8-1D415C7797C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1" name="Oval 390">
                    <a:extLst>
                      <a:ext uri="{FF2B5EF4-FFF2-40B4-BE49-F238E27FC236}">
                        <a16:creationId xmlns:a16="http://schemas.microsoft.com/office/drawing/2014/main" id="{610E5DA4-4A1A-444C-815D-353A0645B797}"/>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53" name="Group 352">
              <a:extLst>
                <a:ext uri="{FF2B5EF4-FFF2-40B4-BE49-F238E27FC236}">
                  <a16:creationId xmlns:a16="http://schemas.microsoft.com/office/drawing/2014/main" id="{7B0C30FA-9BDA-4584-AA3C-851B4EBE48E5}"/>
                </a:ext>
              </a:extLst>
            </p:cNvPr>
            <p:cNvGrpSpPr/>
            <p:nvPr/>
          </p:nvGrpSpPr>
          <p:grpSpPr>
            <a:xfrm>
              <a:off x="4125645" y="3286778"/>
              <a:ext cx="523847" cy="120285"/>
              <a:chOff x="4420354" y="3275821"/>
              <a:chExt cx="744771" cy="171013"/>
            </a:xfrm>
          </p:grpSpPr>
          <p:sp useBgFill="1">
            <p:nvSpPr>
              <p:cNvPr id="378" name="Rectangle 377">
                <a:extLst>
                  <a:ext uri="{FF2B5EF4-FFF2-40B4-BE49-F238E27FC236}">
                    <a16:creationId xmlns:a16="http://schemas.microsoft.com/office/drawing/2014/main" id="{E050A924-2D96-4A08-AF86-45FAE172174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79" name="Group 378">
                <a:extLst>
                  <a:ext uri="{FF2B5EF4-FFF2-40B4-BE49-F238E27FC236}">
                    <a16:creationId xmlns:a16="http://schemas.microsoft.com/office/drawing/2014/main" id="{A2FA14F3-2966-40E0-873B-1667370E8D24}"/>
                  </a:ext>
                </a:extLst>
              </p:cNvPr>
              <p:cNvGrpSpPr/>
              <p:nvPr/>
            </p:nvGrpSpPr>
            <p:grpSpPr>
              <a:xfrm>
                <a:off x="4477946" y="3347611"/>
                <a:ext cx="629587" cy="27432"/>
                <a:chOff x="4469567" y="3347611"/>
                <a:chExt cx="629587" cy="27432"/>
              </a:xfrm>
            </p:grpSpPr>
            <p:cxnSp>
              <p:nvCxnSpPr>
                <p:cNvPr id="380" name="Straight Connector 379">
                  <a:extLst>
                    <a:ext uri="{FF2B5EF4-FFF2-40B4-BE49-F238E27FC236}">
                      <a16:creationId xmlns:a16="http://schemas.microsoft.com/office/drawing/2014/main" id="{54B8148D-F941-41CB-AF27-4A90A56F299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81" name="Group 380">
                  <a:extLst>
                    <a:ext uri="{FF2B5EF4-FFF2-40B4-BE49-F238E27FC236}">
                      <a16:creationId xmlns:a16="http://schemas.microsoft.com/office/drawing/2014/main" id="{A79B55C7-CBD5-4D41-83D5-4D270BBFF7D0}"/>
                    </a:ext>
                  </a:extLst>
                </p:cNvPr>
                <p:cNvGrpSpPr/>
                <p:nvPr/>
              </p:nvGrpSpPr>
              <p:grpSpPr>
                <a:xfrm>
                  <a:off x="4469567" y="3347611"/>
                  <a:ext cx="130678" cy="27432"/>
                  <a:chOff x="4469567" y="3339387"/>
                  <a:chExt cx="130678" cy="27432"/>
                </a:xfrm>
              </p:grpSpPr>
              <p:sp>
                <p:nvSpPr>
                  <p:cNvPr id="382" name="Oval 381">
                    <a:extLst>
                      <a:ext uri="{FF2B5EF4-FFF2-40B4-BE49-F238E27FC236}">
                        <a16:creationId xmlns:a16="http://schemas.microsoft.com/office/drawing/2014/main" id="{6BF5BBAD-7806-42BE-BD36-CC2CC774C4DA}"/>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3" name="Oval 382">
                    <a:extLst>
                      <a:ext uri="{FF2B5EF4-FFF2-40B4-BE49-F238E27FC236}">
                        <a16:creationId xmlns:a16="http://schemas.microsoft.com/office/drawing/2014/main" id="{AA434BBF-7A92-44F7-B590-FF8BFD2BA32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4" name="Oval 383">
                    <a:extLst>
                      <a:ext uri="{FF2B5EF4-FFF2-40B4-BE49-F238E27FC236}">
                        <a16:creationId xmlns:a16="http://schemas.microsoft.com/office/drawing/2014/main" id="{B0FEFF6F-128D-4FA8-A274-5271C77D64C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54" name="Group 353">
              <a:extLst>
                <a:ext uri="{FF2B5EF4-FFF2-40B4-BE49-F238E27FC236}">
                  <a16:creationId xmlns:a16="http://schemas.microsoft.com/office/drawing/2014/main" id="{84FA03D3-8C9A-42A0-B7EB-FA9B1A178126}"/>
                </a:ext>
              </a:extLst>
            </p:cNvPr>
            <p:cNvGrpSpPr/>
            <p:nvPr/>
          </p:nvGrpSpPr>
          <p:grpSpPr>
            <a:xfrm>
              <a:off x="4125645" y="3162014"/>
              <a:ext cx="523847" cy="120285"/>
              <a:chOff x="4420354" y="3275821"/>
              <a:chExt cx="744771" cy="171013"/>
            </a:xfrm>
          </p:grpSpPr>
          <p:sp useBgFill="1">
            <p:nvSpPr>
              <p:cNvPr id="371" name="Rectangle 370">
                <a:extLst>
                  <a:ext uri="{FF2B5EF4-FFF2-40B4-BE49-F238E27FC236}">
                    <a16:creationId xmlns:a16="http://schemas.microsoft.com/office/drawing/2014/main" id="{56837C14-EDAD-4453-97B5-D147EA90E5A3}"/>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72" name="Group 371">
                <a:extLst>
                  <a:ext uri="{FF2B5EF4-FFF2-40B4-BE49-F238E27FC236}">
                    <a16:creationId xmlns:a16="http://schemas.microsoft.com/office/drawing/2014/main" id="{EE9C51BF-65D5-485F-ACE6-738E47C74302}"/>
                  </a:ext>
                </a:extLst>
              </p:cNvPr>
              <p:cNvGrpSpPr/>
              <p:nvPr/>
            </p:nvGrpSpPr>
            <p:grpSpPr>
              <a:xfrm>
                <a:off x="4477946" y="3347611"/>
                <a:ext cx="629587" cy="27432"/>
                <a:chOff x="4469567" y="3347611"/>
                <a:chExt cx="629587" cy="27432"/>
              </a:xfrm>
            </p:grpSpPr>
            <p:cxnSp>
              <p:nvCxnSpPr>
                <p:cNvPr id="373" name="Straight Connector 372">
                  <a:extLst>
                    <a:ext uri="{FF2B5EF4-FFF2-40B4-BE49-F238E27FC236}">
                      <a16:creationId xmlns:a16="http://schemas.microsoft.com/office/drawing/2014/main" id="{1D7D8C6E-AE59-492B-9576-0BF03B83F4C1}"/>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74" name="Group 373">
                  <a:extLst>
                    <a:ext uri="{FF2B5EF4-FFF2-40B4-BE49-F238E27FC236}">
                      <a16:creationId xmlns:a16="http://schemas.microsoft.com/office/drawing/2014/main" id="{0925BA96-ED43-454A-BD35-409B86D652F6}"/>
                    </a:ext>
                  </a:extLst>
                </p:cNvPr>
                <p:cNvGrpSpPr/>
                <p:nvPr/>
              </p:nvGrpSpPr>
              <p:grpSpPr>
                <a:xfrm>
                  <a:off x="4469567" y="3347611"/>
                  <a:ext cx="130678" cy="27432"/>
                  <a:chOff x="4469567" y="3339387"/>
                  <a:chExt cx="130678" cy="27432"/>
                </a:xfrm>
              </p:grpSpPr>
              <p:sp>
                <p:nvSpPr>
                  <p:cNvPr id="375" name="Oval 374">
                    <a:extLst>
                      <a:ext uri="{FF2B5EF4-FFF2-40B4-BE49-F238E27FC236}">
                        <a16:creationId xmlns:a16="http://schemas.microsoft.com/office/drawing/2014/main" id="{230CA420-69E5-4BA9-95CA-9531003DE8C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6" name="Oval 375">
                    <a:extLst>
                      <a:ext uri="{FF2B5EF4-FFF2-40B4-BE49-F238E27FC236}">
                        <a16:creationId xmlns:a16="http://schemas.microsoft.com/office/drawing/2014/main" id="{D77861D2-5BC5-42A4-82F9-8200FC2C892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7" name="Oval 376">
                    <a:extLst>
                      <a:ext uri="{FF2B5EF4-FFF2-40B4-BE49-F238E27FC236}">
                        <a16:creationId xmlns:a16="http://schemas.microsoft.com/office/drawing/2014/main" id="{526F7EF8-BA2F-429E-9B9A-DBB85009C5D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55" name="Group 354">
              <a:extLst>
                <a:ext uri="{FF2B5EF4-FFF2-40B4-BE49-F238E27FC236}">
                  <a16:creationId xmlns:a16="http://schemas.microsoft.com/office/drawing/2014/main" id="{FB89254D-387E-4AA2-A6FB-E5155F6B32C5}"/>
                </a:ext>
              </a:extLst>
            </p:cNvPr>
            <p:cNvGrpSpPr/>
            <p:nvPr/>
          </p:nvGrpSpPr>
          <p:grpSpPr>
            <a:xfrm>
              <a:off x="4125645" y="3037250"/>
              <a:ext cx="523847" cy="120285"/>
              <a:chOff x="4420354" y="3275821"/>
              <a:chExt cx="744771" cy="171013"/>
            </a:xfrm>
          </p:grpSpPr>
          <p:sp useBgFill="1">
            <p:nvSpPr>
              <p:cNvPr id="364" name="Rectangle 363">
                <a:extLst>
                  <a:ext uri="{FF2B5EF4-FFF2-40B4-BE49-F238E27FC236}">
                    <a16:creationId xmlns:a16="http://schemas.microsoft.com/office/drawing/2014/main" id="{8E5BCB51-2A04-49E5-8D96-D107C6789F2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65" name="Group 364">
                <a:extLst>
                  <a:ext uri="{FF2B5EF4-FFF2-40B4-BE49-F238E27FC236}">
                    <a16:creationId xmlns:a16="http://schemas.microsoft.com/office/drawing/2014/main" id="{1E6727BA-F023-416F-A4A1-F42532BAAA59}"/>
                  </a:ext>
                </a:extLst>
              </p:cNvPr>
              <p:cNvGrpSpPr/>
              <p:nvPr/>
            </p:nvGrpSpPr>
            <p:grpSpPr>
              <a:xfrm>
                <a:off x="4477946" y="3347611"/>
                <a:ext cx="629587" cy="27432"/>
                <a:chOff x="4469567" y="3347611"/>
                <a:chExt cx="629587" cy="27432"/>
              </a:xfrm>
            </p:grpSpPr>
            <p:cxnSp>
              <p:nvCxnSpPr>
                <p:cNvPr id="366" name="Straight Connector 365">
                  <a:extLst>
                    <a:ext uri="{FF2B5EF4-FFF2-40B4-BE49-F238E27FC236}">
                      <a16:creationId xmlns:a16="http://schemas.microsoft.com/office/drawing/2014/main" id="{03579960-C418-43E5-9C8E-E62F3CAF6D5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67" name="Group 366">
                  <a:extLst>
                    <a:ext uri="{FF2B5EF4-FFF2-40B4-BE49-F238E27FC236}">
                      <a16:creationId xmlns:a16="http://schemas.microsoft.com/office/drawing/2014/main" id="{022B9607-9076-4849-8F36-26CCB82B53C9}"/>
                    </a:ext>
                  </a:extLst>
                </p:cNvPr>
                <p:cNvGrpSpPr/>
                <p:nvPr/>
              </p:nvGrpSpPr>
              <p:grpSpPr>
                <a:xfrm>
                  <a:off x="4469567" y="3347611"/>
                  <a:ext cx="130678" cy="27432"/>
                  <a:chOff x="4469567" y="3339387"/>
                  <a:chExt cx="130678" cy="27432"/>
                </a:xfrm>
              </p:grpSpPr>
              <p:sp>
                <p:nvSpPr>
                  <p:cNvPr id="368" name="Oval 367">
                    <a:extLst>
                      <a:ext uri="{FF2B5EF4-FFF2-40B4-BE49-F238E27FC236}">
                        <a16:creationId xmlns:a16="http://schemas.microsoft.com/office/drawing/2014/main" id="{9AD6392E-0176-4FFD-9EEE-E6C0E46349D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9" name="Oval 368">
                    <a:extLst>
                      <a:ext uri="{FF2B5EF4-FFF2-40B4-BE49-F238E27FC236}">
                        <a16:creationId xmlns:a16="http://schemas.microsoft.com/office/drawing/2014/main" id="{2C9C496B-7A95-496C-BEC1-6A20A100120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0" name="Oval 369">
                    <a:extLst>
                      <a:ext uri="{FF2B5EF4-FFF2-40B4-BE49-F238E27FC236}">
                        <a16:creationId xmlns:a16="http://schemas.microsoft.com/office/drawing/2014/main" id="{9C7BF591-7042-4841-9438-F3A2B0102E97}"/>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56" name="Group 355">
              <a:extLst>
                <a:ext uri="{FF2B5EF4-FFF2-40B4-BE49-F238E27FC236}">
                  <a16:creationId xmlns:a16="http://schemas.microsoft.com/office/drawing/2014/main" id="{D0174396-9EBF-438E-A91A-0B1EE35262D7}"/>
                </a:ext>
              </a:extLst>
            </p:cNvPr>
            <p:cNvGrpSpPr/>
            <p:nvPr/>
          </p:nvGrpSpPr>
          <p:grpSpPr>
            <a:xfrm>
              <a:off x="4125645" y="2912487"/>
              <a:ext cx="523847" cy="120285"/>
              <a:chOff x="4420354" y="3275821"/>
              <a:chExt cx="744771" cy="171013"/>
            </a:xfrm>
          </p:grpSpPr>
          <p:sp useBgFill="1">
            <p:nvSpPr>
              <p:cNvPr id="357" name="Rectangle 356">
                <a:extLst>
                  <a:ext uri="{FF2B5EF4-FFF2-40B4-BE49-F238E27FC236}">
                    <a16:creationId xmlns:a16="http://schemas.microsoft.com/office/drawing/2014/main" id="{0BC9C183-DA6D-487D-93E2-3CFD0270828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58" name="Group 357">
                <a:extLst>
                  <a:ext uri="{FF2B5EF4-FFF2-40B4-BE49-F238E27FC236}">
                    <a16:creationId xmlns:a16="http://schemas.microsoft.com/office/drawing/2014/main" id="{FAC5C6B4-5772-42A9-AE83-1FAE5BABB246}"/>
                  </a:ext>
                </a:extLst>
              </p:cNvPr>
              <p:cNvGrpSpPr/>
              <p:nvPr/>
            </p:nvGrpSpPr>
            <p:grpSpPr>
              <a:xfrm>
                <a:off x="4477946" y="3347611"/>
                <a:ext cx="629587" cy="27432"/>
                <a:chOff x="4469567" y="3347611"/>
                <a:chExt cx="629587" cy="27432"/>
              </a:xfrm>
            </p:grpSpPr>
            <p:cxnSp>
              <p:nvCxnSpPr>
                <p:cNvPr id="359" name="Straight Connector 358">
                  <a:extLst>
                    <a:ext uri="{FF2B5EF4-FFF2-40B4-BE49-F238E27FC236}">
                      <a16:creationId xmlns:a16="http://schemas.microsoft.com/office/drawing/2014/main" id="{BE9B834E-0375-48CD-A4E4-4DB2283D660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60" name="Group 359">
                  <a:extLst>
                    <a:ext uri="{FF2B5EF4-FFF2-40B4-BE49-F238E27FC236}">
                      <a16:creationId xmlns:a16="http://schemas.microsoft.com/office/drawing/2014/main" id="{CC854D08-0F8E-48D2-9823-D5307408D720}"/>
                    </a:ext>
                  </a:extLst>
                </p:cNvPr>
                <p:cNvGrpSpPr/>
                <p:nvPr/>
              </p:nvGrpSpPr>
              <p:grpSpPr>
                <a:xfrm>
                  <a:off x="4469567" y="3347611"/>
                  <a:ext cx="130678" cy="27432"/>
                  <a:chOff x="4469567" y="3339387"/>
                  <a:chExt cx="130678" cy="27432"/>
                </a:xfrm>
              </p:grpSpPr>
              <p:sp>
                <p:nvSpPr>
                  <p:cNvPr id="361" name="Oval 360">
                    <a:extLst>
                      <a:ext uri="{FF2B5EF4-FFF2-40B4-BE49-F238E27FC236}">
                        <a16:creationId xmlns:a16="http://schemas.microsoft.com/office/drawing/2014/main" id="{F9CC8651-7F40-43AB-AD81-AC7066BA6FF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2" name="Oval 361">
                    <a:extLst>
                      <a:ext uri="{FF2B5EF4-FFF2-40B4-BE49-F238E27FC236}">
                        <a16:creationId xmlns:a16="http://schemas.microsoft.com/office/drawing/2014/main" id="{17F361FC-7D4D-458C-AEFD-18053688C70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3" name="Oval 362">
                    <a:extLst>
                      <a:ext uri="{FF2B5EF4-FFF2-40B4-BE49-F238E27FC236}">
                        <a16:creationId xmlns:a16="http://schemas.microsoft.com/office/drawing/2014/main" id="{22710B4D-EC25-4117-BA49-907F12C311A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448" name="Group 447">
            <a:extLst>
              <a:ext uri="{FF2B5EF4-FFF2-40B4-BE49-F238E27FC236}">
                <a16:creationId xmlns:a16="http://schemas.microsoft.com/office/drawing/2014/main" id="{C737D3C1-1173-484D-836A-096C9BAD1640}"/>
              </a:ext>
            </a:extLst>
          </p:cNvPr>
          <p:cNvGrpSpPr/>
          <p:nvPr/>
        </p:nvGrpSpPr>
        <p:grpSpPr>
          <a:xfrm>
            <a:off x="6896894" y="2401974"/>
            <a:ext cx="755154" cy="1367996"/>
            <a:chOff x="4125645" y="2912487"/>
            <a:chExt cx="523847" cy="744104"/>
          </a:xfrm>
        </p:grpSpPr>
        <p:grpSp>
          <p:nvGrpSpPr>
            <p:cNvPr id="449" name="Group 448">
              <a:extLst>
                <a:ext uri="{FF2B5EF4-FFF2-40B4-BE49-F238E27FC236}">
                  <a16:creationId xmlns:a16="http://schemas.microsoft.com/office/drawing/2014/main" id="{70AAEBBE-F6B0-411C-A275-645C7530CAF2}"/>
                </a:ext>
              </a:extLst>
            </p:cNvPr>
            <p:cNvGrpSpPr/>
            <p:nvPr/>
          </p:nvGrpSpPr>
          <p:grpSpPr>
            <a:xfrm>
              <a:off x="4125645" y="3536306"/>
              <a:ext cx="523847" cy="120285"/>
              <a:chOff x="4420354" y="3275821"/>
              <a:chExt cx="744771" cy="171013"/>
            </a:xfrm>
          </p:grpSpPr>
          <p:sp useBgFill="1">
            <p:nvSpPr>
              <p:cNvPr id="490" name="Rectangle 489">
                <a:extLst>
                  <a:ext uri="{FF2B5EF4-FFF2-40B4-BE49-F238E27FC236}">
                    <a16:creationId xmlns:a16="http://schemas.microsoft.com/office/drawing/2014/main" id="{86AA9CFB-63F2-4852-B9B7-E11C9BE1BC1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91" name="Group 490">
                <a:extLst>
                  <a:ext uri="{FF2B5EF4-FFF2-40B4-BE49-F238E27FC236}">
                    <a16:creationId xmlns:a16="http://schemas.microsoft.com/office/drawing/2014/main" id="{9E38F70F-B56F-443B-B4F9-8C6484F9EA37}"/>
                  </a:ext>
                </a:extLst>
              </p:cNvPr>
              <p:cNvGrpSpPr/>
              <p:nvPr/>
            </p:nvGrpSpPr>
            <p:grpSpPr>
              <a:xfrm>
                <a:off x="4477946" y="3347611"/>
                <a:ext cx="629587" cy="27432"/>
                <a:chOff x="4469567" y="3347611"/>
                <a:chExt cx="629587" cy="27432"/>
              </a:xfrm>
            </p:grpSpPr>
            <p:cxnSp>
              <p:nvCxnSpPr>
                <p:cNvPr id="492" name="Straight Connector 491">
                  <a:extLst>
                    <a:ext uri="{FF2B5EF4-FFF2-40B4-BE49-F238E27FC236}">
                      <a16:creationId xmlns:a16="http://schemas.microsoft.com/office/drawing/2014/main" id="{775FFC48-B697-4538-B573-18BC13F72CA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93" name="Group 492">
                  <a:extLst>
                    <a:ext uri="{FF2B5EF4-FFF2-40B4-BE49-F238E27FC236}">
                      <a16:creationId xmlns:a16="http://schemas.microsoft.com/office/drawing/2014/main" id="{256E3E56-1FB8-497A-9C00-E6CB881BBD45}"/>
                    </a:ext>
                  </a:extLst>
                </p:cNvPr>
                <p:cNvGrpSpPr/>
                <p:nvPr/>
              </p:nvGrpSpPr>
              <p:grpSpPr>
                <a:xfrm>
                  <a:off x="4469567" y="3347611"/>
                  <a:ext cx="130678" cy="27432"/>
                  <a:chOff x="4469567" y="3339387"/>
                  <a:chExt cx="130678" cy="27432"/>
                </a:xfrm>
              </p:grpSpPr>
              <p:sp>
                <p:nvSpPr>
                  <p:cNvPr id="494" name="Oval 493">
                    <a:extLst>
                      <a:ext uri="{FF2B5EF4-FFF2-40B4-BE49-F238E27FC236}">
                        <a16:creationId xmlns:a16="http://schemas.microsoft.com/office/drawing/2014/main" id="{347FC522-74BA-4A21-8930-5A667F0958E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95" name="Oval 494">
                    <a:extLst>
                      <a:ext uri="{FF2B5EF4-FFF2-40B4-BE49-F238E27FC236}">
                        <a16:creationId xmlns:a16="http://schemas.microsoft.com/office/drawing/2014/main" id="{0D4CC793-FB70-426D-9C91-F18EFD3007A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96" name="Oval 495">
                    <a:extLst>
                      <a:ext uri="{FF2B5EF4-FFF2-40B4-BE49-F238E27FC236}">
                        <a16:creationId xmlns:a16="http://schemas.microsoft.com/office/drawing/2014/main" id="{1B9FE858-56A5-47EF-9EA3-C6709B27C8F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50" name="Group 449">
              <a:extLst>
                <a:ext uri="{FF2B5EF4-FFF2-40B4-BE49-F238E27FC236}">
                  <a16:creationId xmlns:a16="http://schemas.microsoft.com/office/drawing/2014/main" id="{1B1DCB46-AD1E-4DEB-B2C2-5AC87E2B6325}"/>
                </a:ext>
              </a:extLst>
            </p:cNvPr>
            <p:cNvGrpSpPr/>
            <p:nvPr/>
          </p:nvGrpSpPr>
          <p:grpSpPr>
            <a:xfrm>
              <a:off x="4125645" y="3411542"/>
              <a:ext cx="523847" cy="120285"/>
              <a:chOff x="4420354" y="3275821"/>
              <a:chExt cx="744771" cy="171013"/>
            </a:xfrm>
          </p:grpSpPr>
          <p:sp useBgFill="1">
            <p:nvSpPr>
              <p:cNvPr id="483" name="Rectangle 482">
                <a:extLst>
                  <a:ext uri="{FF2B5EF4-FFF2-40B4-BE49-F238E27FC236}">
                    <a16:creationId xmlns:a16="http://schemas.microsoft.com/office/drawing/2014/main" id="{48972FA6-AD5A-448F-815C-1EC024C3FF7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84" name="Group 483">
                <a:extLst>
                  <a:ext uri="{FF2B5EF4-FFF2-40B4-BE49-F238E27FC236}">
                    <a16:creationId xmlns:a16="http://schemas.microsoft.com/office/drawing/2014/main" id="{4E7651B2-3C01-4964-B187-528388D22C73}"/>
                  </a:ext>
                </a:extLst>
              </p:cNvPr>
              <p:cNvGrpSpPr/>
              <p:nvPr/>
            </p:nvGrpSpPr>
            <p:grpSpPr>
              <a:xfrm>
                <a:off x="4477946" y="3347611"/>
                <a:ext cx="629587" cy="27432"/>
                <a:chOff x="4469567" y="3347611"/>
                <a:chExt cx="629587" cy="27432"/>
              </a:xfrm>
            </p:grpSpPr>
            <p:cxnSp>
              <p:nvCxnSpPr>
                <p:cNvPr id="485" name="Straight Connector 484">
                  <a:extLst>
                    <a:ext uri="{FF2B5EF4-FFF2-40B4-BE49-F238E27FC236}">
                      <a16:creationId xmlns:a16="http://schemas.microsoft.com/office/drawing/2014/main" id="{5F8A103C-62F2-40CF-B8AC-AA93C89EBB2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86" name="Group 485">
                  <a:extLst>
                    <a:ext uri="{FF2B5EF4-FFF2-40B4-BE49-F238E27FC236}">
                      <a16:creationId xmlns:a16="http://schemas.microsoft.com/office/drawing/2014/main" id="{1F5E15B0-596F-44CD-9AFA-7C0518576D7E}"/>
                    </a:ext>
                  </a:extLst>
                </p:cNvPr>
                <p:cNvGrpSpPr/>
                <p:nvPr/>
              </p:nvGrpSpPr>
              <p:grpSpPr>
                <a:xfrm>
                  <a:off x="4469567" y="3347611"/>
                  <a:ext cx="130678" cy="27432"/>
                  <a:chOff x="4469567" y="3339387"/>
                  <a:chExt cx="130678" cy="27432"/>
                </a:xfrm>
              </p:grpSpPr>
              <p:sp>
                <p:nvSpPr>
                  <p:cNvPr id="487" name="Oval 486">
                    <a:extLst>
                      <a:ext uri="{FF2B5EF4-FFF2-40B4-BE49-F238E27FC236}">
                        <a16:creationId xmlns:a16="http://schemas.microsoft.com/office/drawing/2014/main" id="{4067B657-E5EE-4641-B156-BC4E8500FBF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88" name="Oval 487">
                    <a:extLst>
                      <a:ext uri="{FF2B5EF4-FFF2-40B4-BE49-F238E27FC236}">
                        <a16:creationId xmlns:a16="http://schemas.microsoft.com/office/drawing/2014/main" id="{AD60B103-8C0F-49D9-946D-55E4736E4D5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89" name="Oval 488">
                    <a:extLst>
                      <a:ext uri="{FF2B5EF4-FFF2-40B4-BE49-F238E27FC236}">
                        <a16:creationId xmlns:a16="http://schemas.microsoft.com/office/drawing/2014/main" id="{553FF889-6864-4BF9-832F-88DD464A8C1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51" name="Group 450">
              <a:extLst>
                <a:ext uri="{FF2B5EF4-FFF2-40B4-BE49-F238E27FC236}">
                  <a16:creationId xmlns:a16="http://schemas.microsoft.com/office/drawing/2014/main" id="{A3074D69-08D2-4FDA-B84D-43EBD548BA4E}"/>
                </a:ext>
              </a:extLst>
            </p:cNvPr>
            <p:cNvGrpSpPr/>
            <p:nvPr/>
          </p:nvGrpSpPr>
          <p:grpSpPr>
            <a:xfrm>
              <a:off x="4125645" y="3286778"/>
              <a:ext cx="523847" cy="120285"/>
              <a:chOff x="4420354" y="3275821"/>
              <a:chExt cx="744771" cy="171013"/>
            </a:xfrm>
          </p:grpSpPr>
          <p:sp useBgFill="1">
            <p:nvSpPr>
              <p:cNvPr id="476" name="Rectangle 475">
                <a:extLst>
                  <a:ext uri="{FF2B5EF4-FFF2-40B4-BE49-F238E27FC236}">
                    <a16:creationId xmlns:a16="http://schemas.microsoft.com/office/drawing/2014/main" id="{B549F6C3-9EFE-43CF-8E58-3B71D0CE0B6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77" name="Group 476">
                <a:extLst>
                  <a:ext uri="{FF2B5EF4-FFF2-40B4-BE49-F238E27FC236}">
                    <a16:creationId xmlns:a16="http://schemas.microsoft.com/office/drawing/2014/main" id="{86F79C0F-4162-4547-9E5F-18C89A0D0C62}"/>
                  </a:ext>
                </a:extLst>
              </p:cNvPr>
              <p:cNvGrpSpPr/>
              <p:nvPr/>
            </p:nvGrpSpPr>
            <p:grpSpPr>
              <a:xfrm>
                <a:off x="4477946" y="3347611"/>
                <a:ext cx="629587" cy="27432"/>
                <a:chOff x="4469567" y="3347611"/>
                <a:chExt cx="629587" cy="27432"/>
              </a:xfrm>
            </p:grpSpPr>
            <p:cxnSp>
              <p:nvCxnSpPr>
                <p:cNvPr id="478" name="Straight Connector 477">
                  <a:extLst>
                    <a:ext uri="{FF2B5EF4-FFF2-40B4-BE49-F238E27FC236}">
                      <a16:creationId xmlns:a16="http://schemas.microsoft.com/office/drawing/2014/main" id="{9020E912-C6F4-43FE-947A-4808FB1BBC1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79" name="Group 478">
                  <a:extLst>
                    <a:ext uri="{FF2B5EF4-FFF2-40B4-BE49-F238E27FC236}">
                      <a16:creationId xmlns:a16="http://schemas.microsoft.com/office/drawing/2014/main" id="{04F8CF8B-D121-4EB9-9489-F8CCD3DBE0C1}"/>
                    </a:ext>
                  </a:extLst>
                </p:cNvPr>
                <p:cNvGrpSpPr/>
                <p:nvPr/>
              </p:nvGrpSpPr>
              <p:grpSpPr>
                <a:xfrm>
                  <a:off x="4469567" y="3347611"/>
                  <a:ext cx="130678" cy="27432"/>
                  <a:chOff x="4469567" y="3339387"/>
                  <a:chExt cx="130678" cy="27432"/>
                </a:xfrm>
              </p:grpSpPr>
              <p:sp>
                <p:nvSpPr>
                  <p:cNvPr id="480" name="Oval 479">
                    <a:extLst>
                      <a:ext uri="{FF2B5EF4-FFF2-40B4-BE49-F238E27FC236}">
                        <a16:creationId xmlns:a16="http://schemas.microsoft.com/office/drawing/2014/main" id="{71C71139-BD7F-4373-B189-66B91FCD9CB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81" name="Oval 480">
                    <a:extLst>
                      <a:ext uri="{FF2B5EF4-FFF2-40B4-BE49-F238E27FC236}">
                        <a16:creationId xmlns:a16="http://schemas.microsoft.com/office/drawing/2014/main" id="{30B1EBC6-5822-464F-BAD8-88F891B4B59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82" name="Oval 481">
                    <a:extLst>
                      <a:ext uri="{FF2B5EF4-FFF2-40B4-BE49-F238E27FC236}">
                        <a16:creationId xmlns:a16="http://schemas.microsoft.com/office/drawing/2014/main" id="{AD1E2419-B2C5-428F-AF81-E52ED171A55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52" name="Group 451">
              <a:extLst>
                <a:ext uri="{FF2B5EF4-FFF2-40B4-BE49-F238E27FC236}">
                  <a16:creationId xmlns:a16="http://schemas.microsoft.com/office/drawing/2014/main" id="{7D9C0C58-A37B-4BCC-BDDF-7DBD0C27CB71}"/>
                </a:ext>
              </a:extLst>
            </p:cNvPr>
            <p:cNvGrpSpPr/>
            <p:nvPr/>
          </p:nvGrpSpPr>
          <p:grpSpPr>
            <a:xfrm>
              <a:off x="4125645" y="3162014"/>
              <a:ext cx="523847" cy="120285"/>
              <a:chOff x="4420354" y="3275821"/>
              <a:chExt cx="744771" cy="171013"/>
            </a:xfrm>
          </p:grpSpPr>
          <p:sp useBgFill="1">
            <p:nvSpPr>
              <p:cNvPr id="469" name="Rectangle 468">
                <a:extLst>
                  <a:ext uri="{FF2B5EF4-FFF2-40B4-BE49-F238E27FC236}">
                    <a16:creationId xmlns:a16="http://schemas.microsoft.com/office/drawing/2014/main" id="{38F8E2E5-AEE1-44F4-8E94-C37C31EF057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70" name="Group 469">
                <a:extLst>
                  <a:ext uri="{FF2B5EF4-FFF2-40B4-BE49-F238E27FC236}">
                    <a16:creationId xmlns:a16="http://schemas.microsoft.com/office/drawing/2014/main" id="{B854F96A-2D46-4752-A4A9-42F850B57BD9}"/>
                  </a:ext>
                </a:extLst>
              </p:cNvPr>
              <p:cNvGrpSpPr/>
              <p:nvPr/>
            </p:nvGrpSpPr>
            <p:grpSpPr>
              <a:xfrm>
                <a:off x="4477946" y="3347611"/>
                <a:ext cx="629587" cy="27432"/>
                <a:chOff x="4469567" y="3347611"/>
                <a:chExt cx="629587" cy="27432"/>
              </a:xfrm>
            </p:grpSpPr>
            <p:cxnSp>
              <p:nvCxnSpPr>
                <p:cNvPr id="471" name="Straight Connector 470">
                  <a:extLst>
                    <a:ext uri="{FF2B5EF4-FFF2-40B4-BE49-F238E27FC236}">
                      <a16:creationId xmlns:a16="http://schemas.microsoft.com/office/drawing/2014/main" id="{90FB060A-C31E-4158-A9F4-5EDC5D64C4E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72" name="Group 471">
                  <a:extLst>
                    <a:ext uri="{FF2B5EF4-FFF2-40B4-BE49-F238E27FC236}">
                      <a16:creationId xmlns:a16="http://schemas.microsoft.com/office/drawing/2014/main" id="{8149B017-B274-4BFF-A2F2-57FD7090D25E}"/>
                    </a:ext>
                  </a:extLst>
                </p:cNvPr>
                <p:cNvGrpSpPr/>
                <p:nvPr/>
              </p:nvGrpSpPr>
              <p:grpSpPr>
                <a:xfrm>
                  <a:off x="4469567" y="3347611"/>
                  <a:ext cx="130678" cy="27432"/>
                  <a:chOff x="4469567" y="3339387"/>
                  <a:chExt cx="130678" cy="27432"/>
                </a:xfrm>
              </p:grpSpPr>
              <p:sp>
                <p:nvSpPr>
                  <p:cNvPr id="473" name="Oval 472">
                    <a:extLst>
                      <a:ext uri="{FF2B5EF4-FFF2-40B4-BE49-F238E27FC236}">
                        <a16:creationId xmlns:a16="http://schemas.microsoft.com/office/drawing/2014/main" id="{F11E9DA8-4C69-440C-B5BD-69C333B7E6B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74" name="Oval 473">
                    <a:extLst>
                      <a:ext uri="{FF2B5EF4-FFF2-40B4-BE49-F238E27FC236}">
                        <a16:creationId xmlns:a16="http://schemas.microsoft.com/office/drawing/2014/main" id="{CA14EF8E-7D2B-4A1E-850D-890A4A4617A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75" name="Oval 474">
                    <a:extLst>
                      <a:ext uri="{FF2B5EF4-FFF2-40B4-BE49-F238E27FC236}">
                        <a16:creationId xmlns:a16="http://schemas.microsoft.com/office/drawing/2014/main" id="{BB3B69AD-17C7-44AF-A597-7353AE2D440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53" name="Group 452">
              <a:extLst>
                <a:ext uri="{FF2B5EF4-FFF2-40B4-BE49-F238E27FC236}">
                  <a16:creationId xmlns:a16="http://schemas.microsoft.com/office/drawing/2014/main" id="{71558EC3-836A-40A4-A3AF-DE4E792BCCE1}"/>
                </a:ext>
              </a:extLst>
            </p:cNvPr>
            <p:cNvGrpSpPr/>
            <p:nvPr/>
          </p:nvGrpSpPr>
          <p:grpSpPr>
            <a:xfrm>
              <a:off x="4125645" y="3037250"/>
              <a:ext cx="523847" cy="120285"/>
              <a:chOff x="4420354" y="3275821"/>
              <a:chExt cx="744771" cy="171013"/>
            </a:xfrm>
          </p:grpSpPr>
          <p:sp useBgFill="1">
            <p:nvSpPr>
              <p:cNvPr id="462" name="Rectangle 461">
                <a:extLst>
                  <a:ext uri="{FF2B5EF4-FFF2-40B4-BE49-F238E27FC236}">
                    <a16:creationId xmlns:a16="http://schemas.microsoft.com/office/drawing/2014/main" id="{A9977314-B82E-411C-8261-F4664104B32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63" name="Group 462">
                <a:extLst>
                  <a:ext uri="{FF2B5EF4-FFF2-40B4-BE49-F238E27FC236}">
                    <a16:creationId xmlns:a16="http://schemas.microsoft.com/office/drawing/2014/main" id="{B2714E65-9F2E-4A0E-A656-313C712D0602}"/>
                  </a:ext>
                </a:extLst>
              </p:cNvPr>
              <p:cNvGrpSpPr/>
              <p:nvPr/>
            </p:nvGrpSpPr>
            <p:grpSpPr>
              <a:xfrm>
                <a:off x="4477946" y="3347611"/>
                <a:ext cx="629587" cy="27432"/>
                <a:chOff x="4469567" y="3347611"/>
                <a:chExt cx="629587" cy="27432"/>
              </a:xfrm>
            </p:grpSpPr>
            <p:cxnSp>
              <p:nvCxnSpPr>
                <p:cNvPr id="464" name="Straight Connector 463">
                  <a:extLst>
                    <a:ext uri="{FF2B5EF4-FFF2-40B4-BE49-F238E27FC236}">
                      <a16:creationId xmlns:a16="http://schemas.microsoft.com/office/drawing/2014/main" id="{2B17F291-1467-4344-A523-6BB1A0A619D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65" name="Group 464">
                  <a:extLst>
                    <a:ext uri="{FF2B5EF4-FFF2-40B4-BE49-F238E27FC236}">
                      <a16:creationId xmlns:a16="http://schemas.microsoft.com/office/drawing/2014/main" id="{3BD84522-A2E8-41E6-AC4D-1B7B8135666C}"/>
                    </a:ext>
                  </a:extLst>
                </p:cNvPr>
                <p:cNvGrpSpPr/>
                <p:nvPr/>
              </p:nvGrpSpPr>
              <p:grpSpPr>
                <a:xfrm>
                  <a:off x="4469567" y="3347611"/>
                  <a:ext cx="130678" cy="27432"/>
                  <a:chOff x="4469567" y="3339387"/>
                  <a:chExt cx="130678" cy="27432"/>
                </a:xfrm>
              </p:grpSpPr>
              <p:sp>
                <p:nvSpPr>
                  <p:cNvPr id="466" name="Oval 465">
                    <a:extLst>
                      <a:ext uri="{FF2B5EF4-FFF2-40B4-BE49-F238E27FC236}">
                        <a16:creationId xmlns:a16="http://schemas.microsoft.com/office/drawing/2014/main" id="{D82DAD9B-DEB1-46FC-A368-34CCAE6D183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7" name="Oval 466">
                    <a:extLst>
                      <a:ext uri="{FF2B5EF4-FFF2-40B4-BE49-F238E27FC236}">
                        <a16:creationId xmlns:a16="http://schemas.microsoft.com/office/drawing/2014/main" id="{ECD629C7-2E3F-4ED6-A915-24F4EBB9B32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8" name="Oval 467">
                    <a:extLst>
                      <a:ext uri="{FF2B5EF4-FFF2-40B4-BE49-F238E27FC236}">
                        <a16:creationId xmlns:a16="http://schemas.microsoft.com/office/drawing/2014/main" id="{9ACD341E-AE67-4334-8A09-3AE6106E06E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54" name="Group 453">
              <a:extLst>
                <a:ext uri="{FF2B5EF4-FFF2-40B4-BE49-F238E27FC236}">
                  <a16:creationId xmlns:a16="http://schemas.microsoft.com/office/drawing/2014/main" id="{411C5B2F-D3EE-4AB1-B836-26B1E1BC6406}"/>
                </a:ext>
              </a:extLst>
            </p:cNvPr>
            <p:cNvGrpSpPr/>
            <p:nvPr/>
          </p:nvGrpSpPr>
          <p:grpSpPr>
            <a:xfrm>
              <a:off x="4125645" y="2912487"/>
              <a:ext cx="523847" cy="120285"/>
              <a:chOff x="4420354" y="3275821"/>
              <a:chExt cx="744771" cy="171013"/>
            </a:xfrm>
          </p:grpSpPr>
          <p:sp useBgFill="1">
            <p:nvSpPr>
              <p:cNvPr id="455" name="Rectangle 454">
                <a:extLst>
                  <a:ext uri="{FF2B5EF4-FFF2-40B4-BE49-F238E27FC236}">
                    <a16:creationId xmlns:a16="http://schemas.microsoft.com/office/drawing/2014/main" id="{431D4877-C792-472A-B365-F04D04E0705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56" name="Group 455">
                <a:extLst>
                  <a:ext uri="{FF2B5EF4-FFF2-40B4-BE49-F238E27FC236}">
                    <a16:creationId xmlns:a16="http://schemas.microsoft.com/office/drawing/2014/main" id="{3A9510A9-579B-44E6-9083-7A495AA3BF6A}"/>
                  </a:ext>
                </a:extLst>
              </p:cNvPr>
              <p:cNvGrpSpPr/>
              <p:nvPr/>
            </p:nvGrpSpPr>
            <p:grpSpPr>
              <a:xfrm>
                <a:off x="4477946" y="3347611"/>
                <a:ext cx="629587" cy="27432"/>
                <a:chOff x="4469567" y="3347611"/>
                <a:chExt cx="629587" cy="27432"/>
              </a:xfrm>
            </p:grpSpPr>
            <p:cxnSp>
              <p:nvCxnSpPr>
                <p:cNvPr id="457" name="Straight Connector 456">
                  <a:extLst>
                    <a:ext uri="{FF2B5EF4-FFF2-40B4-BE49-F238E27FC236}">
                      <a16:creationId xmlns:a16="http://schemas.microsoft.com/office/drawing/2014/main" id="{494F7297-3950-4333-8C3C-9D8721CE028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58" name="Group 457">
                  <a:extLst>
                    <a:ext uri="{FF2B5EF4-FFF2-40B4-BE49-F238E27FC236}">
                      <a16:creationId xmlns:a16="http://schemas.microsoft.com/office/drawing/2014/main" id="{2B179D01-A970-48C9-A284-1D349A091A59}"/>
                    </a:ext>
                  </a:extLst>
                </p:cNvPr>
                <p:cNvGrpSpPr/>
                <p:nvPr/>
              </p:nvGrpSpPr>
              <p:grpSpPr>
                <a:xfrm>
                  <a:off x="4469567" y="3347611"/>
                  <a:ext cx="130678" cy="27432"/>
                  <a:chOff x="4469567" y="3339387"/>
                  <a:chExt cx="130678" cy="27432"/>
                </a:xfrm>
              </p:grpSpPr>
              <p:sp>
                <p:nvSpPr>
                  <p:cNvPr id="459" name="Oval 458">
                    <a:extLst>
                      <a:ext uri="{FF2B5EF4-FFF2-40B4-BE49-F238E27FC236}">
                        <a16:creationId xmlns:a16="http://schemas.microsoft.com/office/drawing/2014/main" id="{221BA2E2-5673-45D0-9D27-CFC5AA0DBE8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0" name="Oval 459">
                    <a:extLst>
                      <a:ext uri="{FF2B5EF4-FFF2-40B4-BE49-F238E27FC236}">
                        <a16:creationId xmlns:a16="http://schemas.microsoft.com/office/drawing/2014/main" id="{0540C9F1-29A4-4C7C-BE9D-CD0E11CBF21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1" name="Oval 460">
                    <a:extLst>
                      <a:ext uri="{FF2B5EF4-FFF2-40B4-BE49-F238E27FC236}">
                        <a16:creationId xmlns:a16="http://schemas.microsoft.com/office/drawing/2014/main" id="{4B53A9BD-6444-4921-810C-29D5E0A907F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546" name="Group 545">
            <a:extLst>
              <a:ext uri="{FF2B5EF4-FFF2-40B4-BE49-F238E27FC236}">
                <a16:creationId xmlns:a16="http://schemas.microsoft.com/office/drawing/2014/main" id="{C721C98A-812F-4028-9892-A035A0D34FBA}"/>
              </a:ext>
            </a:extLst>
          </p:cNvPr>
          <p:cNvGrpSpPr/>
          <p:nvPr/>
        </p:nvGrpSpPr>
        <p:grpSpPr>
          <a:xfrm>
            <a:off x="4925758" y="2401974"/>
            <a:ext cx="755154" cy="1367996"/>
            <a:chOff x="4125645" y="2912487"/>
            <a:chExt cx="523847" cy="744104"/>
          </a:xfrm>
        </p:grpSpPr>
        <p:grpSp>
          <p:nvGrpSpPr>
            <p:cNvPr id="547" name="Group 546">
              <a:extLst>
                <a:ext uri="{FF2B5EF4-FFF2-40B4-BE49-F238E27FC236}">
                  <a16:creationId xmlns:a16="http://schemas.microsoft.com/office/drawing/2014/main" id="{00ABBC7B-6C0C-4E48-AFEC-32C648D62ED3}"/>
                </a:ext>
              </a:extLst>
            </p:cNvPr>
            <p:cNvGrpSpPr/>
            <p:nvPr/>
          </p:nvGrpSpPr>
          <p:grpSpPr>
            <a:xfrm>
              <a:off x="4125645" y="3536306"/>
              <a:ext cx="523847" cy="120285"/>
              <a:chOff x="4420354" y="3275821"/>
              <a:chExt cx="744771" cy="171013"/>
            </a:xfrm>
          </p:grpSpPr>
          <p:sp useBgFill="1">
            <p:nvSpPr>
              <p:cNvPr id="588" name="Rectangle 587">
                <a:extLst>
                  <a:ext uri="{FF2B5EF4-FFF2-40B4-BE49-F238E27FC236}">
                    <a16:creationId xmlns:a16="http://schemas.microsoft.com/office/drawing/2014/main" id="{4CE7CADF-F033-4725-A968-E852C852BFF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89" name="Group 588">
                <a:extLst>
                  <a:ext uri="{FF2B5EF4-FFF2-40B4-BE49-F238E27FC236}">
                    <a16:creationId xmlns:a16="http://schemas.microsoft.com/office/drawing/2014/main" id="{C8E5B157-7920-4E75-B445-5CF0DC4FAB7C}"/>
                  </a:ext>
                </a:extLst>
              </p:cNvPr>
              <p:cNvGrpSpPr/>
              <p:nvPr/>
            </p:nvGrpSpPr>
            <p:grpSpPr>
              <a:xfrm>
                <a:off x="4477946" y="3347611"/>
                <a:ext cx="629587" cy="27432"/>
                <a:chOff x="4469567" y="3347611"/>
                <a:chExt cx="629587" cy="27432"/>
              </a:xfrm>
            </p:grpSpPr>
            <p:cxnSp>
              <p:nvCxnSpPr>
                <p:cNvPr id="590" name="Straight Connector 589">
                  <a:extLst>
                    <a:ext uri="{FF2B5EF4-FFF2-40B4-BE49-F238E27FC236}">
                      <a16:creationId xmlns:a16="http://schemas.microsoft.com/office/drawing/2014/main" id="{C04EADC6-ECD3-4002-ADCF-D1BAE387D43C}"/>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91" name="Group 590">
                  <a:extLst>
                    <a:ext uri="{FF2B5EF4-FFF2-40B4-BE49-F238E27FC236}">
                      <a16:creationId xmlns:a16="http://schemas.microsoft.com/office/drawing/2014/main" id="{49520226-EBC7-48BA-9CB4-090E76D87411}"/>
                    </a:ext>
                  </a:extLst>
                </p:cNvPr>
                <p:cNvGrpSpPr/>
                <p:nvPr/>
              </p:nvGrpSpPr>
              <p:grpSpPr>
                <a:xfrm>
                  <a:off x="4469567" y="3347611"/>
                  <a:ext cx="130678" cy="27432"/>
                  <a:chOff x="4469567" y="3339387"/>
                  <a:chExt cx="130678" cy="27432"/>
                </a:xfrm>
              </p:grpSpPr>
              <p:sp>
                <p:nvSpPr>
                  <p:cNvPr id="592" name="Oval 591">
                    <a:extLst>
                      <a:ext uri="{FF2B5EF4-FFF2-40B4-BE49-F238E27FC236}">
                        <a16:creationId xmlns:a16="http://schemas.microsoft.com/office/drawing/2014/main" id="{ABD849FB-D41B-451A-AA12-5CFBF089695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93" name="Oval 592">
                    <a:extLst>
                      <a:ext uri="{FF2B5EF4-FFF2-40B4-BE49-F238E27FC236}">
                        <a16:creationId xmlns:a16="http://schemas.microsoft.com/office/drawing/2014/main" id="{1C885803-0D8B-4736-9325-558D393041F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94" name="Oval 593">
                    <a:extLst>
                      <a:ext uri="{FF2B5EF4-FFF2-40B4-BE49-F238E27FC236}">
                        <a16:creationId xmlns:a16="http://schemas.microsoft.com/office/drawing/2014/main" id="{BFBDFA5F-A6BA-4BD0-B16D-FA9B1746D88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48" name="Group 547">
              <a:extLst>
                <a:ext uri="{FF2B5EF4-FFF2-40B4-BE49-F238E27FC236}">
                  <a16:creationId xmlns:a16="http://schemas.microsoft.com/office/drawing/2014/main" id="{98C1421C-5A48-41D0-96D4-1F91D4DAC836}"/>
                </a:ext>
              </a:extLst>
            </p:cNvPr>
            <p:cNvGrpSpPr/>
            <p:nvPr/>
          </p:nvGrpSpPr>
          <p:grpSpPr>
            <a:xfrm>
              <a:off x="4125645" y="3411542"/>
              <a:ext cx="523847" cy="120285"/>
              <a:chOff x="4420354" y="3275821"/>
              <a:chExt cx="744771" cy="171013"/>
            </a:xfrm>
          </p:grpSpPr>
          <p:sp useBgFill="1">
            <p:nvSpPr>
              <p:cNvPr id="581" name="Rectangle 580">
                <a:extLst>
                  <a:ext uri="{FF2B5EF4-FFF2-40B4-BE49-F238E27FC236}">
                    <a16:creationId xmlns:a16="http://schemas.microsoft.com/office/drawing/2014/main" id="{416389CF-714A-4D9A-8E6F-2EB020291283}"/>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82" name="Group 581">
                <a:extLst>
                  <a:ext uri="{FF2B5EF4-FFF2-40B4-BE49-F238E27FC236}">
                    <a16:creationId xmlns:a16="http://schemas.microsoft.com/office/drawing/2014/main" id="{6027F356-C339-45DA-BD63-94C62F565193}"/>
                  </a:ext>
                </a:extLst>
              </p:cNvPr>
              <p:cNvGrpSpPr/>
              <p:nvPr/>
            </p:nvGrpSpPr>
            <p:grpSpPr>
              <a:xfrm>
                <a:off x="4477946" y="3347611"/>
                <a:ext cx="629587" cy="27432"/>
                <a:chOff x="4469567" y="3347611"/>
                <a:chExt cx="629587" cy="27432"/>
              </a:xfrm>
            </p:grpSpPr>
            <p:cxnSp>
              <p:nvCxnSpPr>
                <p:cNvPr id="583" name="Straight Connector 582">
                  <a:extLst>
                    <a:ext uri="{FF2B5EF4-FFF2-40B4-BE49-F238E27FC236}">
                      <a16:creationId xmlns:a16="http://schemas.microsoft.com/office/drawing/2014/main" id="{8750AB8A-5206-4803-ADA2-436E01734F2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84" name="Group 583">
                  <a:extLst>
                    <a:ext uri="{FF2B5EF4-FFF2-40B4-BE49-F238E27FC236}">
                      <a16:creationId xmlns:a16="http://schemas.microsoft.com/office/drawing/2014/main" id="{FE9CE7BC-1A9E-46E5-8A0D-42C562BCE7BB}"/>
                    </a:ext>
                  </a:extLst>
                </p:cNvPr>
                <p:cNvGrpSpPr/>
                <p:nvPr/>
              </p:nvGrpSpPr>
              <p:grpSpPr>
                <a:xfrm>
                  <a:off x="4469567" y="3347611"/>
                  <a:ext cx="130678" cy="27432"/>
                  <a:chOff x="4469567" y="3339387"/>
                  <a:chExt cx="130678" cy="27432"/>
                </a:xfrm>
              </p:grpSpPr>
              <p:sp>
                <p:nvSpPr>
                  <p:cNvPr id="585" name="Oval 584">
                    <a:extLst>
                      <a:ext uri="{FF2B5EF4-FFF2-40B4-BE49-F238E27FC236}">
                        <a16:creationId xmlns:a16="http://schemas.microsoft.com/office/drawing/2014/main" id="{9B91E832-BFBF-43FC-85C4-44EE321ECC5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86" name="Oval 585">
                    <a:extLst>
                      <a:ext uri="{FF2B5EF4-FFF2-40B4-BE49-F238E27FC236}">
                        <a16:creationId xmlns:a16="http://schemas.microsoft.com/office/drawing/2014/main" id="{895D865D-FF2F-41BA-AB59-1636B1CC002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87" name="Oval 586">
                    <a:extLst>
                      <a:ext uri="{FF2B5EF4-FFF2-40B4-BE49-F238E27FC236}">
                        <a16:creationId xmlns:a16="http://schemas.microsoft.com/office/drawing/2014/main" id="{DF7489E9-2715-4B0B-873A-574309DAF7D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49" name="Group 548">
              <a:extLst>
                <a:ext uri="{FF2B5EF4-FFF2-40B4-BE49-F238E27FC236}">
                  <a16:creationId xmlns:a16="http://schemas.microsoft.com/office/drawing/2014/main" id="{4B616161-69F4-4F9C-8E32-8B0345A0A86C}"/>
                </a:ext>
              </a:extLst>
            </p:cNvPr>
            <p:cNvGrpSpPr/>
            <p:nvPr/>
          </p:nvGrpSpPr>
          <p:grpSpPr>
            <a:xfrm>
              <a:off x="4125645" y="3286778"/>
              <a:ext cx="523847" cy="120285"/>
              <a:chOff x="4420354" y="3275821"/>
              <a:chExt cx="744771" cy="171013"/>
            </a:xfrm>
          </p:grpSpPr>
          <p:sp useBgFill="1">
            <p:nvSpPr>
              <p:cNvPr id="574" name="Rectangle 573">
                <a:extLst>
                  <a:ext uri="{FF2B5EF4-FFF2-40B4-BE49-F238E27FC236}">
                    <a16:creationId xmlns:a16="http://schemas.microsoft.com/office/drawing/2014/main" id="{553772F3-63D4-495C-9244-4E2BD848371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75" name="Group 574">
                <a:extLst>
                  <a:ext uri="{FF2B5EF4-FFF2-40B4-BE49-F238E27FC236}">
                    <a16:creationId xmlns:a16="http://schemas.microsoft.com/office/drawing/2014/main" id="{4BCACE7D-F171-41ED-8468-C56ABD83C76C}"/>
                  </a:ext>
                </a:extLst>
              </p:cNvPr>
              <p:cNvGrpSpPr/>
              <p:nvPr/>
            </p:nvGrpSpPr>
            <p:grpSpPr>
              <a:xfrm>
                <a:off x="4477946" y="3347611"/>
                <a:ext cx="629587" cy="27432"/>
                <a:chOff x="4469567" y="3347611"/>
                <a:chExt cx="629587" cy="27432"/>
              </a:xfrm>
            </p:grpSpPr>
            <p:cxnSp>
              <p:nvCxnSpPr>
                <p:cNvPr id="576" name="Straight Connector 575">
                  <a:extLst>
                    <a:ext uri="{FF2B5EF4-FFF2-40B4-BE49-F238E27FC236}">
                      <a16:creationId xmlns:a16="http://schemas.microsoft.com/office/drawing/2014/main" id="{59D1E1AE-E01C-4A00-BF98-1C17202A2AF2}"/>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77" name="Group 576">
                  <a:extLst>
                    <a:ext uri="{FF2B5EF4-FFF2-40B4-BE49-F238E27FC236}">
                      <a16:creationId xmlns:a16="http://schemas.microsoft.com/office/drawing/2014/main" id="{943C03EB-AF1D-4E67-BF63-910FEBA764EE}"/>
                    </a:ext>
                  </a:extLst>
                </p:cNvPr>
                <p:cNvGrpSpPr/>
                <p:nvPr/>
              </p:nvGrpSpPr>
              <p:grpSpPr>
                <a:xfrm>
                  <a:off x="4469567" y="3347611"/>
                  <a:ext cx="130678" cy="27432"/>
                  <a:chOff x="4469567" y="3339387"/>
                  <a:chExt cx="130678" cy="27432"/>
                </a:xfrm>
              </p:grpSpPr>
              <p:sp>
                <p:nvSpPr>
                  <p:cNvPr id="578" name="Oval 577">
                    <a:extLst>
                      <a:ext uri="{FF2B5EF4-FFF2-40B4-BE49-F238E27FC236}">
                        <a16:creationId xmlns:a16="http://schemas.microsoft.com/office/drawing/2014/main" id="{AEF1C12B-84D6-4588-AEDF-549982E82FF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79" name="Oval 578">
                    <a:extLst>
                      <a:ext uri="{FF2B5EF4-FFF2-40B4-BE49-F238E27FC236}">
                        <a16:creationId xmlns:a16="http://schemas.microsoft.com/office/drawing/2014/main" id="{3BE209A3-1BDA-4ACF-8181-FA0896C3C7D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80" name="Oval 579">
                    <a:extLst>
                      <a:ext uri="{FF2B5EF4-FFF2-40B4-BE49-F238E27FC236}">
                        <a16:creationId xmlns:a16="http://schemas.microsoft.com/office/drawing/2014/main" id="{47EBC329-0705-4BFB-9D90-14B0DF1837E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50" name="Group 549">
              <a:extLst>
                <a:ext uri="{FF2B5EF4-FFF2-40B4-BE49-F238E27FC236}">
                  <a16:creationId xmlns:a16="http://schemas.microsoft.com/office/drawing/2014/main" id="{CE5EFAE6-5B05-40EC-AC67-BD01F4AE7AF8}"/>
                </a:ext>
              </a:extLst>
            </p:cNvPr>
            <p:cNvGrpSpPr/>
            <p:nvPr/>
          </p:nvGrpSpPr>
          <p:grpSpPr>
            <a:xfrm>
              <a:off x="4125645" y="3162014"/>
              <a:ext cx="523847" cy="120285"/>
              <a:chOff x="4420354" y="3275821"/>
              <a:chExt cx="744771" cy="171013"/>
            </a:xfrm>
          </p:grpSpPr>
          <p:sp useBgFill="1">
            <p:nvSpPr>
              <p:cNvPr id="567" name="Rectangle 566">
                <a:extLst>
                  <a:ext uri="{FF2B5EF4-FFF2-40B4-BE49-F238E27FC236}">
                    <a16:creationId xmlns:a16="http://schemas.microsoft.com/office/drawing/2014/main" id="{426F45B1-570A-4292-8BFA-3DF780022B77}"/>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68" name="Group 567">
                <a:extLst>
                  <a:ext uri="{FF2B5EF4-FFF2-40B4-BE49-F238E27FC236}">
                    <a16:creationId xmlns:a16="http://schemas.microsoft.com/office/drawing/2014/main" id="{62E4290E-1CE2-4BF5-A870-EE0DC5944188}"/>
                  </a:ext>
                </a:extLst>
              </p:cNvPr>
              <p:cNvGrpSpPr/>
              <p:nvPr/>
            </p:nvGrpSpPr>
            <p:grpSpPr>
              <a:xfrm>
                <a:off x="4477946" y="3347611"/>
                <a:ext cx="629587" cy="27432"/>
                <a:chOff x="4469567" y="3347611"/>
                <a:chExt cx="629587" cy="27432"/>
              </a:xfrm>
            </p:grpSpPr>
            <p:cxnSp>
              <p:nvCxnSpPr>
                <p:cNvPr id="569" name="Straight Connector 568">
                  <a:extLst>
                    <a:ext uri="{FF2B5EF4-FFF2-40B4-BE49-F238E27FC236}">
                      <a16:creationId xmlns:a16="http://schemas.microsoft.com/office/drawing/2014/main" id="{0B160793-03C4-480A-BA28-34BD8F0E81D1}"/>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70" name="Group 569">
                  <a:extLst>
                    <a:ext uri="{FF2B5EF4-FFF2-40B4-BE49-F238E27FC236}">
                      <a16:creationId xmlns:a16="http://schemas.microsoft.com/office/drawing/2014/main" id="{2502F6A1-AAE2-4E1E-924D-B327FC06C2DB}"/>
                    </a:ext>
                  </a:extLst>
                </p:cNvPr>
                <p:cNvGrpSpPr/>
                <p:nvPr/>
              </p:nvGrpSpPr>
              <p:grpSpPr>
                <a:xfrm>
                  <a:off x="4469567" y="3347611"/>
                  <a:ext cx="130678" cy="27432"/>
                  <a:chOff x="4469567" y="3339387"/>
                  <a:chExt cx="130678" cy="27432"/>
                </a:xfrm>
              </p:grpSpPr>
              <p:sp>
                <p:nvSpPr>
                  <p:cNvPr id="571" name="Oval 570">
                    <a:extLst>
                      <a:ext uri="{FF2B5EF4-FFF2-40B4-BE49-F238E27FC236}">
                        <a16:creationId xmlns:a16="http://schemas.microsoft.com/office/drawing/2014/main" id="{A3F37682-AACC-4266-BD5E-61E8C6221536}"/>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72" name="Oval 571">
                    <a:extLst>
                      <a:ext uri="{FF2B5EF4-FFF2-40B4-BE49-F238E27FC236}">
                        <a16:creationId xmlns:a16="http://schemas.microsoft.com/office/drawing/2014/main" id="{C1EAB312-DC33-44CD-B5D4-1AA37311ACF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73" name="Oval 572">
                    <a:extLst>
                      <a:ext uri="{FF2B5EF4-FFF2-40B4-BE49-F238E27FC236}">
                        <a16:creationId xmlns:a16="http://schemas.microsoft.com/office/drawing/2014/main" id="{AA13DEAD-2F8C-452A-A27C-35450F33A50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51" name="Group 550">
              <a:extLst>
                <a:ext uri="{FF2B5EF4-FFF2-40B4-BE49-F238E27FC236}">
                  <a16:creationId xmlns:a16="http://schemas.microsoft.com/office/drawing/2014/main" id="{C1BBC213-1622-4067-BD9C-55A02B2A3B9F}"/>
                </a:ext>
              </a:extLst>
            </p:cNvPr>
            <p:cNvGrpSpPr/>
            <p:nvPr/>
          </p:nvGrpSpPr>
          <p:grpSpPr>
            <a:xfrm>
              <a:off x="4125645" y="3037250"/>
              <a:ext cx="523847" cy="120285"/>
              <a:chOff x="4420354" y="3275821"/>
              <a:chExt cx="744771" cy="171013"/>
            </a:xfrm>
          </p:grpSpPr>
          <p:sp useBgFill="1">
            <p:nvSpPr>
              <p:cNvPr id="560" name="Rectangle 559">
                <a:extLst>
                  <a:ext uri="{FF2B5EF4-FFF2-40B4-BE49-F238E27FC236}">
                    <a16:creationId xmlns:a16="http://schemas.microsoft.com/office/drawing/2014/main" id="{DAE78CD0-8826-40D8-B452-8D39743516C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61" name="Group 560">
                <a:extLst>
                  <a:ext uri="{FF2B5EF4-FFF2-40B4-BE49-F238E27FC236}">
                    <a16:creationId xmlns:a16="http://schemas.microsoft.com/office/drawing/2014/main" id="{D0278230-2EE0-4EF9-ABFD-2C0534C2450F}"/>
                  </a:ext>
                </a:extLst>
              </p:cNvPr>
              <p:cNvGrpSpPr/>
              <p:nvPr/>
            </p:nvGrpSpPr>
            <p:grpSpPr>
              <a:xfrm>
                <a:off x="4477946" y="3347611"/>
                <a:ext cx="629587" cy="27432"/>
                <a:chOff x="4469567" y="3347611"/>
                <a:chExt cx="629587" cy="27432"/>
              </a:xfrm>
            </p:grpSpPr>
            <p:cxnSp>
              <p:nvCxnSpPr>
                <p:cNvPr id="562" name="Straight Connector 561">
                  <a:extLst>
                    <a:ext uri="{FF2B5EF4-FFF2-40B4-BE49-F238E27FC236}">
                      <a16:creationId xmlns:a16="http://schemas.microsoft.com/office/drawing/2014/main" id="{15BC0BCF-BBE6-4D75-8031-33BA7A059D8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63" name="Group 562">
                  <a:extLst>
                    <a:ext uri="{FF2B5EF4-FFF2-40B4-BE49-F238E27FC236}">
                      <a16:creationId xmlns:a16="http://schemas.microsoft.com/office/drawing/2014/main" id="{27FB1769-D986-4C03-8086-C1DAFF28F339}"/>
                    </a:ext>
                  </a:extLst>
                </p:cNvPr>
                <p:cNvGrpSpPr/>
                <p:nvPr/>
              </p:nvGrpSpPr>
              <p:grpSpPr>
                <a:xfrm>
                  <a:off x="4469567" y="3347611"/>
                  <a:ext cx="130678" cy="27432"/>
                  <a:chOff x="4469567" y="3339387"/>
                  <a:chExt cx="130678" cy="27432"/>
                </a:xfrm>
              </p:grpSpPr>
              <p:sp>
                <p:nvSpPr>
                  <p:cNvPr id="564" name="Oval 563">
                    <a:extLst>
                      <a:ext uri="{FF2B5EF4-FFF2-40B4-BE49-F238E27FC236}">
                        <a16:creationId xmlns:a16="http://schemas.microsoft.com/office/drawing/2014/main" id="{E2A5767E-E43C-4086-A64C-BBD6D870EBB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65" name="Oval 564">
                    <a:extLst>
                      <a:ext uri="{FF2B5EF4-FFF2-40B4-BE49-F238E27FC236}">
                        <a16:creationId xmlns:a16="http://schemas.microsoft.com/office/drawing/2014/main" id="{C1F89E72-65F8-495E-BF33-52E4D72BE3A4}"/>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66" name="Oval 565">
                    <a:extLst>
                      <a:ext uri="{FF2B5EF4-FFF2-40B4-BE49-F238E27FC236}">
                        <a16:creationId xmlns:a16="http://schemas.microsoft.com/office/drawing/2014/main" id="{9B16D391-1D90-426E-AF0F-29C7678DDDD7}"/>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52" name="Group 551">
              <a:extLst>
                <a:ext uri="{FF2B5EF4-FFF2-40B4-BE49-F238E27FC236}">
                  <a16:creationId xmlns:a16="http://schemas.microsoft.com/office/drawing/2014/main" id="{9036F4E5-474F-483D-B219-CFD80FDFEFEF}"/>
                </a:ext>
              </a:extLst>
            </p:cNvPr>
            <p:cNvGrpSpPr/>
            <p:nvPr/>
          </p:nvGrpSpPr>
          <p:grpSpPr>
            <a:xfrm>
              <a:off x="4125645" y="2912487"/>
              <a:ext cx="523847" cy="120285"/>
              <a:chOff x="4420354" y="3275821"/>
              <a:chExt cx="744771" cy="171013"/>
            </a:xfrm>
          </p:grpSpPr>
          <p:sp useBgFill="1">
            <p:nvSpPr>
              <p:cNvPr id="553" name="Rectangle 552">
                <a:extLst>
                  <a:ext uri="{FF2B5EF4-FFF2-40B4-BE49-F238E27FC236}">
                    <a16:creationId xmlns:a16="http://schemas.microsoft.com/office/drawing/2014/main" id="{03B1A2DD-4E23-47D9-B3B6-9ACDBDAA299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54" name="Group 553">
                <a:extLst>
                  <a:ext uri="{FF2B5EF4-FFF2-40B4-BE49-F238E27FC236}">
                    <a16:creationId xmlns:a16="http://schemas.microsoft.com/office/drawing/2014/main" id="{8CED02F9-2F6D-497B-89E0-DB247600B959}"/>
                  </a:ext>
                </a:extLst>
              </p:cNvPr>
              <p:cNvGrpSpPr/>
              <p:nvPr/>
            </p:nvGrpSpPr>
            <p:grpSpPr>
              <a:xfrm>
                <a:off x="4477946" y="3347611"/>
                <a:ext cx="629587" cy="27432"/>
                <a:chOff x="4469567" y="3347611"/>
                <a:chExt cx="629587" cy="27432"/>
              </a:xfrm>
            </p:grpSpPr>
            <p:cxnSp>
              <p:nvCxnSpPr>
                <p:cNvPr id="555" name="Straight Connector 554">
                  <a:extLst>
                    <a:ext uri="{FF2B5EF4-FFF2-40B4-BE49-F238E27FC236}">
                      <a16:creationId xmlns:a16="http://schemas.microsoft.com/office/drawing/2014/main" id="{5613E2DB-39F1-40D2-939B-39B94ED1232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56" name="Group 555">
                  <a:extLst>
                    <a:ext uri="{FF2B5EF4-FFF2-40B4-BE49-F238E27FC236}">
                      <a16:creationId xmlns:a16="http://schemas.microsoft.com/office/drawing/2014/main" id="{A68C63BD-46B6-441D-8B06-240AA39A12FD}"/>
                    </a:ext>
                  </a:extLst>
                </p:cNvPr>
                <p:cNvGrpSpPr/>
                <p:nvPr/>
              </p:nvGrpSpPr>
              <p:grpSpPr>
                <a:xfrm>
                  <a:off x="4469567" y="3347611"/>
                  <a:ext cx="130678" cy="27432"/>
                  <a:chOff x="4469567" y="3339387"/>
                  <a:chExt cx="130678" cy="27432"/>
                </a:xfrm>
              </p:grpSpPr>
              <p:sp>
                <p:nvSpPr>
                  <p:cNvPr id="557" name="Oval 556">
                    <a:extLst>
                      <a:ext uri="{FF2B5EF4-FFF2-40B4-BE49-F238E27FC236}">
                        <a16:creationId xmlns:a16="http://schemas.microsoft.com/office/drawing/2014/main" id="{D2F60E06-13AE-4E85-9CF8-615B9CFC7E0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58" name="Oval 557">
                    <a:extLst>
                      <a:ext uri="{FF2B5EF4-FFF2-40B4-BE49-F238E27FC236}">
                        <a16:creationId xmlns:a16="http://schemas.microsoft.com/office/drawing/2014/main" id="{9118F7D7-D949-47E5-9814-814EB2BA33A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59" name="Oval 558">
                    <a:extLst>
                      <a:ext uri="{FF2B5EF4-FFF2-40B4-BE49-F238E27FC236}">
                        <a16:creationId xmlns:a16="http://schemas.microsoft.com/office/drawing/2014/main" id="{A7579E88-A282-45F0-AF38-00196B651E5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595" name="Group 594">
            <a:extLst>
              <a:ext uri="{FF2B5EF4-FFF2-40B4-BE49-F238E27FC236}">
                <a16:creationId xmlns:a16="http://schemas.microsoft.com/office/drawing/2014/main" id="{739DE2F6-4B21-4202-9D0F-FFAE8A83CB32}"/>
              </a:ext>
            </a:extLst>
          </p:cNvPr>
          <p:cNvGrpSpPr/>
          <p:nvPr/>
        </p:nvGrpSpPr>
        <p:grpSpPr>
          <a:xfrm>
            <a:off x="5911326" y="2401974"/>
            <a:ext cx="755154" cy="1367996"/>
            <a:chOff x="4125645" y="2912487"/>
            <a:chExt cx="523847" cy="744104"/>
          </a:xfrm>
        </p:grpSpPr>
        <p:grpSp>
          <p:nvGrpSpPr>
            <p:cNvPr id="596" name="Group 595">
              <a:extLst>
                <a:ext uri="{FF2B5EF4-FFF2-40B4-BE49-F238E27FC236}">
                  <a16:creationId xmlns:a16="http://schemas.microsoft.com/office/drawing/2014/main" id="{5F6FA0BB-EB80-4E1C-A239-A6C9EF5AAD33}"/>
                </a:ext>
              </a:extLst>
            </p:cNvPr>
            <p:cNvGrpSpPr/>
            <p:nvPr/>
          </p:nvGrpSpPr>
          <p:grpSpPr>
            <a:xfrm>
              <a:off x="4125645" y="3536306"/>
              <a:ext cx="523847" cy="120285"/>
              <a:chOff x="4420354" y="3275821"/>
              <a:chExt cx="744771" cy="171013"/>
            </a:xfrm>
          </p:grpSpPr>
          <p:sp useBgFill="1">
            <p:nvSpPr>
              <p:cNvPr id="637" name="Rectangle 636">
                <a:extLst>
                  <a:ext uri="{FF2B5EF4-FFF2-40B4-BE49-F238E27FC236}">
                    <a16:creationId xmlns:a16="http://schemas.microsoft.com/office/drawing/2014/main" id="{1F4DFCE8-007D-4B42-A08E-B56848603E2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38" name="Group 637">
                <a:extLst>
                  <a:ext uri="{FF2B5EF4-FFF2-40B4-BE49-F238E27FC236}">
                    <a16:creationId xmlns:a16="http://schemas.microsoft.com/office/drawing/2014/main" id="{15B85AE4-3520-48D5-858F-C2368D2C68A2}"/>
                  </a:ext>
                </a:extLst>
              </p:cNvPr>
              <p:cNvGrpSpPr/>
              <p:nvPr/>
            </p:nvGrpSpPr>
            <p:grpSpPr>
              <a:xfrm>
                <a:off x="4477946" y="3347611"/>
                <a:ext cx="629587" cy="27432"/>
                <a:chOff x="4469567" y="3347611"/>
                <a:chExt cx="629587" cy="27432"/>
              </a:xfrm>
            </p:grpSpPr>
            <p:cxnSp>
              <p:nvCxnSpPr>
                <p:cNvPr id="639" name="Straight Connector 638">
                  <a:extLst>
                    <a:ext uri="{FF2B5EF4-FFF2-40B4-BE49-F238E27FC236}">
                      <a16:creationId xmlns:a16="http://schemas.microsoft.com/office/drawing/2014/main" id="{AA499D3F-078C-482B-9FB0-24DD77BAAA8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40" name="Group 639">
                  <a:extLst>
                    <a:ext uri="{FF2B5EF4-FFF2-40B4-BE49-F238E27FC236}">
                      <a16:creationId xmlns:a16="http://schemas.microsoft.com/office/drawing/2014/main" id="{8471D716-4BE2-4CF3-A874-54B827212705}"/>
                    </a:ext>
                  </a:extLst>
                </p:cNvPr>
                <p:cNvGrpSpPr/>
                <p:nvPr/>
              </p:nvGrpSpPr>
              <p:grpSpPr>
                <a:xfrm>
                  <a:off x="4469567" y="3347611"/>
                  <a:ext cx="130678" cy="27432"/>
                  <a:chOff x="4469567" y="3339387"/>
                  <a:chExt cx="130678" cy="27432"/>
                </a:xfrm>
              </p:grpSpPr>
              <p:sp>
                <p:nvSpPr>
                  <p:cNvPr id="641" name="Oval 640">
                    <a:extLst>
                      <a:ext uri="{FF2B5EF4-FFF2-40B4-BE49-F238E27FC236}">
                        <a16:creationId xmlns:a16="http://schemas.microsoft.com/office/drawing/2014/main" id="{522F51D2-518F-42A6-9A02-3F9E066E519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42" name="Oval 641">
                    <a:extLst>
                      <a:ext uri="{FF2B5EF4-FFF2-40B4-BE49-F238E27FC236}">
                        <a16:creationId xmlns:a16="http://schemas.microsoft.com/office/drawing/2014/main" id="{67153D40-C4EC-40B5-BF28-4B6F5DE7670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43" name="Oval 642">
                    <a:extLst>
                      <a:ext uri="{FF2B5EF4-FFF2-40B4-BE49-F238E27FC236}">
                        <a16:creationId xmlns:a16="http://schemas.microsoft.com/office/drawing/2014/main" id="{4F38238E-53C1-4103-B30B-A7EE153D875A}"/>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97" name="Group 596">
              <a:extLst>
                <a:ext uri="{FF2B5EF4-FFF2-40B4-BE49-F238E27FC236}">
                  <a16:creationId xmlns:a16="http://schemas.microsoft.com/office/drawing/2014/main" id="{919DE82A-40EB-4F74-9B2B-83D3FA2962A5}"/>
                </a:ext>
              </a:extLst>
            </p:cNvPr>
            <p:cNvGrpSpPr/>
            <p:nvPr/>
          </p:nvGrpSpPr>
          <p:grpSpPr>
            <a:xfrm>
              <a:off x="4125645" y="3411542"/>
              <a:ext cx="523847" cy="120285"/>
              <a:chOff x="4420354" y="3275821"/>
              <a:chExt cx="744771" cy="171013"/>
            </a:xfrm>
          </p:grpSpPr>
          <p:sp useBgFill="1">
            <p:nvSpPr>
              <p:cNvPr id="630" name="Rectangle 629">
                <a:extLst>
                  <a:ext uri="{FF2B5EF4-FFF2-40B4-BE49-F238E27FC236}">
                    <a16:creationId xmlns:a16="http://schemas.microsoft.com/office/drawing/2014/main" id="{9915A58C-49C2-4DAA-9BDC-377A4A708B6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31" name="Group 630">
                <a:extLst>
                  <a:ext uri="{FF2B5EF4-FFF2-40B4-BE49-F238E27FC236}">
                    <a16:creationId xmlns:a16="http://schemas.microsoft.com/office/drawing/2014/main" id="{45D320E0-6511-449B-B3CD-A0E52F33FD70}"/>
                  </a:ext>
                </a:extLst>
              </p:cNvPr>
              <p:cNvGrpSpPr/>
              <p:nvPr/>
            </p:nvGrpSpPr>
            <p:grpSpPr>
              <a:xfrm>
                <a:off x="4477946" y="3347611"/>
                <a:ext cx="629587" cy="27432"/>
                <a:chOff x="4469567" y="3347611"/>
                <a:chExt cx="629587" cy="27432"/>
              </a:xfrm>
            </p:grpSpPr>
            <p:cxnSp>
              <p:nvCxnSpPr>
                <p:cNvPr id="632" name="Straight Connector 631">
                  <a:extLst>
                    <a:ext uri="{FF2B5EF4-FFF2-40B4-BE49-F238E27FC236}">
                      <a16:creationId xmlns:a16="http://schemas.microsoft.com/office/drawing/2014/main" id="{B6AE69CB-DD69-4B5D-A7A3-A0E6943D7D1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33" name="Group 632">
                  <a:extLst>
                    <a:ext uri="{FF2B5EF4-FFF2-40B4-BE49-F238E27FC236}">
                      <a16:creationId xmlns:a16="http://schemas.microsoft.com/office/drawing/2014/main" id="{7C3DADB7-B56B-451D-86DB-16AA92D686C1}"/>
                    </a:ext>
                  </a:extLst>
                </p:cNvPr>
                <p:cNvGrpSpPr/>
                <p:nvPr/>
              </p:nvGrpSpPr>
              <p:grpSpPr>
                <a:xfrm>
                  <a:off x="4469567" y="3347611"/>
                  <a:ext cx="130678" cy="27432"/>
                  <a:chOff x="4469567" y="3339387"/>
                  <a:chExt cx="130678" cy="27432"/>
                </a:xfrm>
              </p:grpSpPr>
              <p:sp>
                <p:nvSpPr>
                  <p:cNvPr id="634" name="Oval 633">
                    <a:extLst>
                      <a:ext uri="{FF2B5EF4-FFF2-40B4-BE49-F238E27FC236}">
                        <a16:creationId xmlns:a16="http://schemas.microsoft.com/office/drawing/2014/main" id="{70C3C8E7-0227-4415-A0E3-B16EE2B56C7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35" name="Oval 634">
                    <a:extLst>
                      <a:ext uri="{FF2B5EF4-FFF2-40B4-BE49-F238E27FC236}">
                        <a16:creationId xmlns:a16="http://schemas.microsoft.com/office/drawing/2014/main" id="{8E19F422-443B-40AE-8331-BFA27CC4297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36" name="Oval 635">
                    <a:extLst>
                      <a:ext uri="{FF2B5EF4-FFF2-40B4-BE49-F238E27FC236}">
                        <a16:creationId xmlns:a16="http://schemas.microsoft.com/office/drawing/2014/main" id="{57243BAB-CC27-4E6E-8831-351AE062DA2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98" name="Group 597">
              <a:extLst>
                <a:ext uri="{FF2B5EF4-FFF2-40B4-BE49-F238E27FC236}">
                  <a16:creationId xmlns:a16="http://schemas.microsoft.com/office/drawing/2014/main" id="{6A8B0174-A559-456F-A892-1349F90656BF}"/>
                </a:ext>
              </a:extLst>
            </p:cNvPr>
            <p:cNvGrpSpPr/>
            <p:nvPr/>
          </p:nvGrpSpPr>
          <p:grpSpPr>
            <a:xfrm>
              <a:off x="4125645" y="3286778"/>
              <a:ext cx="523847" cy="120285"/>
              <a:chOff x="4420354" y="3275821"/>
              <a:chExt cx="744771" cy="171013"/>
            </a:xfrm>
          </p:grpSpPr>
          <p:sp useBgFill="1">
            <p:nvSpPr>
              <p:cNvPr id="623" name="Rectangle 622">
                <a:extLst>
                  <a:ext uri="{FF2B5EF4-FFF2-40B4-BE49-F238E27FC236}">
                    <a16:creationId xmlns:a16="http://schemas.microsoft.com/office/drawing/2014/main" id="{9DFCB7F8-D3A7-4287-940E-7B844704EBF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24" name="Group 623">
                <a:extLst>
                  <a:ext uri="{FF2B5EF4-FFF2-40B4-BE49-F238E27FC236}">
                    <a16:creationId xmlns:a16="http://schemas.microsoft.com/office/drawing/2014/main" id="{44F5B5EC-10B7-494E-934F-389E463AEBC9}"/>
                  </a:ext>
                </a:extLst>
              </p:cNvPr>
              <p:cNvGrpSpPr/>
              <p:nvPr/>
            </p:nvGrpSpPr>
            <p:grpSpPr>
              <a:xfrm>
                <a:off x="4477946" y="3347611"/>
                <a:ext cx="629587" cy="27432"/>
                <a:chOff x="4469567" y="3347611"/>
                <a:chExt cx="629587" cy="27432"/>
              </a:xfrm>
            </p:grpSpPr>
            <p:cxnSp>
              <p:nvCxnSpPr>
                <p:cNvPr id="625" name="Straight Connector 624">
                  <a:extLst>
                    <a:ext uri="{FF2B5EF4-FFF2-40B4-BE49-F238E27FC236}">
                      <a16:creationId xmlns:a16="http://schemas.microsoft.com/office/drawing/2014/main" id="{C09E815B-492A-40BF-913A-FC2D01CE479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26" name="Group 625">
                  <a:extLst>
                    <a:ext uri="{FF2B5EF4-FFF2-40B4-BE49-F238E27FC236}">
                      <a16:creationId xmlns:a16="http://schemas.microsoft.com/office/drawing/2014/main" id="{5DF9E9F7-660C-40DA-9334-66A582A3F846}"/>
                    </a:ext>
                  </a:extLst>
                </p:cNvPr>
                <p:cNvGrpSpPr/>
                <p:nvPr/>
              </p:nvGrpSpPr>
              <p:grpSpPr>
                <a:xfrm>
                  <a:off x="4469567" y="3347611"/>
                  <a:ext cx="130678" cy="27432"/>
                  <a:chOff x="4469567" y="3339387"/>
                  <a:chExt cx="130678" cy="27432"/>
                </a:xfrm>
              </p:grpSpPr>
              <p:sp>
                <p:nvSpPr>
                  <p:cNvPr id="627" name="Oval 626">
                    <a:extLst>
                      <a:ext uri="{FF2B5EF4-FFF2-40B4-BE49-F238E27FC236}">
                        <a16:creationId xmlns:a16="http://schemas.microsoft.com/office/drawing/2014/main" id="{A01E03AF-595F-42F4-A359-A0BF3902EAB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28" name="Oval 627">
                    <a:extLst>
                      <a:ext uri="{FF2B5EF4-FFF2-40B4-BE49-F238E27FC236}">
                        <a16:creationId xmlns:a16="http://schemas.microsoft.com/office/drawing/2014/main" id="{1BDE30E3-56B4-4A5F-B391-3D2BF26B8FB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29" name="Oval 628">
                    <a:extLst>
                      <a:ext uri="{FF2B5EF4-FFF2-40B4-BE49-F238E27FC236}">
                        <a16:creationId xmlns:a16="http://schemas.microsoft.com/office/drawing/2014/main" id="{D0E1DCB6-737E-40D3-A1EF-0EDC9E54A2B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99" name="Group 598">
              <a:extLst>
                <a:ext uri="{FF2B5EF4-FFF2-40B4-BE49-F238E27FC236}">
                  <a16:creationId xmlns:a16="http://schemas.microsoft.com/office/drawing/2014/main" id="{EBA30AAE-5E2F-4A64-A420-B7F1413FE32B}"/>
                </a:ext>
              </a:extLst>
            </p:cNvPr>
            <p:cNvGrpSpPr/>
            <p:nvPr/>
          </p:nvGrpSpPr>
          <p:grpSpPr>
            <a:xfrm>
              <a:off x="4125645" y="3162014"/>
              <a:ext cx="523847" cy="120285"/>
              <a:chOff x="4420354" y="3275821"/>
              <a:chExt cx="744771" cy="171013"/>
            </a:xfrm>
          </p:grpSpPr>
          <p:sp useBgFill="1">
            <p:nvSpPr>
              <p:cNvPr id="616" name="Rectangle 615">
                <a:extLst>
                  <a:ext uri="{FF2B5EF4-FFF2-40B4-BE49-F238E27FC236}">
                    <a16:creationId xmlns:a16="http://schemas.microsoft.com/office/drawing/2014/main" id="{7D4A39A7-3E06-46D7-8C54-086E212173B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17" name="Group 616">
                <a:extLst>
                  <a:ext uri="{FF2B5EF4-FFF2-40B4-BE49-F238E27FC236}">
                    <a16:creationId xmlns:a16="http://schemas.microsoft.com/office/drawing/2014/main" id="{D0BCDC57-32D6-4061-AB72-4AA032827828}"/>
                  </a:ext>
                </a:extLst>
              </p:cNvPr>
              <p:cNvGrpSpPr/>
              <p:nvPr/>
            </p:nvGrpSpPr>
            <p:grpSpPr>
              <a:xfrm>
                <a:off x="4477946" y="3347611"/>
                <a:ext cx="629587" cy="27432"/>
                <a:chOff x="4469567" y="3347611"/>
                <a:chExt cx="629587" cy="27432"/>
              </a:xfrm>
            </p:grpSpPr>
            <p:cxnSp>
              <p:nvCxnSpPr>
                <p:cNvPr id="618" name="Straight Connector 617">
                  <a:extLst>
                    <a:ext uri="{FF2B5EF4-FFF2-40B4-BE49-F238E27FC236}">
                      <a16:creationId xmlns:a16="http://schemas.microsoft.com/office/drawing/2014/main" id="{B986547D-E6CC-4398-B2A1-ABA556E1169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19" name="Group 618">
                  <a:extLst>
                    <a:ext uri="{FF2B5EF4-FFF2-40B4-BE49-F238E27FC236}">
                      <a16:creationId xmlns:a16="http://schemas.microsoft.com/office/drawing/2014/main" id="{5F56CBEA-4A45-4CE0-A07F-DBAF696BE4C7}"/>
                    </a:ext>
                  </a:extLst>
                </p:cNvPr>
                <p:cNvGrpSpPr/>
                <p:nvPr/>
              </p:nvGrpSpPr>
              <p:grpSpPr>
                <a:xfrm>
                  <a:off x="4469567" y="3347611"/>
                  <a:ext cx="130678" cy="27432"/>
                  <a:chOff x="4469567" y="3339387"/>
                  <a:chExt cx="130678" cy="27432"/>
                </a:xfrm>
              </p:grpSpPr>
              <p:sp>
                <p:nvSpPr>
                  <p:cNvPr id="620" name="Oval 619">
                    <a:extLst>
                      <a:ext uri="{FF2B5EF4-FFF2-40B4-BE49-F238E27FC236}">
                        <a16:creationId xmlns:a16="http://schemas.microsoft.com/office/drawing/2014/main" id="{66E37D3B-C155-40AD-ADFF-C513314F278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21" name="Oval 620">
                    <a:extLst>
                      <a:ext uri="{FF2B5EF4-FFF2-40B4-BE49-F238E27FC236}">
                        <a16:creationId xmlns:a16="http://schemas.microsoft.com/office/drawing/2014/main" id="{17127D3C-3AB5-441F-8642-17901C8D9F0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22" name="Oval 621">
                    <a:extLst>
                      <a:ext uri="{FF2B5EF4-FFF2-40B4-BE49-F238E27FC236}">
                        <a16:creationId xmlns:a16="http://schemas.microsoft.com/office/drawing/2014/main" id="{14F1F5B8-BFA4-49A2-A673-704B85BEB78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00" name="Group 599">
              <a:extLst>
                <a:ext uri="{FF2B5EF4-FFF2-40B4-BE49-F238E27FC236}">
                  <a16:creationId xmlns:a16="http://schemas.microsoft.com/office/drawing/2014/main" id="{8E4FBC76-96D4-4F0D-B836-EB4238D0B096}"/>
                </a:ext>
              </a:extLst>
            </p:cNvPr>
            <p:cNvGrpSpPr/>
            <p:nvPr/>
          </p:nvGrpSpPr>
          <p:grpSpPr>
            <a:xfrm>
              <a:off x="4125645" y="3037250"/>
              <a:ext cx="523847" cy="120285"/>
              <a:chOff x="4420354" y="3275821"/>
              <a:chExt cx="744771" cy="171013"/>
            </a:xfrm>
          </p:grpSpPr>
          <p:sp useBgFill="1">
            <p:nvSpPr>
              <p:cNvPr id="609" name="Rectangle 608">
                <a:extLst>
                  <a:ext uri="{FF2B5EF4-FFF2-40B4-BE49-F238E27FC236}">
                    <a16:creationId xmlns:a16="http://schemas.microsoft.com/office/drawing/2014/main" id="{8BFD019A-429A-4C2B-B1B6-ECAC1C965B1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10" name="Group 609">
                <a:extLst>
                  <a:ext uri="{FF2B5EF4-FFF2-40B4-BE49-F238E27FC236}">
                    <a16:creationId xmlns:a16="http://schemas.microsoft.com/office/drawing/2014/main" id="{58AFE456-E402-4166-8C7C-CAEB0937C56C}"/>
                  </a:ext>
                </a:extLst>
              </p:cNvPr>
              <p:cNvGrpSpPr/>
              <p:nvPr/>
            </p:nvGrpSpPr>
            <p:grpSpPr>
              <a:xfrm>
                <a:off x="4477946" y="3347611"/>
                <a:ext cx="629587" cy="27432"/>
                <a:chOff x="4469567" y="3347611"/>
                <a:chExt cx="629587" cy="27432"/>
              </a:xfrm>
            </p:grpSpPr>
            <p:cxnSp>
              <p:nvCxnSpPr>
                <p:cNvPr id="611" name="Straight Connector 610">
                  <a:extLst>
                    <a:ext uri="{FF2B5EF4-FFF2-40B4-BE49-F238E27FC236}">
                      <a16:creationId xmlns:a16="http://schemas.microsoft.com/office/drawing/2014/main" id="{0772314E-F277-4AE0-A292-D5401C57D21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12" name="Group 611">
                  <a:extLst>
                    <a:ext uri="{FF2B5EF4-FFF2-40B4-BE49-F238E27FC236}">
                      <a16:creationId xmlns:a16="http://schemas.microsoft.com/office/drawing/2014/main" id="{FF81F145-D0CB-4629-87D8-0F530C7390A5}"/>
                    </a:ext>
                  </a:extLst>
                </p:cNvPr>
                <p:cNvGrpSpPr/>
                <p:nvPr/>
              </p:nvGrpSpPr>
              <p:grpSpPr>
                <a:xfrm>
                  <a:off x="4469567" y="3347611"/>
                  <a:ext cx="130678" cy="27432"/>
                  <a:chOff x="4469567" y="3339387"/>
                  <a:chExt cx="130678" cy="27432"/>
                </a:xfrm>
              </p:grpSpPr>
              <p:sp>
                <p:nvSpPr>
                  <p:cNvPr id="613" name="Oval 612">
                    <a:extLst>
                      <a:ext uri="{FF2B5EF4-FFF2-40B4-BE49-F238E27FC236}">
                        <a16:creationId xmlns:a16="http://schemas.microsoft.com/office/drawing/2014/main" id="{C28E02FF-9E4C-4BEF-895C-1DBCFD83A3A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14" name="Oval 613">
                    <a:extLst>
                      <a:ext uri="{FF2B5EF4-FFF2-40B4-BE49-F238E27FC236}">
                        <a16:creationId xmlns:a16="http://schemas.microsoft.com/office/drawing/2014/main" id="{E3F10C5E-11F3-4634-9F88-42F61B96091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15" name="Oval 614">
                    <a:extLst>
                      <a:ext uri="{FF2B5EF4-FFF2-40B4-BE49-F238E27FC236}">
                        <a16:creationId xmlns:a16="http://schemas.microsoft.com/office/drawing/2014/main" id="{802A9F17-82C9-4438-AE57-467A06C9760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01" name="Group 600">
              <a:extLst>
                <a:ext uri="{FF2B5EF4-FFF2-40B4-BE49-F238E27FC236}">
                  <a16:creationId xmlns:a16="http://schemas.microsoft.com/office/drawing/2014/main" id="{57B1BC27-CBA9-4069-AE6C-17AABFA64269}"/>
                </a:ext>
              </a:extLst>
            </p:cNvPr>
            <p:cNvGrpSpPr/>
            <p:nvPr/>
          </p:nvGrpSpPr>
          <p:grpSpPr>
            <a:xfrm>
              <a:off x="4125645" y="2912487"/>
              <a:ext cx="523847" cy="120285"/>
              <a:chOff x="4420354" y="3275821"/>
              <a:chExt cx="744771" cy="171013"/>
            </a:xfrm>
          </p:grpSpPr>
          <p:sp useBgFill="1">
            <p:nvSpPr>
              <p:cNvPr id="602" name="Rectangle 601">
                <a:extLst>
                  <a:ext uri="{FF2B5EF4-FFF2-40B4-BE49-F238E27FC236}">
                    <a16:creationId xmlns:a16="http://schemas.microsoft.com/office/drawing/2014/main" id="{7037F2FB-1257-4308-94B2-C0E28E011523}"/>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03" name="Group 602">
                <a:extLst>
                  <a:ext uri="{FF2B5EF4-FFF2-40B4-BE49-F238E27FC236}">
                    <a16:creationId xmlns:a16="http://schemas.microsoft.com/office/drawing/2014/main" id="{765AB277-303C-4026-82CD-8ADF102198FC}"/>
                  </a:ext>
                </a:extLst>
              </p:cNvPr>
              <p:cNvGrpSpPr/>
              <p:nvPr/>
            </p:nvGrpSpPr>
            <p:grpSpPr>
              <a:xfrm>
                <a:off x="4477946" y="3347611"/>
                <a:ext cx="629587" cy="27432"/>
                <a:chOff x="4469567" y="3347611"/>
                <a:chExt cx="629587" cy="27432"/>
              </a:xfrm>
            </p:grpSpPr>
            <p:cxnSp>
              <p:nvCxnSpPr>
                <p:cNvPr id="604" name="Straight Connector 603">
                  <a:extLst>
                    <a:ext uri="{FF2B5EF4-FFF2-40B4-BE49-F238E27FC236}">
                      <a16:creationId xmlns:a16="http://schemas.microsoft.com/office/drawing/2014/main" id="{F563812E-A55D-425A-9DAF-211F83F345C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605" name="Group 604">
                  <a:extLst>
                    <a:ext uri="{FF2B5EF4-FFF2-40B4-BE49-F238E27FC236}">
                      <a16:creationId xmlns:a16="http://schemas.microsoft.com/office/drawing/2014/main" id="{148FFCFD-0692-45DA-BDA9-A58C3776CEF8}"/>
                    </a:ext>
                  </a:extLst>
                </p:cNvPr>
                <p:cNvGrpSpPr/>
                <p:nvPr/>
              </p:nvGrpSpPr>
              <p:grpSpPr>
                <a:xfrm>
                  <a:off x="4469567" y="3347611"/>
                  <a:ext cx="130678" cy="27432"/>
                  <a:chOff x="4469567" y="3339387"/>
                  <a:chExt cx="130678" cy="27432"/>
                </a:xfrm>
              </p:grpSpPr>
              <p:sp>
                <p:nvSpPr>
                  <p:cNvPr id="606" name="Oval 605">
                    <a:extLst>
                      <a:ext uri="{FF2B5EF4-FFF2-40B4-BE49-F238E27FC236}">
                        <a16:creationId xmlns:a16="http://schemas.microsoft.com/office/drawing/2014/main" id="{6F7A933A-AD97-4328-972C-B443EDCA644A}"/>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07" name="Oval 606">
                    <a:extLst>
                      <a:ext uri="{FF2B5EF4-FFF2-40B4-BE49-F238E27FC236}">
                        <a16:creationId xmlns:a16="http://schemas.microsoft.com/office/drawing/2014/main" id="{A0C7655D-6679-4BFE-BE3B-A777C7E26B3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08" name="Oval 607">
                    <a:extLst>
                      <a:ext uri="{FF2B5EF4-FFF2-40B4-BE49-F238E27FC236}">
                        <a16:creationId xmlns:a16="http://schemas.microsoft.com/office/drawing/2014/main" id="{0ECCAC55-16CD-40F5-AE8F-A0EEDE00CB5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sp>
        <p:nvSpPr>
          <p:cNvPr id="80" name="Rectangle 79">
            <a:extLst>
              <a:ext uri="{FF2B5EF4-FFF2-40B4-BE49-F238E27FC236}">
                <a16:creationId xmlns:a16="http://schemas.microsoft.com/office/drawing/2014/main" id="{BC707566-205F-4351-AF65-1267C223B86C}"/>
              </a:ext>
            </a:extLst>
          </p:cNvPr>
          <p:cNvSpPr/>
          <p:nvPr/>
        </p:nvSpPr>
        <p:spPr>
          <a:xfrm>
            <a:off x="336794" y="2300598"/>
            <a:ext cx="252344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Infrastructure</a:t>
            </a:r>
          </a:p>
        </p:txBody>
      </p:sp>
      <p:sp useBgFill="1">
        <p:nvSpPr>
          <p:cNvPr id="141" name="Mask_right"/>
          <p:cNvSpPr/>
          <p:nvPr/>
        </p:nvSpPr>
        <p:spPr>
          <a:xfrm>
            <a:off x="-14068" y="4502502"/>
            <a:ext cx="9143999" cy="44101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Title 8">
            <a:extLst>
              <a:ext uri="{FF2B5EF4-FFF2-40B4-BE49-F238E27FC236}">
                <a16:creationId xmlns:a16="http://schemas.microsoft.com/office/drawing/2014/main" id="{DB6AE7A6-DF29-4126-9D91-FB2D128646A0}"/>
              </a:ext>
            </a:extLst>
          </p:cNvPr>
          <p:cNvSpPr txBox="1">
            <a:spLocks/>
          </p:cNvSpPr>
          <p:nvPr/>
        </p:nvSpPr>
        <p:spPr>
          <a:xfrm>
            <a:off x="336789" y="1867679"/>
            <a:ext cx="3399634" cy="1408142"/>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strike="noStrike" kern="1200" cap="none" spc="0" normalizeH="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 Center</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Native</a:t>
            </a:r>
          </a:p>
        </p:txBody>
      </p:sp>
      <p:sp useBgFill="1">
        <p:nvSpPr>
          <p:cNvPr id="2" name="Rectangle 1">
            <a:extLst>
              <a:ext uri="{FF2B5EF4-FFF2-40B4-BE49-F238E27FC236}">
                <a16:creationId xmlns:a16="http://schemas.microsoft.com/office/drawing/2014/main" id="{4116DF9B-1412-4630-AA0E-537795065DBF}"/>
              </a:ext>
            </a:extLst>
          </p:cNvPr>
          <p:cNvSpPr/>
          <p:nvPr/>
        </p:nvSpPr>
        <p:spPr>
          <a:xfrm>
            <a:off x="336794" y="2300598"/>
            <a:ext cx="2303836"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Architecture</a:t>
            </a:r>
          </a:p>
        </p:txBody>
      </p:sp>
      <p:sp>
        <p:nvSpPr>
          <p:cNvPr id="81" name="Title 8">
            <a:extLst>
              <a:ext uri="{FF2B5EF4-FFF2-40B4-BE49-F238E27FC236}">
                <a16:creationId xmlns:a16="http://schemas.microsoft.com/office/drawing/2014/main" id="{6569BF6B-B95A-42C7-BCFC-C4439CFD54FC}"/>
              </a:ext>
            </a:extLst>
          </p:cNvPr>
          <p:cNvSpPr txBox="1">
            <a:spLocks/>
          </p:cNvSpPr>
          <p:nvPr/>
        </p:nvSpPr>
        <p:spPr>
          <a:xfrm>
            <a:off x="351525" y="2776359"/>
            <a:ext cx="2289105" cy="766452"/>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Lives for years</a:t>
            </a:r>
          </a:p>
        </p:txBody>
      </p:sp>
      <p:cxnSp>
        <p:nvCxnSpPr>
          <p:cNvPr id="82" name="Straight Connector 81">
            <a:extLst>
              <a:ext uri="{FF2B5EF4-FFF2-40B4-BE49-F238E27FC236}">
                <a16:creationId xmlns:a16="http://schemas.microsoft.com/office/drawing/2014/main" id="{C76D90B3-B2B5-4684-8232-92F6FA730EA3}"/>
              </a:ext>
            </a:extLst>
          </p:cNvPr>
          <p:cNvCxnSpPr>
            <a:cxnSpLocks/>
          </p:cNvCxnSpPr>
          <p:nvPr/>
        </p:nvCxnSpPr>
        <p:spPr>
          <a:xfrm flipH="1">
            <a:off x="-101991" y="4491732"/>
            <a:ext cx="9440983"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8968AE3-A515-4F3E-AB46-C76527343E28}"/>
              </a:ext>
            </a:extLst>
          </p:cNvPr>
          <p:cNvSpPr/>
          <p:nvPr/>
        </p:nvSpPr>
        <p:spPr>
          <a:xfrm>
            <a:off x="4910022" y="2385012"/>
            <a:ext cx="3743865" cy="1545717"/>
          </a:xfrm>
          <a:prstGeom prst="rect">
            <a:avLst/>
          </a:prstGeom>
          <a:gradFill>
            <a:gsLst>
              <a:gs pos="100000">
                <a:srgbClr val="232323">
                  <a:alpha val="64000"/>
                </a:srgbClr>
              </a:gs>
              <a:gs pos="21000">
                <a:srgbClr val="232323">
                  <a:alpha val="64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87" name="Group 86">
            <a:extLst>
              <a:ext uri="{FF2B5EF4-FFF2-40B4-BE49-F238E27FC236}">
                <a16:creationId xmlns:a16="http://schemas.microsoft.com/office/drawing/2014/main" id="{F9D66001-E6BB-4E42-AD65-50D14836F553}"/>
              </a:ext>
            </a:extLst>
          </p:cNvPr>
          <p:cNvGrpSpPr/>
          <p:nvPr/>
        </p:nvGrpSpPr>
        <p:grpSpPr>
          <a:xfrm>
            <a:off x="4206591" y="3107278"/>
            <a:ext cx="755154" cy="1367996"/>
            <a:chOff x="4125645" y="2912487"/>
            <a:chExt cx="523847" cy="744104"/>
          </a:xfrm>
        </p:grpSpPr>
        <p:grpSp>
          <p:nvGrpSpPr>
            <p:cNvPr id="88" name="Group 87">
              <a:extLst>
                <a:ext uri="{FF2B5EF4-FFF2-40B4-BE49-F238E27FC236}">
                  <a16:creationId xmlns:a16="http://schemas.microsoft.com/office/drawing/2014/main" id="{1DEE08AA-566F-490F-83C6-6DBB356DDCF3}"/>
                </a:ext>
              </a:extLst>
            </p:cNvPr>
            <p:cNvGrpSpPr/>
            <p:nvPr/>
          </p:nvGrpSpPr>
          <p:grpSpPr>
            <a:xfrm>
              <a:off x="4125645" y="3536306"/>
              <a:ext cx="523847" cy="120285"/>
              <a:chOff x="4420354" y="3275821"/>
              <a:chExt cx="744771" cy="171013"/>
            </a:xfrm>
          </p:grpSpPr>
          <p:sp useBgFill="1">
            <p:nvSpPr>
              <p:cNvPr id="139" name="Rectangle 138">
                <a:extLst>
                  <a:ext uri="{FF2B5EF4-FFF2-40B4-BE49-F238E27FC236}">
                    <a16:creationId xmlns:a16="http://schemas.microsoft.com/office/drawing/2014/main" id="{9A2F76E2-2576-4FEF-B923-D3E797A061E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42" name="Group 141">
                <a:extLst>
                  <a:ext uri="{FF2B5EF4-FFF2-40B4-BE49-F238E27FC236}">
                    <a16:creationId xmlns:a16="http://schemas.microsoft.com/office/drawing/2014/main" id="{4F76C2AC-D8DF-4490-BE57-E00A2F10478C}"/>
                  </a:ext>
                </a:extLst>
              </p:cNvPr>
              <p:cNvGrpSpPr/>
              <p:nvPr/>
            </p:nvGrpSpPr>
            <p:grpSpPr>
              <a:xfrm>
                <a:off x="4477946" y="3347611"/>
                <a:ext cx="629587" cy="27432"/>
                <a:chOff x="4469567" y="3347611"/>
                <a:chExt cx="629587" cy="27432"/>
              </a:xfrm>
            </p:grpSpPr>
            <p:cxnSp>
              <p:nvCxnSpPr>
                <p:cNvPr id="143" name="Straight Connector 142">
                  <a:extLst>
                    <a:ext uri="{FF2B5EF4-FFF2-40B4-BE49-F238E27FC236}">
                      <a16:creationId xmlns:a16="http://schemas.microsoft.com/office/drawing/2014/main" id="{D3C07823-A062-4C3D-BBC5-177DD83BDB1F}"/>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44" name="Group 143">
                  <a:extLst>
                    <a:ext uri="{FF2B5EF4-FFF2-40B4-BE49-F238E27FC236}">
                      <a16:creationId xmlns:a16="http://schemas.microsoft.com/office/drawing/2014/main" id="{54F9094E-2E74-4228-8222-33165367C61C}"/>
                    </a:ext>
                  </a:extLst>
                </p:cNvPr>
                <p:cNvGrpSpPr/>
                <p:nvPr/>
              </p:nvGrpSpPr>
              <p:grpSpPr>
                <a:xfrm>
                  <a:off x="4469567" y="3347611"/>
                  <a:ext cx="130678" cy="27432"/>
                  <a:chOff x="4469567" y="3339387"/>
                  <a:chExt cx="130678" cy="27432"/>
                </a:xfrm>
              </p:grpSpPr>
              <p:sp>
                <p:nvSpPr>
                  <p:cNvPr id="145" name="Oval 144">
                    <a:extLst>
                      <a:ext uri="{FF2B5EF4-FFF2-40B4-BE49-F238E27FC236}">
                        <a16:creationId xmlns:a16="http://schemas.microsoft.com/office/drawing/2014/main" id="{40E9802B-D102-4C6A-BA4F-D9395104C6D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 name="Oval 145">
                    <a:extLst>
                      <a:ext uri="{FF2B5EF4-FFF2-40B4-BE49-F238E27FC236}">
                        <a16:creationId xmlns:a16="http://schemas.microsoft.com/office/drawing/2014/main" id="{4BF677FF-F309-480A-A606-F24767A757D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 name="Oval 146">
                    <a:extLst>
                      <a:ext uri="{FF2B5EF4-FFF2-40B4-BE49-F238E27FC236}">
                        <a16:creationId xmlns:a16="http://schemas.microsoft.com/office/drawing/2014/main" id="{81DC1D7A-4C0B-4202-879C-5BE100EE9A1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89" name="Group 88">
              <a:extLst>
                <a:ext uri="{FF2B5EF4-FFF2-40B4-BE49-F238E27FC236}">
                  <a16:creationId xmlns:a16="http://schemas.microsoft.com/office/drawing/2014/main" id="{86A670BB-DA16-44BD-899E-CDB463EC3CF3}"/>
                </a:ext>
              </a:extLst>
            </p:cNvPr>
            <p:cNvGrpSpPr/>
            <p:nvPr/>
          </p:nvGrpSpPr>
          <p:grpSpPr>
            <a:xfrm>
              <a:off x="4125645" y="3411542"/>
              <a:ext cx="523847" cy="120285"/>
              <a:chOff x="4420354" y="3275821"/>
              <a:chExt cx="744771" cy="171013"/>
            </a:xfrm>
          </p:grpSpPr>
          <p:sp useBgFill="1">
            <p:nvSpPr>
              <p:cNvPr id="125" name="Rectangle 124">
                <a:extLst>
                  <a:ext uri="{FF2B5EF4-FFF2-40B4-BE49-F238E27FC236}">
                    <a16:creationId xmlns:a16="http://schemas.microsoft.com/office/drawing/2014/main" id="{CEE58CDA-344A-412B-9D6E-1922104E372F}"/>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26" name="Group 125">
                <a:extLst>
                  <a:ext uri="{FF2B5EF4-FFF2-40B4-BE49-F238E27FC236}">
                    <a16:creationId xmlns:a16="http://schemas.microsoft.com/office/drawing/2014/main" id="{C0977554-0FBC-4930-9FAA-15AA6CEE0697}"/>
                  </a:ext>
                </a:extLst>
              </p:cNvPr>
              <p:cNvGrpSpPr/>
              <p:nvPr/>
            </p:nvGrpSpPr>
            <p:grpSpPr>
              <a:xfrm>
                <a:off x="4477946" y="3347611"/>
                <a:ext cx="629587" cy="27432"/>
                <a:chOff x="4469567" y="3347611"/>
                <a:chExt cx="629587" cy="27432"/>
              </a:xfrm>
            </p:grpSpPr>
            <p:cxnSp>
              <p:nvCxnSpPr>
                <p:cNvPr id="127" name="Straight Connector 126">
                  <a:extLst>
                    <a:ext uri="{FF2B5EF4-FFF2-40B4-BE49-F238E27FC236}">
                      <a16:creationId xmlns:a16="http://schemas.microsoft.com/office/drawing/2014/main" id="{67ED4257-C3FA-4668-B5E5-A4229A22D5E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30" name="Group 129">
                  <a:extLst>
                    <a:ext uri="{FF2B5EF4-FFF2-40B4-BE49-F238E27FC236}">
                      <a16:creationId xmlns:a16="http://schemas.microsoft.com/office/drawing/2014/main" id="{66FCFA0F-9FB7-498A-9B66-6F05B53A1C91}"/>
                    </a:ext>
                  </a:extLst>
                </p:cNvPr>
                <p:cNvGrpSpPr/>
                <p:nvPr/>
              </p:nvGrpSpPr>
              <p:grpSpPr>
                <a:xfrm>
                  <a:off x="4469567" y="3347611"/>
                  <a:ext cx="130678" cy="27432"/>
                  <a:chOff x="4469567" y="3339387"/>
                  <a:chExt cx="130678" cy="27432"/>
                </a:xfrm>
              </p:grpSpPr>
              <p:sp>
                <p:nvSpPr>
                  <p:cNvPr id="133" name="Oval 132">
                    <a:extLst>
                      <a:ext uri="{FF2B5EF4-FFF2-40B4-BE49-F238E27FC236}">
                        <a16:creationId xmlns:a16="http://schemas.microsoft.com/office/drawing/2014/main" id="{FA92BB38-8400-4377-A8B2-6BDB98D363E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 name="Oval 133">
                    <a:extLst>
                      <a:ext uri="{FF2B5EF4-FFF2-40B4-BE49-F238E27FC236}">
                        <a16:creationId xmlns:a16="http://schemas.microsoft.com/office/drawing/2014/main" id="{9F49A2F7-4D7E-4108-8F28-CE237400C76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 name="Oval 136">
                    <a:extLst>
                      <a:ext uri="{FF2B5EF4-FFF2-40B4-BE49-F238E27FC236}">
                        <a16:creationId xmlns:a16="http://schemas.microsoft.com/office/drawing/2014/main" id="{1CC95859-466F-4CEE-A94E-8BA2B41A98D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0" name="Group 89">
              <a:extLst>
                <a:ext uri="{FF2B5EF4-FFF2-40B4-BE49-F238E27FC236}">
                  <a16:creationId xmlns:a16="http://schemas.microsoft.com/office/drawing/2014/main" id="{E73BBBC7-1CA7-4989-B1AA-57FA88F999B1}"/>
                </a:ext>
              </a:extLst>
            </p:cNvPr>
            <p:cNvGrpSpPr/>
            <p:nvPr/>
          </p:nvGrpSpPr>
          <p:grpSpPr>
            <a:xfrm>
              <a:off x="4125645" y="3286778"/>
              <a:ext cx="523847" cy="120285"/>
              <a:chOff x="4420354" y="3275821"/>
              <a:chExt cx="744771" cy="171013"/>
            </a:xfrm>
          </p:grpSpPr>
          <p:sp useBgFill="1">
            <p:nvSpPr>
              <p:cNvPr id="118" name="Rectangle 117">
                <a:extLst>
                  <a:ext uri="{FF2B5EF4-FFF2-40B4-BE49-F238E27FC236}">
                    <a16:creationId xmlns:a16="http://schemas.microsoft.com/office/drawing/2014/main" id="{D18A184E-2D53-49C4-950A-86261844B0CF}"/>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19" name="Group 118">
                <a:extLst>
                  <a:ext uri="{FF2B5EF4-FFF2-40B4-BE49-F238E27FC236}">
                    <a16:creationId xmlns:a16="http://schemas.microsoft.com/office/drawing/2014/main" id="{8155065B-9C3A-42DA-A7AC-3204C411E5DB}"/>
                  </a:ext>
                </a:extLst>
              </p:cNvPr>
              <p:cNvGrpSpPr/>
              <p:nvPr/>
            </p:nvGrpSpPr>
            <p:grpSpPr>
              <a:xfrm>
                <a:off x="4477946" y="3347611"/>
                <a:ext cx="629587" cy="27432"/>
                <a:chOff x="4469567" y="3347611"/>
                <a:chExt cx="629587" cy="27432"/>
              </a:xfrm>
            </p:grpSpPr>
            <p:cxnSp>
              <p:nvCxnSpPr>
                <p:cNvPr id="120" name="Straight Connector 119">
                  <a:extLst>
                    <a:ext uri="{FF2B5EF4-FFF2-40B4-BE49-F238E27FC236}">
                      <a16:creationId xmlns:a16="http://schemas.microsoft.com/office/drawing/2014/main" id="{695632E5-BB96-43AF-9223-F8970B44A3D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21" name="Group 120">
                  <a:extLst>
                    <a:ext uri="{FF2B5EF4-FFF2-40B4-BE49-F238E27FC236}">
                      <a16:creationId xmlns:a16="http://schemas.microsoft.com/office/drawing/2014/main" id="{01498517-6504-4691-8E9A-5F1653915DE7}"/>
                    </a:ext>
                  </a:extLst>
                </p:cNvPr>
                <p:cNvGrpSpPr/>
                <p:nvPr/>
              </p:nvGrpSpPr>
              <p:grpSpPr>
                <a:xfrm>
                  <a:off x="4469567" y="3347611"/>
                  <a:ext cx="130678" cy="27432"/>
                  <a:chOff x="4469567" y="3339387"/>
                  <a:chExt cx="130678" cy="27432"/>
                </a:xfrm>
              </p:grpSpPr>
              <p:sp>
                <p:nvSpPr>
                  <p:cNvPr id="122" name="Oval 121">
                    <a:extLst>
                      <a:ext uri="{FF2B5EF4-FFF2-40B4-BE49-F238E27FC236}">
                        <a16:creationId xmlns:a16="http://schemas.microsoft.com/office/drawing/2014/main" id="{A4CEF42C-F56A-4133-87D6-0DC50C660E2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 name="Oval 122">
                    <a:extLst>
                      <a:ext uri="{FF2B5EF4-FFF2-40B4-BE49-F238E27FC236}">
                        <a16:creationId xmlns:a16="http://schemas.microsoft.com/office/drawing/2014/main" id="{65EE6266-875B-43C9-9F80-8E878A40850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 name="Oval 123">
                    <a:extLst>
                      <a:ext uri="{FF2B5EF4-FFF2-40B4-BE49-F238E27FC236}">
                        <a16:creationId xmlns:a16="http://schemas.microsoft.com/office/drawing/2014/main" id="{37D7E447-1A31-45A4-A5AC-5B2527D1E57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1" name="Group 90">
              <a:extLst>
                <a:ext uri="{FF2B5EF4-FFF2-40B4-BE49-F238E27FC236}">
                  <a16:creationId xmlns:a16="http://schemas.microsoft.com/office/drawing/2014/main" id="{BE2C9222-880C-41AA-8D65-96C110C63478}"/>
                </a:ext>
              </a:extLst>
            </p:cNvPr>
            <p:cNvGrpSpPr/>
            <p:nvPr/>
          </p:nvGrpSpPr>
          <p:grpSpPr>
            <a:xfrm>
              <a:off x="4125645" y="3162014"/>
              <a:ext cx="523847" cy="120285"/>
              <a:chOff x="4420354" y="3275821"/>
              <a:chExt cx="744771" cy="171013"/>
            </a:xfrm>
          </p:grpSpPr>
          <p:sp useBgFill="1">
            <p:nvSpPr>
              <p:cNvPr id="111" name="Rectangle 110">
                <a:extLst>
                  <a:ext uri="{FF2B5EF4-FFF2-40B4-BE49-F238E27FC236}">
                    <a16:creationId xmlns:a16="http://schemas.microsoft.com/office/drawing/2014/main" id="{E778CA68-A6F6-4756-A6DC-F89C35DE4AFF}"/>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12" name="Group 111">
                <a:extLst>
                  <a:ext uri="{FF2B5EF4-FFF2-40B4-BE49-F238E27FC236}">
                    <a16:creationId xmlns:a16="http://schemas.microsoft.com/office/drawing/2014/main" id="{9B1B5C07-11C6-4656-844B-209E11EBCFFB}"/>
                  </a:ext>
                </a:extLst>
              </p:cNvPr>
              <p:cNvGrpSpPr/>
              <p:nvPr/>
            </p:nvGrpSpPr>
            <p:grpSpPr>
              <a:xfrm>
                <a:off x="4477946" y="3347611"/>
                <a:ext cx="629587" cy="27432"/>
                <a:chOff x="4469567" y="3347611"/>
                <a:chExt cx="629587" cy="27432"/>
              </a:xfrm>
            </p:grpSpPr>
            <p:cxnSp>
              <p:nvCxnSpPr>
                <p:cNvPr id="113" name="Straight Connector 112">
                  <a:extLst>
                    <a:ext uri="{FF2B5EF4-FFF2-40B4-BE49-F238E27FC236}">
                      <a16:creationId xmlns:a16="http://schemas.microsoft.com/office/drawing/2014/main" id="{63C65F5C-D3AB-4745-AFB4-A4CF21BBD11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4" name="Group 113">
                  <a:extLst>
                    <a:ext uri="{FF2B5EF4-FFF2-40B4-BE49-F238E27FC236}">
                      <a16:creationId xmlns:a16="http://schemas.microsoft.com/office/drawing/2014/main" id="{6CA30625-0E98-408E-AA21-671EC689FBFE}"/>
                    </a:ext>
                  </a:extLst>
                </p:cNvPr>
                <p:cNvGrpSpPr/>
                <p:nvPr/>
              </p:nvGrpSpPr>
              <p:grpSpPr>
                <a:xfrm>
                  <a:off x="4469567" y="3347611"/>
                  <a:ext cx="130678" cy="27432"/>
                  <a:chOff x="4469567" y="3339387"/>
                  <a:chExt cx="130678" cy="27432"/>
                </a:xfrm>
              </p:grpSpPr>
              <p:sp>
                <p:nvSpPr>
                  <p:cNvPr id="115" name="Oval 114">
                    <a:extLst>
                      <a:ext uri="{FF2B5EF4-FFF2-40B4-BE49-F238E27FC236}">
                        <a16:creationId xmlns:a16="http://schemas.microsoft.com/office/drawing/2014/main" id="{6BE4591B-ECD6-4DAF-8A84-956004379E77}"/>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 name="Oval 115">
                    <a:extLst>
                      <a:ext uri="{FF2B5EF4-FFF2-40B4-BE49-F238E27FC236}">
                        <a16:creationId xmlns:a16="http://schemas.microsoft.com/office/drawing/2014/main" id="{0B7CAD05-C2F6-4B4C-80F3-77A7C43BF1C6}"/>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 name="Oval 116">
                    <a:extLst>
                      <a:ext uri="{FF2B5EF4-FFF2-40B4-BE49-F238E27FC236}">
                        <a16:creationId xmlns:a16="http://schemas.microsoft.com/office/drawing/2014/main" id="{DF95F034-CCE9-47F8-85F7-59C173BBA254}"/>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2" name="Group 91">
              <a:extLst>
                <a:ext uri="{FF2B5EF4-FFF2-40B4-BE49-F238E27FC236}">
                  <a16:creationId xmlns:a16="http://schemas.microsoft.com/office/drawing/2014/main" id="{FE8508F0-1CE4-4C26-9EE6-891858C99805}"/>
                </a:ext>
              </a:extLst>
            </p:cNvPr>
            <p:cNvGrpSpPr/>
            <p:nvPr/>
          </p:nvGrpSpPr>
          <p:grpSpPr>
            <a:xfrm>
              <a:off x="4125645" y="3037250"/>
              <a:ext cx="523847" cy="120285"/>
              <a:chOff x="4420354" y="3275821"/>
              <a:chExt cx="744771" cy="171013"/>
            </a:xfrm>
          </p:grpSpPr>
          <p:sp useBgFill="1">
            <p:nvSpPr>
              <p:cNvPr id="103" name="Rectangle 102">
                <a:extLst>
                  <a:ext uri="{FF2B5EF4-FFF2-40B4-BE49-F238E27FC236}">
                    <a16:creationId xmlns:a16="http://schemas.microsoft.com/office/drawing/2014/main" id="{5E50106D-85A1-40A4-9087-A996C72FD6E3}"/>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04" name="Group 103">
                <a:extLst>
                  <a:ext uri="{FF2B5EF4-FFF2-40B4-BE49-F238E27FC236}">
                    <a16:creationId xmlns:a16="http://schemas.microsoft.com/office/drawing/2014/main" id="{6E1EF970-94C6-43C0-B9CD-18A4BA6E142E}"/>
                  </a:ext>
                </a:extLst>
              </p:cNvPr>
              <p:cNvGrpSpPr/>
              <p:nvPr/>
            </p:nvGrpSpPr>
            <p:grpSpPr>
              <a:xfrm>
                <a:off x="4477946" y="3347611"/>
                <a:ext cx="629587" cy="27432"/>
                <a:chOff x="4469567" y="3347611"/>
                <a:chExt cx="629587" cy="27432"/>
              </a:xfrm>
            </p:grpSpPr>
            <p:cxnSp>
              <p:nvCxnSpPr>
                <p:cNvPr id="105" name="Straight Connector 104">
                  <a:extLst>
                    <a:ext uri="{FF2B5EF4-FFF2-40B4-BE49-F238E27FC236}">
                      <a16:creationId xmlns:a16="http://schemas.microsoft.com/office/drawing/2014/main" id="{68605D18-3745-4CC8-A2A4-9354113A02E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6" name="Group 105">
                  <a:extLst>
                    <a:ext uri="{FF2B5EF4-FFF2-40B4-BE49-F238E27FC236}">
                      <a16:creationId xmlns:a16="http://schemas.microsoft.com/office/drawing/2014/main" id="{0898E505-F159-45BE-8198-2101D69E3322}"/>
                    </a:ext>
                  </a:extLst>
                </p:cNvPr>
                <p:cNvGrpSpPr/>
                <p:nvPr/>
              </p:nvGrpSpPr>
              <p:grpSpPr>
                <a:xfrm>
                  <a:off x="4469567" y="3347611"/>
                  <a:ext cx="130678" cy="27432"/>
                  <a:chOff x="4469567" y="3339387"/>
                  <a:chExt cx="130678" cy="27432"/>
                </a:xfrm>
              </p:grpSpPr>
              <p:sp>
                <p:nvSpPr>
                  <p:cNvPr id="108" name="Oval 107">
                    <a:extLst>
                      <a:ext uri="{FF2B5EF4-FFF2-40B4-BE49-F238E27FC236}">
                        <a16:creationId xmlns:a16="http://schemas.microsoft.com/office/drawing/2014/main" id="{8BDACC4E-F199-482E-AFD8-1A1CAB9DB4A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 name="Oval 108">
                    <a:extLst>
                      <a:ext uri="{FF2B5EF4-FFF2-40B4-BE49-F238E27FC236}">
                        <a16:creationId xmlns:a16="http://schemas.microsoft.com/office/drawing/2014/main" id="{27C0628B-1A9A-4245-8886-F06C022DBD7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 name="Oval 109">
                    <a:extLst>
                      <a:ext uri="{FF2B5EF4-FFF2-40B4-BE49-F238E27FC236}">
                        <a16:creationId xmlns:a16="http://schemas.microsoft.com/office/drawing/2014/main" id="{05A07E2B-69C9-48C1-932B-454E462E83D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3" name="Group 92">
              <a:extLst>
                <a:ext uri="{FF2B5EF4-FFF2-40B4-BE49-F238E27FC236}">
                  <a16:creationId xmlns:a16="http://schemas.microsoft.com/office/drawing/2014/main" id="{5C3AF689-7A0D-4127-9987-7739ED32344A}"/>
                </a:ext>
              </a:extLst>
            </p:cNvPr>
            <p:cNvGrpSpPr/>
            <p:nvPr/>
          </p:nvGrpSpPr>
          <p:grpSpPr>
            <a:xfrm>
              <a:off x="4125645" y="2912487"/>
              <a:ext cx="523847" cy="120285"/>
              <a:chOff x="4420354" y="3275821"/>
              <a:chExt cx="744771" cy="171013"/>
            </a:xfrm>
          </p:grpSpPr>
          <p:sp useBgFill="1">
            <p:nvSpPr>
              <p:cNvPr id="94" name="Rectangle 93">
                <a:extLst>
                  <a:ext uri="{FF2B5EF4-FFF2-40B4-BE49-F238E27FC236}">
                    <a16:creationId xmlns:a16="http://schemas.microsoft.com/office/drawing/2014/main" id="{8423A4AF-5B78-419E-AD80-8AA0B737FFB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95" name="Group 94">
                <a:extLst>
                  <a:ext uri="{FF2B5EF4-FFF2-40B4-BE49-F238E27FC236}">
                    <a16:creationId xmlns:a16="http://schemas.microsoft.com/office/drawing/2014/main" id="{22810D9A-F8FE-48F1-B307-8E5BC6683A4C}"/>
                  </a:ext>
                </a:extLst>
              </p:cNvPr>
              <p:cNvGrpSpPr/>
              <p:nvPr/>
            </p:nvGrpSpPr>
            <p:grpSpPr>
              <a:xfrm>
                <a:off x="4477946" y="3347611"/>
                <a:ext cx="629587" cy="27432"/>
                <a:chOff x="4469567" y="3347611"/>
                <a:chExt cx="629587" cy="27432"/>
              </a:xfrm>
            </p:grpSpPr>
            <p:cxnSp>
              <p:nvCxnSpPr>
                <p:cNvPr id="96" name="Straight Connector 95">
                  <a:extLst>
                    <a:ext uri="{FF2B5EF4-FFF2-40B4-BE49-F238E27FC236}">
                      <a16:creationId xmlns:a16="http://schemas.microsoft.com/office/drawing/2014/main" id="{6CCF499F-2DD1-4F3D-8BA3-8C24AC63E0C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97" name="Group 96">
                  <a:extLst>
                    <a:ext uri="{FF2B5EF4-FFF2-40B4-BE49-F238E27FC236}">
                      <a16:creationId xmlns:a16="http://schemas.microsoft.com/office/drawing/2014/main" id="{591AAB53-DD1B-4349-98BD-F0E0C24FA626}"/>
                    </a:ext>
                  </a:extLst>
                </p:cNvPr>
                <p:cNvGrpSpPr/>
                <p:nvPr/>
              </p:nvGrpSpPr>
              <p:grpSpPr>
                <a:xfrm>
                  <a:off x="4469567" y="3347611"/>
                  <a:ext cx="130678" cy="27432"/>
                  <a:chOff x="4469567" y="3339387"/>
                  <a:chExt cx="130678" cy="27432"/>
                </a:xfrm>
              </p:grpSpPr>
              <p:sp>
                <p:nvSpPr>
                  <p:cNvPr id="98" name="Oval 97">
                    <a:extLst>
                      <a:ext uri="{FF2B5EF4-FFF2-40B4-BE49-F238E27FC236}">
                        <a16:creationId xmlns:a16="http://schemas.microsoft.com/office/drawing/2014/main" id="{459418CF-BA4B-4629-9667-46214B52156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Oval 98">
                    <a:extLst>
                      <a:ext uri="{FF2B5EF4-FFF2-40B4-BE49-F238E27FC236}">
                        <a16:creationId xmlns:a16="http://schemas.microsoft.com/office/drawing/2014/main" id="{7279DD34-BA3C-406F-BE50-A3676120B44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Oval 101">
                    <a:extLst>
                      <a:ext uri="{FF2B5EF4-FFF2-40B4-BE49-F238E27FC236}">
                        <a16:creationId xmlns:a16="http://schemas.microsoft.com/office/drawing/2014/main" id="{A029B044-4763-4E4A-93E1-EF77ECAA449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54" name="Group 153">
            <a:extLst>
              <a:ext uri="{FF2B5EF4-FFF2-40B4-BE49-F238E27FC236}">
                <a16:creationId xmlns:a16="http://schemas.microsoft.com/office/drawing/2014/main" id="{A6445271-E81B-4D6D-9B49-5C044CA7EB7F}"/>
              </a:ext>
            </a:extLst>
          </p:cNvPr>
          <p:cNvGrpSpPr/>
          <p:nvPr/>
        </p:nvGrpSpPr>
        <p:grpSpPr>
          <a:xfrm>
            <a:off x="5186201" y="3107278"/>
            <a:ext cx="755154" cy="1367996"/>
            <a:chOff x="4125645" y="2912487"/>
            <a:chExt cx="523847" cy="744104"/>
          </a:xfrm>
        </p:grpSpPr>
        <p:grpSp>
          <p:nvGrpSpPr>
            <p:cNvPr id="155" name="Group 154">
              <a:extLst>
                <a:ext uri="{FF2B5EF4-FFF2-40B4-BE49-F238E27FC236}">
                  <a16:creationId xmlns:a16="http://schemas.microsoft.com/office/drawing/2014/main" id="{F99F5FC2-BD46-4FDE-85C1-DCA8F81C0869}"/>
                </a:ext>
              </a:extLst>
            </p:cNvPr>
            <p:cNvGrpSpPr/>
            <p:nvPr/>
          </p:nvGrpSpPr>
          <p:grpSpPr>
            <a:xfrm>
              <a:off x="4125645" y="3536306"/>
              <a:ext cx="523847" cy="120285"/>
              <a:chOff x="4420354" y="3275821"/>
              <a:chExt cx="744771" cy="171013"/>
            </a:xfrm>
          </p:grpSpPr>
          <p:sp useBgFill="1">
            <p:nvSpPr>
              <p:cNvPr id="196" name="Rectangle 195">
                <a:extLst>
                  <a:ext uri="{FF2B5EF4-FFF2-40B4-BE49-F238E27FC236}">
                    <a16:creationId xmlns:a16="http://schemas.microsoft.com/office/drawing/2014/main" id="{535E9047-66F6-4779-95F6-4F855C9DFE1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7" name="Group 196">
                <a:extLst>
                  <a:ext uri="{FF2B5EF4-FFF2-40B4-BE49-F238E27FC236}">
                    <a16:creationId xmlns:a16="http://schemas.microsoft.com/office/drawing/2014/main" id="{184872C5-14DD-4AC1-BD20-CAF1AA78A1CF}"/>
                  </a:ext>
                </a:extLst>
              </p:cNvPr>
              <p:cNvGrpSpPr/>
              <p:nvPr/>
            </p:nvGrpSpPr>
            <p:grpSpPr>
              <a:xfrm>
                <a:off x="4477946" y="3347611"/>
                <a:ext cx="629587" cy="27432"/>
                <a:chOff x="4469567" y="3347611"/>
                <a:chExt cx="629587" cy="27432"/>
              </a:xfrm>
            </p:grpSpPr>
            <p:cxnSp>
              <p:nvCxnSpPr>
                <p:cNvPr id="198" name="Straight Connector 197">
                  <a:extLst>
                    <a:ext uri="{FF2B5EF4-FFF2-40B4-BE49-F238E27FC236}">
                      <a16:creationId xmlns:a16="http://schemas.microsoft.com/office/drawing/2014/main" id="{08460A99-542C-4606-8947-AE285CAD2E9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9" name="Group 198">
                  <a:extLst>
                    <a:ext uri="{FF2B5EF4-FFF2-40B4-BE49-F238E27FC236}">
                      <a16:creationId xmlns:a16="http://schemas.microsoft.com/office/drawing/2014/main" id="{E526EEC6-EC40-425D-9C6A-F72C0C91C2F7}"/>
                    </a:ext>
                  </a:extLst>
                </p:cNvPr>
                <p:cNvGrpSpPr/>
                <p:nvPr/>
              </p:nvGrpSpPr>
              <p:grpSpPr>
                <a:xfrm>
                  <a:off x="4469567" y="3347611"/>
                  <a:ext cx="130678" cy="27432"/>
                  <a:chOff x="4469567" y="3339387"/>
                  <a:chExt cx="130678" cy="27432"/>
                </a:xfrm>
              </p:grpSpPr>
              <p:sp>
                <p:nvSpPr>
                  <p:cNvPr id="200" name="Oval 199">
                    <a:extLst>
                      <a:ext uri="{FF2B5EF4-FFF2-40B4-BE49-F238E27FC236}">
                        <a16:creationId xmlns:a16="http://schemas.microsoft.com/office/drawing/2014/main" id="{765E2F53-164E-4465-91A6-EECE19D83E0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 name="Oval 200">
                    <a:extLst>
                      <a:ext uri="{FF2B5EF4-FFF2-40B4-BE49-F238E27FC236}">
                        <a16:creationId xmlns:a16="http://schemas.microsoft.com/office/drawing/2014/main" id="{844BFA06-00CD-484F-ACBE-C288EC6089F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 name="Oval 201">
                    <a:extLst>
                      <a:ext uri="{FF2B5EF4-FFF2-40B4-BE49-F238E27FC236}">
                        <a16:creationId xmlns:a16="http://schemas.microsoft.com/office/drawing/2014/main" id="{D2BFD912-0081-4680-922B-8BC73FBFF0F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6" name="Group 155">
              <a:extLst>
                <a:ext uri="{FF2B5EF4-FFF2-40B4-BE49-F238E27FC236}">
                  <a16:creationId xmlns:a16="http://schemas.microsoft.com/office/drawing/2014/main" id="{EC82E7B7-43DD-4416-88C3-874F13F1EB25}"/>
                </a:ext>
              </a:extLst>
            </p:cNvPr>
            <p:cNvGrpSpPr/>
            <p:nvPr/>
          </p:nvGrpSpPr>
          <p:grpSpPr>
            <a:xfrm>
              <a:off x="4125645" y="3411542"/>
              <a:ext cx="523847" cy="120285"/>
              <a:chOff x="4420354" y="3275821"/>
              <a:chExt cx="744771" cy="171013"/>
            </a:xfrm>
          </p:grpSpPr>
          <p:sp useBgFill="1">
            <p:nvSpPr>
              <p:cNvPr id="189" name="Rectangle 188">
                <a:extLst>
                  <a:ext uri="{FF2B5EF4-FFF2-40B4-BE49-F238E27FC236}">
                    <a16:creationId xmlns:a16="http://schemas.microsoft.com/office/drawing/2014/main" id="{417BB8C9-AAA4-4B0A-A5AC-118F45073F0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0" name="Group 189">
                <a:extLst>
                  <a:ext uri="{FF2B5EF4-FFF2-40B4-BE49-F238E27FC236}">
                    <a16:creationId xmlns:a16="http://schemas.microsoft.com/office/drawing/2014/main" id="{9D7F05CE-FDBB-402D-8776-0E5BF3384700}"/>
                  </a:ext>
                </a:extLst>
              </p:cNvPr>
              <p:cNvGrpSpPr/>
              <p:nvPr/>
            </p:nvGrpSpPr>
            <p:grpSpPr>
              <a:xfrm>
                <a:off x="4477946" y="3347611"/>
                <a:ext cx="629587" cy="27432"/>
                <a:chOff x="4469567" y="3347611"/>
                <a:chExt cx="629587" cy="27432"/>
              </a:xfrm>
            </p:grpSpPr>
            <p:cxnSp>
              <p:nvCxnSpPr>
                <p:cNvPr id="191" name="Straight Connector 190">
                  <a:extLst>
                    <a:ext uri="{FF2B5EF4-FFF2-40B4-BE49-F238E27FC236}">
                      <a16:creationId xmlns:a16="http://schemas.microsoft.com/office/drawing/2014/main" id="{180330C9-1793-4A48-8C56-A4F7CD6FFB21}"/>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2" name="Group 191">
                  <a:extLst>
                    <a:ext uri="{FF2B5EF4-FFF2-40B4-BE49-F238E27FC236}">
                      <a16:creationId xmlns:a16="http://schemas.microsoft.com/office/drawing/2014/main" id="{8F35EB76-E976-46FE-AB50-926885F18AEF}"/>
                    </a:ext>
                  </a:extLst>
                </p:cNvPr>
                <p:cNvGrpSpPr/>
                <p:nvPr/>
              </p:nvGrpSpPr>
              <p:grpSpPr>
                <a:xfrm>
                  <a:off x="4469567" y="3347611"/>
                  <a:ext cx="130678" cy="27432"/>
                  <a:chOff x="4469567" y="3339387"/>
                  <a:chExt cx="130678" cy="27432"/>
                </a:xfrm>
              </p:grpSpPr>
              <p:sp>
                <p:nvSpPr>
                  <p:cNvPr id="193" name="Oval 192">
                    <a:extLst>
                      <a:ext uri="{FF2B5EF4-FFF2-40B4-BE49-F238E27FC236}">
                        <a16:creationId xmlns:a16="http://schemas.microsoft.com/office/drawing/2014/main" id="{D4A2414E-165F-45B2-B1F6-131D64E73DC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 name="Oval 193">
                    <a:extLst>
                      <a:ext uri="{FF2B5EF4-FFF2-40B4-BE49-F238E27FC236}">
                        <a16:creationId xmlns:a16="http://schemas.microsoft.com/office/drawing/2014/main" id="{B14D64E9-821C-470F-896A-247CBDCE15F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 name="Oval 194">
                    <a:extLst>
                      <a:ext uri="{FF2B5EF4-FFF2-40B4-BE49-F238E27FC236}">
                        <a16:creationId xmlns:a16="http://schemas.microsoft.com/office/drawing/2014/main" id="{969BB13E-942E-49EB-9DAB-3651F3E2385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7" name="Group 156">
              <a:extLst>
                <a:ext uri="{FF2B5EF4-FFF2-40B4-BE49-F238E27FC236}">
                  <a16:creationId xmlns:a16="http://schemas.microsoft.com/office/drawing/2014/main" id="{1204BE06-64EE-42B5-9306-D13998A947C5}"/>
                </a:ext>
              </a:extLst>
            </p:cNvPr>
            <p:cNvGrpSpPr/>
            <p:nvPr/>
          </p:nvGrpSpPr>
          <p:grpSpPr>
            <a:xfrm>
              <a:off x="4125645" y="3286778"/>
              <a:ext cx="523847" cy="120285"/>
              <a:chOff x="4420354" y="3275821"/>
              <a:chExt cx="744771" cy="171013"/>
            </a:xfrm>
          </p:grpSpPr>
          <p:sp useBgFill="1">
            <p:nvSpPr>
              <p:cNvPr id="182" name="Rectangle 181">
                <a:extLst>
                  <a:ext uri="{FF2B5EF4-FFF2-40B4-BE49-F238E27FC236}">
                    <a16:creationId xmlns:a16="http://schemas.microsoft.com/office/drawing/2014/main" id="{AD65BDB7-B74F-4E4A-8E72-AF455B1C363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3" name="Group 182">
                <a:extLst>
                  <a:ext uri="{FF2B5EF4-FFF2-40B4-BE49-F238E27FC236}">
                    <a16:creationId xmlns:a16="http://schemas.microsoft.com/office/drawing/2014/main" id="{A85906E4-8765-4BAF-8433-D003D6A48BA9}"/>
                  </a:ext>
                </a:extLst>
              </p:cNvPr>
              <p:cNvGrpSpPr/>
              <p:nvPr/>
            </p:nvGrpSpPr>
            <p:grpSpPr>
              <a:xfrm>
                <a:off x="4477946" y="3347611"/>
                <a:ext cx="629587" cy="27432"/>
                <a:chOff x="4469567" y="3347611"/>
                <a:chExt cx="629587" cy="27432"/>
              </a:xfrm>
            </p:grpSpPr>
            <p:cxnSp>
              <p:nvCxnSpPr>
                <p:cNvPr id="184" name="Straight Connector 183">
                  <a:extLst>
                    <a:ext uri="{FF2B5EF4-FFF2-40B4-BE49-F238E27FC236}">
                      <a16:creationId xmlns:a16="http://schemas.microsoft.com/office/drawing/2014/main" id="{7689D9FA-84B1-44EC-8FBE-B105B5A3F9FF}"/>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5" name="Group 184">
                  <a:extLst>
                    <a:ext uri="{FF2B5EF4-FFF2-40B4-BE49-F238E27FC236}">
                      <a16:creationId xmlns:a16="http://schemas.microsoft.com/office/drawing/2014/main" id="{7483414A-D234-4609-A817-F78FE21BE9A7}"/>
                    </a:ext>
                  </a:extLst>
                </p:cNvPr>
                <p:cNvGrpSpPr/>
                <p:nvPr/>
              </p:nvGrpSpPr>
              <p:grpSpPr>
                <a:xfrm>
                  <a:off x="4469567" y="3347611"/>
                  <a:ext cx="130678" cy="27432"/>
                  <a:chOff x="4469567" y="3339387"/>
                  <a:chExt cx="130678" cy="27432"/>
                </a:xfrm>
              </p:grpSpPr>
              <p:sp>
                <p:nvSpPr>
                  <p:cNvPr id="186" name="Oval 185">
                    <a:extLst>
                      <a:ext uri="{FF2B5EF4-FFF2-40B4-BE49-F238E27FC236}">
                        <a16:creationId xmlns:a16="http://schemas.microsoft.com/office/drawing/2014/main" id="{58E46910-037B-45CC-A274-DE3130F11BA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 name="Oval 186">
                    <a:extLst>
                      <a:ext uri="{FF2B5EF4-FFF2-40B4-BE49-F238E27FC236}">
                        <a16:creationId xmlns:a16="http://schemas.microsoft.com/office/drawing/2014/main" id="{7E5F3804-6384-4E1F-8B36-25216290203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 name="Oval 187">
                    <a:extLst>
                      <a:ext uri="{FF2B5EF4-FFF2-40B4-BE49-F238E27FC236}">
                        <a16:creationId xmlns:a16="http://schemas.microsoft.com/office/drawing/2014/main" id="{46667E44-632B-4EFF-B19F-E18011638D5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8" name="Group 157">
              <a:extLst>
                <a:ext uri="{FF2B5EF4-FFF2-40B4-BE49-F238E27FC236}">
                  <a16:creationId xmlns:a16="http://schemas.microsoft.com/office/drawing/2014/main" id="{58B65615-241E-40B9-ACD0-1F2C8E7C1AA7}"/>
                </a:ext>
              </a:extLst>
            </p:cNvPr>
            <p:cNvGrpSpPr/>
            <p:nvPr/>
          </p:nvGrpSpPr>
          <p:grpSpPr>
            <a:xfrm>
              <a:off x="4125645" y="3162014"/>
              <a:ext cx="523847" cy="120285"/>
              <a:chOff x="4420354" y="3275821"/>
              <a:chExt cx="744771" cy="171013"/>
            </a:xfrm>
          </p:grpSpPr>
          <p:sp useBgFill="1">
            <p:nvSpPr>
              <p:cNvPr id="175" name="Rectangle 174">
                <a:extLst>
                  <a:ext uri="{FF2B5EF4-FFF2-40B4-BE49-F238E27FC236}">
                    <a16:creationId xmlns:a16="http://schemas.microsoft.com/office/drawing/2014/main" id="{70323D77-0DDC-41D6-B5B8-522A4816713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6" name="Group 175">
                <a:extLst>
                  <a:ext uri="{FF2B5EF4-FFF2-40B4-BE49-F238E27FC236}">
                    <a16:creationId xmlns:a16="http://schemas.microsoft.com/office/drawing/2014/main" id="{6D006CC4-2727-40D5-A363-3025718BB030}"/>
                  </a:ext>
                </a:extLst>
              </p:cNvPr>
              <p:cNvGrpSpPr/>
              <p:nvPr/>
            </p:nvGrpSpPr>
            <p:grpSpPr>
              <a:xfrm>
                <a:off x="4477946" y="3347611"/>
                <a:ext cx="629587" cy="27432"/>
                <a:chOff x="4469567" y="3347611"/>
                <a:chExt cx="629587" cy="27432"/>
              </a:xfrm>
            </p:grpSpPr>
            <p:cxnSp>
              <p:nvCxnSpPr>
                <p:cNvPr id="177" name="Straight Connector 176">
                  <a:extLst>
                    <a:ext uri="{FF2B5EF4-FFF2-40B4-BE49-F238E27FC236}">
                      <a16:creationId xmlns:a16="http://schemas.microsoft.com/office/drawing/2014/main" id="{A548B826-5D26-464C-B234-7EFC91F27E4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8" name="Group 177">
                  <a:extLst>
                    <a:ext uri="{FF2B5EF4-FFF2-40B4-BE49-F238E27FC236}">
                      <a16:creationId xmlns:a16="http://schemas.microsoft.com/office/drawing/2014/main" id="{9511B156-3023-4D3E-B015-DDF2559E3E4E}"/>
                    </a:ext>
                  </a:extLst>
                </p:cNvPr>
                <p:cNvGrpSpPr/>
                <p:nvPr/>
              </p:nvGrpSpPr>
              <p:grpSpPr>
                <a:xfrm>
                  <a:off x="4469567" y="3347611"/>
                  <a:ext cx="130678" cy="27432"/>
                  <a:chOff x="4469567" y="3339387"/>
                  <a:chExt cx="130678" cy="27432"/>
                </a:xfrm>
              </p:grpSpPr>
              <p:sp>
                <p:nvSpPr>
                  <p:cNvPr id="179" name="Oval 178">
                    <a:extLst>
                      <a:ext uri="{FF2B5EF4-FFF2-40B4-BE49-F238E27FC236}">
                        <a16:creationId xmlns:a16="http://schemas.microsoft.com/office/drawing/2014/main" id="{05C8854C-A469-4769-9ACD-64868495544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 name="Oval 179">
                    <a:extLst>
                      <a:ext uri="{FF2B5EF4-FFF2-40B4-BE49-F238E27FC236}">
                        <a16:creationId xmlns:a16="http://schemas.microsoft.com/office/drawing/2014/main" id="{93311A37-EBB9-4660-A80B-8D5FD46B8A1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 name="Oval 180">
                    <a:extLst>
                      <a:ext uri="{FF2B5EF4-FFF2-40B4-BE49-F238E27FC236}">
                        <a16:creationId xmlns:a16="http://schemas.microsoft.com/office/drawing/2014/main" id="{960DDFF9-F088-4C4D-8F30-82E0848C952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9" name="Group 158">
              <a:extLst>
                <a:ext uri="{FF2B5EF4-FFF2-40B4-BE49-F238E27FC236}">
                  <a16:creationId xmlns:a16="http://schemas.microsoft.com/office/drawing/2014/main" id="{4B253FA7-0EBD-43B5-90A5-72A510026E6F}"/>
                </a:ext>
              </a:extLst>
            </p:cNvPr>
            <p:cNvGrpSpPr/>
            <p:nvPr/>
          </p:nvGrpSpPr>
          <p:grpSpPr>
            <a:xfrm>
              <a:off x="4125645" y="3037250"/>
              <a:ext cx="523847" cy="120285"/>
              <a:chOff x="4420354" y="3275821"/>
              <a:chExt cx="744771" cy="171013"/>
            </a:xfrm>
          </p:grpSpPr>
          <p:sp useBgFill="1">
            <p:nvSpPr>
              <p:cNvPr id="168" name="Rectangle 167">
                <a:extLst>
                  <a:ext uri="{FF2B5EF4-FFF2-40B4-BE49-F238E27FC236}">
                    <a16:creationId xmlns:a16="http://schemas.microsoft.com/office/drawing/2014/main" id="{4765027A-8B8C-45A6-AEA6-1C309D20B22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9" name="Group 168">
                <a:extLst>
                  <a:ext uri="{FF2B5EF4-FFF2-40B4-BE49-F238E27FC236}">
                    <a16:creationId xmlns:a16="http://schemas.microsoft.com/office/drawing/2014/main" id="{0FDE3FD9-D9A1-4343-A96F-74F0865E866D}"/>
                  </a:ext>
                </a:extLst>
              </p:cNvPr>
              <p:cNvGrpSpPr/>
              <p:nvPr/>
            </p:nvGrpSpPr>
            <p:grpSpPr>
              <a:xfrm>
                <a:off x="4477946" y="3347611"/>
                <a:ext cx="629587" cy="27432"/>
                <a:chOff x="4469567" y="3347611"/>
                <a:chExt cx="629587" cy="27432"/>
              </a:xfrm>
            </p:grpSpPr>
            <p:cxnSp>
              <p:nvCxnSpPr>
                <p:cNvPr id="170" name="Straight Connector 169">
                  <a:extLst>
                    <a:ext uri="{FF2B5EF4-FFF2-40B4-BE49-F238E27FC236}">
                      <a16:creationId xmlns:a16="http://schemas.microsoft.com/office/drawing/2014/main" id="{DD4346D5-74D0-4273-9C34-7393A76B37E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1" name="Group 170">
                  <a:extLst>
                    <a:ext uri="{FF2B5EF4-FFF2-40B4-BE49-F238E27FC236}">
                      <a16:creationId xmlns:a16="http://schemas.microsoft.com/office/drawing/2014/main" id="{5D1F03B3-A85A-43F8-8FFC-DD1532559AC9}"/>
                    </a:ext>
                  </a:extLst>
                </p:cNvPr>
                <p:cNvGrpSpPr/>
                <p:nvPr/>
              </p:nvGrpSpPr>
              <p:grpSpPr>
                <a:xfrm>
                  <a:off x="4469567" y="3347611"/>
                  <a:ext cx="130678" cy="27432"/>
                  <a:chOff x="4469567" y="3339387"/>
                  <a:chExt cx="130678" cy="27432"/>
                </a:xfrm>
              </p:grpSpPr>
              <p:sp>
                <p:nvSpPr>
                  <p:cNvPr id="172" name="Oval 171">
                    <a:extLst>
                      <a:ext uri="{FF2B5EF4-FFF2-40B4-BE49-F238E27FC236}">
                        <a16:creationId xmlns:a16="http://schemas.microsoft.com/office/drawing/2014/main" id="{4A9599F3-FCDF-4FBB-9FE2-69CE7C80845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 name="Oval 172">
                    <a:extLst>
                      <a:ext uri="{FF2B5EF4-FFF2-40B4-BE49-F238E27FC236}">
                        <a16:creationId xmlns:a16="http://schemas.microsoft.com/office/drawing/2014/main" id="{5DB29E0D-3867-4002-A0D6-E32C045429E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 name="Oval 173">
                    <a:extLst>
                      <a:ext uri="{FF2B5EF4-FFF2-40B4-BE49-F238E27FC236}">
                        <a16:creationId xmlns:a16="http://schemas.microsoft.com/office/drawing/2014/main" id="{D5F7D7A1-D491-44F2-B93D-ADE0C95DBD3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0" name="Group 159">
              <a:extLst>
                <a:ext uri="{FF2B5EF4-FFF2-40B4-BE49-F238E27FC236}">
                  <a16:creationId xmlns:a16="http://schemas.microsoft.com/office/drawing/2014/main" id="{262F3890-EDA8-495E-8E9D-BCD73BFF5676}"/>
                </a:ext>
              </a:extLst>
            </p:cNvPr>
            <p:cNvGrpSpPr/>
            <p:nvPr/>
          </p:nvGrpSpPr>
          <p:grpSpPr>
            <a:xfrm>
              <a:off x="4125645" y="2912487"/>
              <a:ext cx="523847" cy="120285"/>
              <a:chOff x="4420354" y="3275821"/>
              <a:chExt cx="744771" cy="171013"/>
            </a:xfrm>
          </p:grpSpPr>
          <p:sp useBgFill="1">
            <p:nvSpPr>
              <p:cNvPr id="161" name="Rectangle 160">
                <a:extLst>
                  <a:ext uri="{FF2B5EF4-FFF2-40B4-BE49-F238E27FC236}">
                    <a16:creationId xmlns:a16="http://schemas.microsoft.com/office/drawing/2014/main" id="{6F21B9A2-39EB-4720-9B23-8CF8C554258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2" name="Group 161">
                <a:extLst>
                  <a:ext uri="{FF2B5EF4-FFF2-40B4-BE49-F238E27FC236}">
                    <a16:creationId xmlns:a16="http://schemas.microsoft.com/office/drawing/2014/main" id="{596B70B7-8EB3-40D5-9BC4-55E0C7F0047F}"/>
                  </a:ext>
                </a:extLst>
              </p:cNvPr>
              <p:cNvGrpSpPr/>
              <p:nvPr/>
            </p:nvGrpSpPr>
            <p:grpSpPr>
              <a:xfrm>
                <a:off x="4477946" y="3347611"/>
                <a:ext cx="629587" cy="27432"/>
                <a:chOff x="4469567" y="3347611"/>
                <a:chExt cx="629587" cy="27432"/>
              </a:xfrm>
            </p:grpSpPr>
            <p:cxnSp>
              <p:nvCxnSpPr>
                <p:cNvPr id="163" name="Straight Connector 162">
                  <a:extLst>
                    <a:ext uri="{FF2B5EF4-FFF2-40B4-BE49-F238E27FC236}">
                      <a16:creationId xmlns:a16="http://schemas.microsoft.com/office/drawing/2014/main" id="{455B3E35-8950-4E06-A567-6C9802EBB18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4" name="Group 163">
                  <a:extLst>
                    <a:ext uri="{FF2B5EF4-FFF2-40B4-BE49-F238E27FC236}">
                      <a16:creationId xmlns:a16="http://schemas.microsoft.com/office/drawing/2014/main" id="{A832D1B3-25AE-4EAF-96B0-B96F4E138C8E}"/>
                    </a:ext>
                  </a:extLst>
                </p:cNvPr>
                <p:cNvGrpSpPr/>
                <p:nvPr/>
              </p:nvGrpSpPr>
              <p:grpSpPr>
                <a:xfrm>
                  <a:off x="4469567" y="3347611"/>
                  <a:ext cx="130678" cy="27432"/>
                  <a:chOff x="4469567" y="3339387"/>
                  <a:chExt cx="130678" cy="27432"/>
                </a:xfrm>
              </p:grpSpPr>
              <p:sp>
                <p:nvSpPr>
                  <p:cNvPr id="165" name="Oval 164">
                    <a:extLst>
                      <a:ext uri="{FF2B5EF4-FFF2-40B4-BE49-F238E27FC236}">
                        <a16:creationId xmlns:a16="http://schemas.microsoft.com/office/drawing/2014/main" id="{B793065D-306C-458E-8311-152949429BB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 name="Oval 165">
                    <a:extLst>
                      <a:ext uri="{FF2B5EF4-FFF2-40B4-BE49-F238E27FC236}">
                        <a16:creationId xmlns:a16="http://schemas.microsoft.com/office/drawing/2014/main" id="{3E64327F-60EF-45CE-99D9-B4722683EE3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 name="Oval 166">
                    <a:extLst>
                      <a:ext uri="{FF2B5EF4-FFF2-40B4-BE49-F238E27FC236}">
                        <a16:creationId xmlns:a16="http://schemas.microsoft.com/office/drawing/2014/main" id="{E7B5618E-5678-4234-9E50-59CBF061B54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252" name="Group 251">
            <a:extLst>
              <a:ext uri="{FF2B5EF4-FFF2-40B4-BE49-F238E27FC236}">
                <a16:creationId xmlns:a16="http://schemas.microsoft.com/office/drawing/2014/main" id="{3200A862-D0D1-4481-84B3-BCB260272ABB}"/>
              </a:ext>
            </a:extLst>
          </p:cNvPr>
          <p:cNvGrpSpPr/>
          <p:nvPr/>
        </p:nvGrpSpPr>
        <p:grpSpPr>
          <a:xfrm>
            <a:off x="6165811" y="3107278"/>
            <a:ext cx="755154" cy="1367996"/>
            <a:chOff x="4125645" y="2912487"/>
            <a:chExt cx="523847" cy="744104"/>
          </a:xfrm>
        </p:grpSpPr>
        <p:grpSp>
          <p:nvGrpSpPr>
            <p:cNvPr id="253" name="Group 252">
              <a:extLst>
                <a:ext uri="{FF2B5EF4-FFF2-40B4-BE49-F238E27FC236}">
                  <a16:creationId xmlns:a16="http://schemas.microsoft.com/office/drawing/2014/main" id="{4E5FC901-1891-4BE4-9AD2-D2CA2790CD82}"/>
                </a:ext>
              </a:extLst>
            </p:cNvPr>
            <p:cNvGrpSpPr/>
            <p:nvPr/>
          </p:nvGrpSpPr>
          <p:grpSpPr>
            <a:xfrm>
              <a:off x="4125645" y="3536306"/>
              <a:ext cx="523847" cy="120285"/>
              <a:chOff x="4420354" y="3275821"/>
              <a:chExt cx="744771" cy="171013"/>
            </a:xfrm>
          </p:grpSpPr>
          <p:sp useBgFill="1">
            <p:nvSpPr>
              <p:cNvPr id="294" name="Rectangle 293">
                <a:extLst>
                  <a:ext uri="{FF2B5EF4-FFF2-40B4-BE49-F238E27FC236}">
                    <a16:creationId xmlns:a16="http://schemas.microsoft.com/office/drawing/2014/main" id="{4F5BC5F4-4CD3-400A-96A7-7D0F5851476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95" name="Group 294">
                <a:extLst>
                  <a:ext uri="{FF2B5EF4-FFF2-40B4-BE49-F238E27FC236}">
                    <a16:creationId xmlns:a16="http://schemas.microsoft.com/office/drawing/2014/main" id="{60BE7CD3-791E-4761-BB7F-DB23F9525A83}"/>
                  </a:ext>
                </a:extLst>
              </p:cNvPr>
              <p:cNvGrpSpPr/>
              <p:nvPr/>
            </p:nvGrpSpPr>
            <p:grpSpPr>
              <a:xfrm>
                <a:off x="4477946" y="3347611"/>
                <a:ext cx="629587" cy="27432"/>
                <a:chOff x="4469567" y="3347611"/>
                <a:chExt cx="629587" cy="27432"/>
              </a:xfrm>
            </p:grpSpPr>
            <p:cxnSp>
              <p:nvCxnSpPr>
                <p:cNvPr id="296" name="Straight Connector 295">
                  <a:extLst>
                    <a:ext uri="{FF2B5EF4-FFF2-40B4-BE49-F238E27FC236}">
                      <a16:creationId xmlns:a16="http://schemas.microsoft.com/office/drawing/2014/main" id="{EA62CBA4-8869-4D4C-961A-3A429A128CA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97" name="Group 296">
                  <a:extLst>
                    <a:ext uri="{FF2B5EF4-FFF2-40B4-BE49-F238E27FC236}">
                      <a16:creationId xmlns:a16="http://schemas.microsoft.com/office/drawing/2014/main" id="{C15EE137-C9FC-45C4-AF03-6659FA3D6B68}"/>
                    </a:ext>
                  </a:extLst>
                </p:cNvPr>
                <p:cNvGrpSpPr/>
                <p:nvPr/>
              </p:nvGrpSpPr>
              <p:grpSpPr>
                <a:xfrm>
                  <a:off x="4469567" y="3347611"/>
                  <a:ext cx="130678" cy="27432"/>
                  <a:chOff x="4469567" y="3339387"/>
                  <a:chExt cx="130678" cy="27432"/>
                </a:xfrm>
              </p:grpSpPr>
              <p:sp>
                <p:nvSpPr>
                  <p:cNvPr id="298" name="Oval 297">
                    <a:extLst>
                      <a:ext uri="{FF2B5EF4-FFF2-40B4-BE49-F238E27FC236}">
                        <a16:creationId xmlns:a16="http://schemas.microsoft.com/office/drawing/2014/main" id="{0BABE3BD-8CEB-4F2B-874E-B5D02CAF8766}"/>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9" name="Oval 298">
                    <a:extLst>
                      <a:ext uri="{FF2B5EF4-FFF2-40B4-BE49-F238E27FC236}">
                        <a16:creationId xmlns:a16="http://schemas.microsoft.com/office/drawing/2014/main" id="{BE19DBC6-615D-46C1-8DF9-F82D78D619D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0" name="Oval 299">
                    <a:extLst>
                      <a:ext uri="{FF2B5EF4-FFF2-40B4-BE49-F238E27FC236}">
                        <a16:creationId xmlns:a16="http://schemas.microsoft.com/office/drawing/2014/main" id="{A406D890-6247-4DDF-ABFB-B877DB85607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54" name="Group 253">
              <a:extLst>
                <a:ext uri="{FF2B5EF4-FFF2-40B4-BE49-F238E27FC236}">
                  <a16:creationId xmlns:a16="http://schemas.microsoft.com/office/drawing/2014/main" id="{AD324AAE-EAB7-4207-900F-DE278A7F1C0C}"/>
                </a:ext>
              </a:extLst>
            </p:cNvPr>
            <p:cNvGrpSpPr/>
            <p:nvPr/>
          </p:nvGrpSpPr>
          <p:grpSpPr>
            <a:xfrm>
              <a:off x="4125645" y="3411542"/>
              <a:ext cx="523847" cy="120285"/>
              <a:chOff x="4420354" y="3275821"/>
              <a:chExt cx="744771" cy="171013"/>
            </a:xfrm>
          </p:grpSpPr>
          <p:sp useBgFill="1">
            <p:nvSpPr>
              <p:cNvPr id="287" name="Rectangle 286">
                <a:extLst>
                  <a:ext uri="{FF2B5EF4-FFF2-40B4-BE49-F238E27FC236}">
                    <a16:creationId xmlns:a16="http://schemas.microsoft.com/office/drawing/2014/main" id="{EA297D7D-FC8A-4FDA-9540-10BE7EA9EA8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88" name="Group 287">
                <a:extLst>
                  <a:ext uri="{FF2B5EF4-FFF2-40B4-BE49-F238E27FC236}">
                    <a16:creationId xmlns:a16="http://schemas.microsoft.com/office/drawing/2014/main" id="{5A254BC6-268C-4F8B-BB3D-8C92546066A5}"/>
                  </a:ext>
                </a:extLst>
              </p:cNvPr>
              <p:cNvGrpSpPr/>
              <p:nvPr/>
            </p:nvGrpSpPr>
            <p:grpSpPr>
              <a:xfrm>
                <a:off x="4477946" y="3347611"/>
                <a:ext cx="629587" cy="27432"/>
                <a:chOff x="4469567" y="3347611"/>
                <a:chExt cx="629587" cy="27432"/>
              </a:xfrm>
            </p:grpSpPr>
            <p:cxnSp>
              <p:nvCxnSpPr>
                <p:cNvPr id="289" name="Straight Connector 288">
                  <a:extLst>
                    <a:ext uri="{FF2B5EF4-FFF2-40B4-BE49-F238E27FC236}">
                      <a16:creationId xmlns:a16="http://schemas.microsoft.com/office/drawing/2014/main" id="{C7F3891D-7010-4863-9E14-F87F4062EF6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90" name="Group 289">
                  <a:extLst>
                    <a:ext uri="{FF2B5EF4-FFF2-40B4-BE49-F238E27FC236}">
                      <a16:creationId xmlns:a16="http://schemas.microsoft.com/office/drawing/2014/main" id="{386DB4E4-5B4D-4FC4-9D8C-3E8A892F84F1}"/>
                    </a:ext>
                  </a:extLst>
                </p:cNvPr>
                <p:cNvGrpSpPr/>
                <p:nvPr/>
              </p:nvGrpSpPr>
              <p:grpSpPr>
                <a:xfrm>
                  <a:off x="4469567" y="3347611"/>
                  <a:ext cx="130678" cy="27432"/>
                  <a:chOff x="4469567" y="3339387"/>
                  <a:chExt cx="130678" cy="27432"/>
                </a:xfrm>
              </p:grpSpPr>
              <p:sp>
                <p:nvSpPr>
                  <p:cNvPr id="291" name="Oval 290">
                    <a:extLst>
                      <a:ext uri="{FF2B5EF4-FFF2-40B4-BE49-F238E27FC236}">
                        <a16:creationId xmlns:a16="http://schemas.microsoft.com/office/drawing/2014/main" id="{42F2BC9D-B180-4CD2-BCFA-0E2C78BDE75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2" name="Oval 291">
                    <a:extLst>
                      <a:ext uri="{FF2B5EF4-FFF2-40B4-BE49-F238E27FC236}">
                        <a16:creationId xmlns:a16="http://schemas.microsoft.com/office/drawing/2014/main" id="{7F4BD5BE-4DDA-496B-BD69-BEB7B297C6E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3" name="Oval 292">
                    <a:extLst>
                      <a:ext uri="{FF2B5EF4-FFF2-40B4-BE49-F238E27FC236}">
                        <a16:creationId xmlns:a16="http://schemas.microsoft.com/office/drawing/2014/main" id="{6FCBADF3-1A11-4607-A107-277EF3C6AD8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55" name="Group 254">
              <a:extLst>
                <a:ext uri="{FF2B5EF4-FFF2-40B4-BE49-F238E27FC236}">
                  <a16:creationId xmlns:a16="http://schemas.microsoft.com/office/drawing/2014/main" id="{4DEF1C0F-3228-42A8-B7FD-164ABD2F3474}"/>
                </a:ext>
              </a:extLst>
            </p:cNvPr>
            <p:cNvGrpSpPr/>
            <p:nvPr/>
          </p:nvGrpSpPr>
          <p:grpSpPr>
            <a:xfrm>
              <a:off x="4125645" y="3286778"/>
              <a:ext cx="523847" cy="120285"/>
              <a:chOff x="4420354" y="3275821"/>
              <a:chExt cx="744771" cy="171013"/>
            </a:xfrm>
          </p:grpSpPr>
          <p:sp useBgFill="1">
            <p:nvSpPr>
              <p:cNvPr id="280" name="Rectangle 279">
                <a:extLst>
                  <a:ext uri="{FF2B5EF4-FFF2-40B4-BE49-F238E27FC236}">
                    <a16:creationId xmlns:a16="http://schemas.microsoft.com/office/drawing/2014/main" id="{860791B3-6D44-49EA-A2A7-9D4F1F83B909}"/>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81" name="Group 280">
                <a:extLst>
                  <a:ext uri="{FF2B5EF4-FFF2-40B4-BE49-F238E27FC236}">
                    <a16:creationId xmlns:a16="http://schemas.microsoft.com/office/drawing/2014/main" id="{D44025FE-2987-4184-BF35-1D73814E035D}"/>
                  </a:ext>
                </a:extLst>
              </p:cNvPr>
              <p:cNvGrpSpPr/>
              <p:nvPr/>
            </p:nvGrpSpPr>
            <p:grpSpPr>
              <a:xfrm>
                <a:off x="4477946" y="3347611"/>
                <a:ext cx="629587" cy="27432"/>
                <a:chOff x="4469567" y="3347611"/>
                <a:chExt cx="629587" cy="27432"/>
              </a:xfrm>
            </p:grpSpPr>
            <p:cxnSp>
              <p:nvCxnSpPr>
                <p:cNvPr id="282" name="Straight Connector 281">
                  <a:extLst>
                    <a:ext uri="{FF2B5EF4-FFF2-40B4-BE49-F238E27FC236}">
                      <a16:creationId xmlns:a16="http://schemas.microsoft.com/office/drawing/2014/main" id="{B3CE0DA8-72EA-4820-868A-D289E1EE01A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83" name="Group 282">
                  <a:extLst>
                    <a:ext uri="{FF2B5EF4-FFF2-40B4-BE49-F238E27FC236}">
                      <a16:creationId xmlns:a16="http://schemas.microsoft.com/office/drawing/2014/main" id="{D8D88C9A-E3EF-475A-8E86-87AA36DB7F22}"/>
                    </a:ext>
                  </a:extLst>
                </p:cNvPr>
                <p:cNvGrpSpPr/>
                <p:nvPr/>
              </p:nvGrpSpPr>
              <p:grpSpPr>
                <a:xfrm>
                  <a:off x="4469567" y="3347611"/>
                  <a:ext cx="130678" cy="27432"/>
                  <a:chOff x="4469567" y="3339387"/>
                  <a:chExt cx="130678" cy="27432"/>
                </a:xfrm>
              </p:grpSpPr>
              <p:sp>
                <p:nvSpPr>
                  <p:cNvPr id="284" name="Oval 283">
                    <a:extLst>
                      <a:ext uri="{FF2B5EF4-FFF2-40B4-BE49-F238E27FC236}">
                        <a16:creationId xmlns:a16="http://schemas.microsoft.com/office/drawing/2014/main" id="{C5BE7BED-1348-4048-9944-1D953F24D85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5" name="Oval 284">
                    <a:extLst>
                      <a:ext uri="{FF2B5EF4-FFF2-40B4-BE49-F238E27FC236}">
                        <a16:creationId xmlns:a16="http://schemas.microsoft.com/office/drawing/2014/main" id="{6E254F6C-85FE-4D21-A535-C9870481F663}"/>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6" name="Oval 285">
                    <a:extLst>
                      <a:ext uri="{FF2B5EF4-FFF2-40B4-BE49-F238E27FC236}">
                        <a16:creationId xmlns:a16="http://schemas.microsoft.com/office/drawing/2014/main" id="{75F90F3D-A507-4538-BFFB-EDEAFA31F12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56" name="Group 255">
              <a:extLst>
                <a:ext uri="{FF2B5EF4-FFF2-40B4-BE49-F238E27FC236}">
                  <a16:creationId xmlns:a16="http://schemas.microsoft.com/office/drawing/2014/main" id="{8A2F5F55-40E0-4249-B13C-2B4A33537B05}"/>
                </a:ext>
              </a:extLst>
            </p:cNvPr>
            <p:cNvGrpSpPr/>
            <p:nvPr/>
          </p:nvGrpSpPr>
          <p:grpSpPr>
            <a:xfrm>
              <a:off x="4125645" y="3162014"/>
              <a:ext cx="523847" cy="120285"/>
              <a:chOff x="4420354" y="3275821"/>
              <a:chExt cx="744771" cy="171013"/>
            </a:xfrm>
          </p:grpSpPr>
          <p:sp useBgFill="1">
            <p:nvSpPr>
              <p:cNvPr id="273" name="Rectangle 272">
                <a:extLst>
                  <a:ext uri="{FF2B5EF4-FFF2-40B4-BE49-F238E27FC236}">
                    <a16:creationId xmlns:a16="http://schemas.microsoft.com/office/drawing/2014/main" id="{777E3A62-77FB-4F08-848E-731BEA521E17}"/>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74" name="Group 273">
                <a:extLst>
                  <a:ext uri="{FF2B5EF4-FFF2-40B4-BE49-F238E27FC236}">
                    <a16:creationId xmlns:a16="http://schemas.microsoft.com/office/drawing/2014/main" id="{A4F19DD6-A431-4A84-8B14-5812BA065305}"/>
                  </a:ext>
                </a:extLst>
              </p:cNvPr>
              <p:cNvGrpSpPr/>
              <p:nvPr/>
            </p:nvGrpSpPr>
            <p:grpSpPr>
              <a:xfrm>
                <a:off x="4477946" y="3347611"/>
                <a:ext cx="629587" cy="27432"/>
                <a:chOff x="4469567" y="3347611"/>
                <a:chExt cx="629587" cy="27432"/>
              </a:xfrm>
            </p:grpSpPr>
            <p:cxnSp>
              <p:nvCxnSpPr>
                <p:cNvPr id="275" name="Straight Connector 274">
                  <a:extLst>
                    <a:ext uri="{FF2B5EF4-FFF2-40B4-BE49-F238E27FC236}">
                      <a16:creationId xmlns:a16="http://schemas.microsoft.com/office/drawing/2014/main" id="{211404AF-B282-44C1-9D58-1C8572FB53E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76" name="Group 275">
                  <a:extLst>
                    <a:ext uri="{FF2B5EF4-FFF2-40B4-BE49-F238E27FC236}">
                      <a16:creationId xmlns:a16="http://schemas.microsoft.com/office/drawing/2014/main" id="{8BFDF04F-D83F-422D-B68B-B15E084A95B9}"/>
                    </a:ext>
                  </a:extLst>
                </p:cNvPr>
                <p:cNvGrpSpPr/>
                <p:nvPr/>
              </p:nvGrpSpPr>
              <p:grpSpPr>
                <a:xfrm>
                  <a:off x="4469567" y="3347611"/>
                  <a:ext cx="130678" cy="27432"/>
                  <a:chOff x="4469567" y="3339387"/>
                  <a:chExt cx="130678" cy="27432"/>
                </a:xfrm>
              </p:grpSpPr>
              <p:sp>
                <p:nvSpPr>
                  <p:cNvPr id="277" name="Oval 276">
                    <a:extLst>
                      <a:ext uri="{FF2B5EF4-FFF2-40B4-BE49-F238E27FC236}">
                        <a16:creationId xmlns:a16="http://schemas.microsoft.com/office/drawing/2014/main" id="{736236E1-4CB0-42C3-B7F4-4C2E3C6E00D1}"/>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8" name="Oval 277">
                    <a:extLst>
                      <a:ext uri="{FF2B5EF4-FFF2-40B4-BE49-F238E27FC236}">
                        <a16:creationId xmlns:a16="http://schemas.microsoft.com/office/drawing/2014/main" id="{C1486084-AD97-43B6-85AD-2D41A4352594}"/>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9" name="Oval 278">
                    <a:extLst>
                      <a:ext uri="{FF2B5EF4-FFF2-40B4-BE49-F238E27FC236}">
                        <a16:creationId xmlns:a16="http://schemas.microsoft.com/office/drawing/2014/main" id="{BDC933C8-F5D7-44D5-B68E-C1593A8D691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57" name="Group 256">
              <a:extLst>
                <a:ext uri="{FF2B5EF4-FFF2-40B4-BE49-F238E27FC236}">
                  <a16:creationId xmlns:a16="http://schemas.microsoft.com/office/drawing/2014/main" id="{0E9B35E5-50A5-495B-A3CF-1B1C8E1D9AF1}"/>
                </a:ext>
              </a:extLst>
            </p:cNvPr>
            <p:cNvGrpSpPr/>
            <p:nvPr/>
          </p:nvGrpSpPr>
          <p:grpSpPr>
            <a:xfrm>
              <a:off x="4125645" y="3037250"/>
              <a:ext cx="523847" cy="120285"/>
              <a:chOff x="4420354" y="3275821"/>
              <a:chExt cx="744771" cy="171013"/>
            </a:xfrm>
          </p:grpSpPr>
          <p:sp useBgFill="1">
            <p:nvSpPr>
              <p:cNvPr id="266" name="Rectangle 265">
                <a:extLst>
                  <a:ext uri="{FF2B5EF4-FFF2-40B4-BE49-F238E27FC236}">
                    <a16:creationId xmlns:a16="http://schemas.microsoft.com/office/drawing/2014/main" id="{D4F5311B-346C-4EC7-B557-D14E29485E6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67" name="Group 266">
                <a:extLst>
                  <a:ext uri="{FF2B5EF4-FFF2-40B4-BE49-F238E27FC236}">
                    <a16:creationId xmlns:a16="http://schemas.microsoft.com/office/drawing/2014/main" id="{A5860383-A924-474D-A517-9A64D754B95C}"/>
                  </a:ext>
                </a:extLst>
              </p:cNvPr>
              <p:cNvGrpSpPr/>
              <p:nvPr/>
            </p:nvGrpSpPr>
            <p:grpSpPr>
              <a:xfrm>
                <a:off x="4477946" y="3347611"/>
                <a:ext cx="629587" cy="27432"/>
                <a:chOff x="4469567" y="3347611"/>
                <a:chExt cx="629587" cy="27432"/>
              </a:xfrm>
            </p:grpSpPr>
            <p:cxnSp>
              <p:nvCxnSpPr>
                <p:cNvPr id="268" name="Straight Connector 267">
                  <a:extLst>
                    <a:ext uri="{FF2B5EF4-FFF2-40B4-BE49-F238E27FC236}">
                      <a16:creationId xmlns:a16="http://schemas.microsoft.com/office/drawing/2014/main" id="{3C07A72C-F23F-4D2A-A9E9-51E4D3D4C32C}"/>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69" name="Group 268">
                  <a:extLst>
                    <a:ext uri="{FF2B5EF4-FFF2-40B4-BE49-F238E27FC236}">
                      <a16:creationId xmlns:a16="http://schemas.microsoft.com/office/drawing/2014/main" id="{A069309A-9CDA-45FF-B3DE-B853FE08C48A}"/>
                    </a:ext>
                  </a:extLst>
                </p:cNvPr>
                <p:cNvGrpSpPr/>
                <p:nvPr/>
              </p:nvGrpSpPr>
              <p:grpSpPr>
                <a:xfrm>
                  <a:off x="4469567" y="3347611"/>
                  <a:ext cx="130678" cy="27432"/>
                  <a:chOff x="4469567" y="3339387"/>
                  <a:chExt cx="130678" cy="27432"/>
                </a:xfrm>
              </p:grpSpPr>
              <p:sp>
                <p:nvSpPr>
                  <p:cNvPr id="270" name="Oval 269">
                    <a:extLst>
                      <a:ext uri="{FF2B5EF4-FFF2-40B4-BE49-F238E27FC236}">
                        <a16:creationId xmlns:a16="http://schemas.microsoft.com/office/drawing/2014/main" id="{2B725269-EE0C-4DEE-B762-216E3C564FE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1" name="Oval 270">
                    <a:extLst>
                      <a:ext uri="{FF2B5EF4-FFF2-40B4-BE49-F238E27FC236}">
                        <a16:creationId xmlns:a16="http://schemas.microsoft.com/office/drawing/2014/main" id="{83B2B673-8E38-46C7-9999-19ED852926B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2" name="Oval 271">
                    <a:extLst>
                      <a:ext uri="{FF2B5EF4-FFF2-40B4-BE49-F238E27FC236}">
                        <a16:creationId xmlns:a16="http://schemas.microsoft.com/office/drawing/2014/main" id="{C9823F4D-F65E-441F-8A75-300F8802F2C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58" name="Group 257">
              <a:extLst>
                <a:ext uri="{FF2B5EF4-FFF2-40B4-BE49-F238E27FC236}">
                  <a16:creationId xmlns:a16="http://schemas.microsoft.com/office/drawing/2014/main" id="{CA5F267F-9B89-427E-88F1-EC69FA7DFE33}"/>
                </a:ext>
              </a:extLst>
            </p:cNvPr>
            <p:cNvGrpSpPr/>
            <p:nvPr/>
          </p:nvGrpSpPr>
          <p:grpSpPr>
            <a:xfrm>
              <a:off x="4125645" y="2912487"/>
              <a:ext cx="523847" cy="120285"/>
              <a:chOff x="4420354" y="3275821"/>
              <a:chExt cx="744771" cy="171013"/>
            </a:xfrm>
          </p:grpSpPr>
          <p:sp useBgFill="1">
            <p:nvSpPr>
              <p:cNvPr id="259" name="Rectangle 258">
                <a:extLst>
                  <a:ext uri="{FF2B5EF4-FFF2-40B4-BE49-F238E27FC236}">
                    <a16:creationId xmlns:a16="http://schemas.microsoft.com/office/drawing/2014/main" id="{C6D9A8F7-F913-4A74-8E5D-3D3835B551BF}"/>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60" name="Group 259">
                <a:extLst>
                  <a:ext uri="{FF2B5EF4-FFF2-40B4-BE49-F238E27FC236}">
                    <a16:creationId xmlns:a16="http://schemas.microsoft.com/office/drawing/2014/main" id="{80BE9FD5-A848-4C6F-ACD2-02A4149935AE}"/>
                  </a:ext>
                </a:extLst>
              </p:cNvPr>
              <p:cNvGrpSpPr/>
              <p:nvPr/>
            </p:nvGrpSpPr>
            <p:grpSpPr>
              <a:xfrm>
                <a:off x="4477946" y="3347611"/>
                <a:ext cx="629587" cy="27432"/>
                <a:chOff x="4469567" y="3347611"/>
                <a:chExt cx="629587" cy="27432"/>
              </a:xfrm>
            </p:grpSpPr>
            <p:cxnSp>
              <p:nvCxnSpPr>
                <p:cNvPr id="261" name="Straight Connector 260">
                  <a:extLst>
                    <a:ext uri="{FF2B5EF4-FFF2-40B4-BE49-F238E27FC236}">
                      <a16:creationId xmlns:a16="http://schemas.microsoft.com/office/drawing/2014/main" id="{E4A3AD8E-1889-4BBF-B632-99C5E6AA6C5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62" name="Group 261">
                  <a:extLst>
                    <a:ext uri="{FF2B5EF4-FFF2-40B4-BE49-F238E27FC236}">
                      <a16:creationId xmlns:a16="http://schemas.microsoft.com/office/drawing/2014/main" id="{778EA60F-EAA9-4496-80EA-679F9B33B432}"/>
                    </a:ext>
                  </a:extLst>
                </p:cNvPr>
                <p:cNvGrpSpPr/>
                <p:nvPr/>
              </p:nvGrpSpPr>
              <p:grpSpPr>
                <a:xfrm>
                  <a:off x="4469567" y="3347611"/>
                  <a:ext cx="130678" cy="27432"/>
                  <a:chOff x="4469567" y="3339387"/>
                  <a:chExt cx="130678" cy="27432"/>
                </a:xfrm>
              </p:grpSpPr>
              <p:sp>
                <p:nvSpPr>
                  <p:cNvPr id="263" name="Oval 262">
                    <a:extLst>
                      <a:ext uri="{FF2B5EF4-FFF2-40B4-BE49-F238E27FC236}">
                        <a16:creationId xmlns:a16="http://schemas.microsoft.com/office/drawing/2014/main" id="{4C41297C-E5AB-4ABA-A166-75AB0BD2E4B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4" name="Oval 263">
                    <a:extLst>
                      <a:ext uri="{FF2B5EF4-FFF2-40B4-BE49-F238E27FC236}">
                        <a16:creationId xmlns:a16="http://schemas.microsoft.com/office/drawing/2014/main" id="{699D029F-E8F3-4D2D-8D30-CD320205F404}"/>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5" name="Oval 264">
                    <a:extLst>
                      <a:ext uri="{FF2B5EF4-FFF2-40B4-BE49-F238E27FC236}">
                        <a16:creationId xmlns:a16="http://schemas.microsoft.com/office/drawing/2014/main" id="{72CE8F82-4307-48B6-A088-A0B6D57386B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301" name="Group 300">
            <a:extLst>
              <a:ext uri="{FF2B5EF4-FFF2-40B4-BE49-F238E27FC236}">
                <a16:creationId xmlns:a16="http://schemas.microsoft.com/office/drawing/2014/main" id="{40B87923-A611-4D34-84F8-B78FFEF6C358}"/>
              </a:ext>
            </a:extLst>
          </p:cNvPr>
          <p:cNvGrpSpPr/>
          <p:nvPr/>
        </p:nvGrpSpPr>
        <p:grpSpPr>
          <a:xfrm>
            <a:off x="7145421" y="3107278"/>
            <a:ext cx="755154" cy="1367996"/>
            <a:chOff x="4125645" y="2912487"/>
            <a:chExt cx="523847" cy="744104"/>
          </a:xfrm>
        </p:grpSpPr>
        <p:grpSp>
          <p:nvGrpSpPr>
            <p:cNvPr id="302" name="Group 301">
              <a:extLst>
                <a:ext uri="{FF2B5EF4-FFF2-40B4-BE49-F238E27FC236}">
                  <a16:creationId xmlns:a16="http://schemas.microsoft.com/office/drawing/2014/main" id="{5CE98B91-5853-480A-A9A6-1ADEA4472839}"/>
                </a:ext>
              </a:extLst>
            </p:cNvPr>
            <p:cNvGrpSpPr/>
            <p:nvPr/>
          </p:nvGrpSpPr>
          <p:grpSpPr>
            <a:xfrm>
              <a:off x="4125645" y="3536306"/>
              <a:ext cx="523847" cy="120285"/>
              <a:chOff x="4420354" y="3275821"/>
              <a:chExt cx="744771" cy="171013"/>
            </a:xfrm>
          </p:grpSpPr>
          <p:sp useBgFill="1">
            <p:nvSpPr>
              <p:cNvPr id="343" name="Rectangle 342">
                <a:extLst>
                  <a:ext uri="{FF2B5EF4-FFF2-40B4-BE49-F238E27FC236}">
                    <a16:creationId xmlns:a16="http://schemas.microsoft.com/office/drawing/2014/main" id="{DE6168F9-938E-41BD-B349-5C4C4F6EF1F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44" name="Group 343">
                <a:extLst>
                  <a:ext uri="{FF2B5EF4-FFF2-40B4-BE49-F238E27FC236}">
                    <a16:creationId xmlns:a16="http://schemas.microsoft.com/office/drawing/2014/main" id="{8FE078AA-F9B7-4560-AF0F-C397FEC77D75}"/>
                  </a:ext>
                </a:extLst>
              </p:cNvPr>
              <p:cNvGrpSpPr/>
              <p:nvPr/>
            </p:nvGrpSpPr>
            <p:grpSpPr>
              <a:xfrm>
                <a:off x="4477946" y="3347611"/>
                <a:ext cx="629587" cy="27432"/>
                <a:chOff x="4469567" y="3347611"/>
                <a:chExt cx="629587" cy="27432"/>
              </a:xfrm>
            </p:grpSpPr>
            <p:cxnSp>
              <p:nvCxnSpPr>
                <p:cNvPr id="345" name="Straight Connector 344">
                  <a:extLst>
                    <a:ext uri="{FF2B5EF4-FFF2-40B4-BE49-F238E27FC236}">
                      <a16:creationId xmlns:a16="http://schemas.microsoft.com/office/drawing/2014/main" id="{B3734D84-A565-4732-A881-A13E5B62D5B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46" name="Group 345">
                  <a:extLst>
                    <a:ext uri="{FF2B5EF4-FFF2-40B4-BE49-F238E27FC236}">
                      <a16:creationId xmlns:a16="http://schemas.microsoft.com/office/drawing/2014/main" id="{163E26F0-7D3A-456B-9855-DA3278625EF9}"/>
                    </a:ext>
                  </a:extLst>
                </p:cNvPr>
                <p:cNvGrpSpPr/>
                <p:nvPr/>
              </p:nvGrpSpPr>
              <p:grpSpPr>
                <a:xfrm>
                  <a:off x="4469567" y="3347611"/>
                  <a:ext cx="130678" cy="27432"/>
                  <a:chOff x="4469567" y="3339387"/>
                  <a:chExt cx="130678" cy="27432"/>
                </a:xfrm>
              </p:grpSpPr>
              <p:sp>
                <p:nvSpPr>
                  <p:cNvPr id="347" name="Oval 346">
                    <a:extLst>
                      <a:ext uri="{FF2B5EF4-FFF2-40B4-BE49-F238E27FC236}">
                        <a16:creationId xmlns:a16="http://schemas.microsoft.com/office/drawing/2014/main" id="{B27319C8-4FB4-4F4F-BD54-8BFBEF8512E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8" name="Oval 347">
                    <a:extLst>
                      <a:ext uri="{FF2B5EF4-FFF2-40B4-BE49-F238E27FC236}">
                        <a16:creationId xmlns:a16="http://schemas.microsoft.com/office/drawing/2014/main" id="{73218A3F-ABD4-4DDD-90DD-B78945EDE4C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9" name="Oval 348">
                    <a:extLst>
                      <a:ext uri="{FF2B5EF4-FFF2-40B4-BE49-F238E27FC236}">
                        <a16:creationId xmlns:a16="http://schemas.microsoft.com/office/drawing/2014/main" id="{F21E9061-F1DC-400A-A422-3BC69E36329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03" name="Group 302">
              <a:extLst>
                <a:ext uri="{FF2B5EF4-FFF2-40B4-BE49-F238E27FC236}">
                  <a16:creationId xmlns:a16="http://schemas.microsoft.com/office/drawing/2014/main" id="{C4DBC307-2647-49AE-9495-30500CD00242}"/>
                </a:ext>
              </a:extLst>
            </p:cNvPr>
            <p:cNvGrpSpPr/>
            <p:nvPr/>
          </p:nvGrpSpPr>
          <p:grpSpPr>
            <a:xfrm>
              <a:off x="4125645" y="3411542"/>
              <a:ext cx="523847" cy="120285"/>
              <a:chOff x="4420354" y="3275821"/>
              <a:chExt cx="744771" cy="171013"/>
            </a:xfrm>
          </p:grpSpPr>
          <p:sp useBgFill="1">
            <p:nvSpPr>
              <p:cNvPr id="336" name="Rectangle 335">
                <a:extLst>
                  <a:ext uri="{FF2B5EF4-FFF2-40B4-BE49-F238E27FC236}">
                    <a16:creationId xmlns:a16="http://schemas.microsoft.com/office/drawing/2014/main" id="{4E065AE3-0F3B-43BA-993C-B1B6B72CFCA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37" name="Group 336">
                <a:extLst>
                  <a:ext uri="{FF2B5EF4-FFF2-40B4-BE49-F238E27FC236}">
                    <a16:creationId xmlns:a16="http://schemas.microsoft.com/office/drawing/2014/main" id="{8D67E4DC-AE1E-4AE4-B6C8-F989ED6B8B61}"/>
                  </a:ext>
                </a:extLst>
              </p:cNvPr>
              <p:cNvGrpSpPr/>
              <p:nvPr/>
            </p:nvGrpSpPr>
            <p:grpSpPr>
              <a:xfrm>
                <a:off x="4477946" y="3347611"/>
                <a:ext cx="629587" cy="27432"/>
                <a:chOff x="4469567" y="3347611"/>
                <a:chExt cx="629587" cy="27432"/>
              </a:xfrm>
            </p:grpSpPr>
            <p:cxnSp>
              <p:nvCxnSpPr>
                <p:cNvPr id="338" name="Straight Connector 337">
                  <a:extLst>
                    <a:ext uri="{FF2B5EF4-FFF2-40B4-BE49-F238E27FC236}">
                      <a16:creationId xmlns:a16="http://schemas.microsoft.com/office/drawing/2014/main" id="{4BD06F4C-B357-4F7C-AAA6-3B43C0B61F2F}"/>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39" name="Group 338">
                  <a:extLst>
                    <a:ext uri="{FF2B5EF4-FFF2-40B4-BE49-F238E27FC236}">
                      <a16:creationId xmlns:a16="http://schemas.microsoft.com/office/drawing/2014/main" id="{1EA08A47-27DD-42D8-A6CF-103E7DA9596F}"/>
                    </a:ext>
                  </a:extLst>
                </p:cNvPr>
                <p:cNvGrpSpPr/>
                <p:nvPr/>
              </p:nvGrpSpPr>
              <p:grpSpPr>
                <a:xfrm>
                  <a:off x="4469567" y="3347611"/>
                  <a:ext cx="130678" cy="27432"/>
                  <a:chOff x="4469567" y="3339387"/>
                  <a:chExt cx="130678" cy="27432"/>
                </a:xfrm>
              </p:grpSpPr>
              <p:sp>
                <p:nvSpPr>
                  <p:cNvPr id="340" name="Oval 339">
                    <a:extLst>
                      <a:ext uri="{FF2B5EF4-FFF2-40B4-BE49-F238E27FC236}">
                        <a16:creationId xmlns:a16="http://schemas.microsoft.com/office/drawing/2014/main" id="{2256429B-6F50-485A-878C-D8204E51251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1" name="Oval 340">
                    <a:extLst>
                      <a:ext uri="{FF2B5EF4-FFF2-40B4-BE49-F238E27FC236}">
                        <a16:creationId xmlns:a16="http://schemas.microsoft.com/office/drawing/2014/main" id="{00718B97-FCA7-4DDA-9BD5-F9B6B33D5CB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2" name="Oval 341">
                    <a:extLst>
                      <a:ext uri="{FF2B5EF4-FFF2-40B4-BE49-F238E27FC236}">
                        <a16:creationId xmlns:a16="http://schemas.microsoft.com/office/drawing/2014/main" id="{EAEE8F8F-295B-4466-811D-E3D938BB8E2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04" name="Group 303">
              <a:extLst>
                <a:ext uri="{FF2B5EF4-FFF2-40B4-BE49-F238E27FC236}">
                  <a16:creationId xmlns:a16="http://schemas.microsoft.com/office/drawing/2014/main" id="{7293384B-F3FF-427E-9B1D-2F5EF44F2C25}"/>
                </a:ext>
              </a:extLst>
            </p:cNvPr>
            <p:cNvGrpSpPr/>
            <p:nvPr/>
          </p:nvGrpSpPr>
          <p:grpSpPr>
            <a:xfrm>
              <a:off x="4125645" y="3286778"/>
              <a:ext cx="523847" cy="120285"/>
              <a:chOff x="4420354" y="3275821"/>
              <a:chExt cx="744771" cy="171013"/>
            </a:xfrm>
          </p:grpSpPr>
          <p:sp useBgFill="1">
            <p:nvSpPr>
              <p:cNvPr id="329" name="Rectangle 328">
                <a:extLst>
                  <a:ext uri="{FF2B5EF4-FFF2-40B4-BE49-F238E27FC236}">
                    <a16:creationId xmlns:a16="http://schemas.microsoft.com/office/drawing/2014/main" id="{270A16DA-6F29-4DF0-9264-52F2487AE01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30" name="Group 329">
                <a:extLst>
                  <a:ext uri="{FF2B5EF4-FFF2-40B4-BE49-F238E27FC236}">
                    <a16:creationId xmlns:a16="http://schemas.microsoft.com/office/drawing/2014/main" id="{85243CB1-97CF-4EA5-8AE0-E1A1EFF3B38E}"/>
                  </a:ext>
                </a:extLst>
              </p:cNvPr>
              <p:cNvGrpSpPr/>
              <p:nvPr/>
            </p:nvGrpSpPr>
            <p:grpSpPr>
              <a:xfrm>
                <a:off x="4477946" y="3347611"/>
                <a:ext cx="629587" cy="27432"/>
                <a:chOff x="4469567" y="3347611"/>
                <a:chExt cx="629587" cy="27432"/>
              </a:xfrm>
            </p:grpSpPr>
            <p:cxnSp>
              <p:nvCxnSpPr>
                <p:cNvPr id="331" name="Straight Connector 330">
                  <a:extLst>
                    <a:ext uri="{FF2B5EF4-FFF2-40B4-BE49-F238E27FC236}">
                      <a16:creationId xmlns:a16="http://schemas.microsoft.com/office/drawing/2014/main" id="{81A397CE-5A02-4CE4-ADC2-8552B88D518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32" name="Group 331">
                  <a:extLst>
                    <a:ext uri="{FF2B5EF4-FFF2-40B4-BE49-F238E27FC236}">
                      <a16:creationId xmlns:a16="http://schemas.microsoft.com/office/drawing/2014/main" id="{F2565454-7F32-4ED3-B82E-5881DC49229C}"/>
                    </a:ext>
                  </a:extLst>
                </p:cNvPr>
                <p:cNvGrpSpPr/>
                <p:nvPr/>
              </p:nvGrpSpPr>
              <p:grpSpPr>
                <a:xfrm>
                  <a:off x="4469567" y="3347611"/>
                  <a:ext cx="130678" cy="27432"/>
                  <a:chOff x="4469567" y="3339387"/>
                  <a:chExt cx="130678" cy="27432"/>
                </a:xfrm>
              </p:grpSpPr>
              <p:sp>
                <p:nvSpPr>
                  <p:cNvPr id="333" name="Oval 332">
                    <a:extLst>
                      <a:ext uri="{FF2B5EF4-FFF2-40B4-BE49-F238E27FC236}">
                        <a16:creationId xmlns:a16="http://schemas.microsoft.com/office/drawing/2014/main" id="{5B520024-88CC-4CBF-85B0-9CFABDE2CA8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4" name="Oval 333">
                    <a:extLst>
                      <a:ext uri="{FF2B5EF4-FFF2-40B4-BE49-F238E27FC236}">
                        <a16:creationId xmlns:a16="http://schemas.microsoft.com/office/drawing/2014/main" id="{9CEC2CB7-01A6-45E5-90AA-CD5038962FC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5" name="Oval 334">
                    <a:extLst>
                      <a:ext uri="{FF2B5EF4-FFF2-40B4-BE49-F238E27FC236}">
                        <a16:creationId xmlns:a16="http://schemas.microsoft.com/office/drawing/2014/main" id="{8B6F20AC-D50D-45C9-A980-4AECAD638C0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05" name="Group 304">
              <a:extLst>
                <a:ext uri="{FF2B5EF4-FFF2-40B4-BE49-F238E27FC236}">
                  <a16:creationId xmlns:a16="http://schemas.microsoft.com/office/drawing/2014/main" id="{FD1F50CB-E79E-4C6B-87C0-7D1115B232E8}"/>
                </a:ext>
              </a:extLst>
            </p:cNvPr>
            <p:cNvGrpSpPr/>
            <p:nvPr/>
          </p:nvGrpSpPr>
          <p:grpSpPr>
            <a:xfrm>
              <a:off x="4125645" y="3162014"/>
              <a:ext cx="523847" cy="120285"/>
              <a:chOff x="4420354" y="3275821"/>
              <a:chExt cx="744771" cy="171013"/>
            </a:xfrm>
          </p:grpSpPr>
          <p:sp useBgFill="1">
            <p:nvSpPr>
              <p:cNvPr id="322" name="Rectangle 321">
                <a:extLst>
                  <a:ext uri="{FF2B5EF4-FFF2-40B4-BE49-F238E27FC236}">
                    <a16:creationId xmlns:a16="http://schemas.microsoft.com/office/drawing/2014/main" id="{6CE65E9C-4AE2-4AA8-A960-4D9A9D76091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23" name="Group 322">
                <a:extLst>
                  <a:ext uri="{FF2B5EF4-FFF2-40B4-BE49-F238E27FC236}">
                    <a16:creationId xmlns:a16="http://schemas.microsoft.com/office/drawing/2014/main" id="{B6E0E999-F878-4B2E-9575-6FAD8FB286F8}"/>
                  </a:ext>
                </a:extLst>
              </p:cNvPr>
              <p:cNvGrpSpPr/>
              <p:nvPr/>
            </p:nvGrpSpPr>
            <p:grpSpPr>
              <a:xfrm>
                <a:off x="4477946" y="3347611"/>
                <a:ext cx="629587" cy="27432"/>
                <a:chOff x="4469567" y="3347611"/>
                <a:chExt cx="629587" cy="27432"/>
              </a:xfrm>
            </p:grpSpPr>
            <p:cxnSp>
              <p:nvCxnSpPr>
                <p:cNvPr id="324" name="Straight Connector 323">
                  <a:extLst>
                    <a:ext uri="{FF2B5EF4-FFF2-40B4-BE49-F238E27FC236}">
                      <a16:creationId xmlns:a16="http://schemas.microsoft.com/office/drawing/2014/main" id="{A698016C-C834-416E-BE7B-0AF4BBEE67D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25" name="Group 324">
                  <a:extLst>
                    <a:ext uri="{FF2B5EF4-FFF2-40B4-BE49-F238E27FC236}">
                      <a16:creationId xmlns:a16="http://schemas.microsoft.com/office/drawing/2014/main" id="{7FB8FB24-8C59-43C8-B498-91DB14A2D08F}"/>
                    </a:ext>
                  </a:extLst>
                </p:cNvPr>
                <p:cNvGrpSpPr/>
                <p:nvPr/>
              </p:nvGrpSpPr>
              <p:grpSpPr>
                <a:xfrm>
                  <a:off x="4469567" y="3347611"/>
                  <a:ext cx="130678" cy="27432"/>
                  <a:chOff x="4469567" y="3339387"/>
                  <a:chExt cx="130678" cy="27432"/>
                </a:xfrm>
              </p:grpSpPr>
              <p:sp>
                <p:nvSpPr>
                  <p:cNvPr id="326" name="Oval 325">
                    <a:extLst>
                      <a:ext uri="{FF2B5EF4-FFF2-40B4-BE49-F238E27FC236}">
                        <a16:creationId xmlns:a16="http://schemas.microsoft.com/office/drawing/2014/main" id="{EDC8BE85-F2B2-487C-8E72-5F11CE0DA2C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7" name="Oval 326">
                    <a:extLst>
                      <a:ext uri="{FF2B5EF4-FFF2-40B4-BE49-F238E27FC236}">
                        <a16:creationId xmlns:a16="http://schemas.microsoft.com/office/drawing/2014/main" id="{F68F1737-7D74-4EB0-B1C7-B2869EC908E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8" name="Oval 327">
                    <a:extLst>
                      <a:ext uri="{FF2B5EF4-FFF2-40B4-BE49-F238E27FC236}">
                        <a16:creationId xmlns:a16="http://schemas.microsoft.com/office/drawing/2014/main" id="{93369A6C-E0BE-4BCC-9A88-12A991CA9F0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06" name="Group 305">
              <a:extLst>
                <a:ext uri="{FF2B5EF4-FFF2-40B4-BE49-F238E27FC236}">
                  <a16:creationId xmlns:a16="http://schemas.microsoft.com/office/drawing/2014/main" id="{E9933C3F-A32E-4C7C-A835-98A0BEF1CEDC}"/>
                </a:ext>
              </a:extLst>
            </p:cNvPr>
            <p:cNvGrpSpPr/>
            <p:nvPr/>
          </p:nvGrpSpPr>
          <p:grpSpPr>
            <a:xfrm>
              <a:off x="4125645" y="3037250"/>
              <a:ext cx="523847" cy="120285"/>
              <a:chOff x="4420354" y="3275821"/>
              <a:chExt cx="744771" cy="171013"/>
            </a:xfrm>
          </p:grpSpPr>
          <p:sp useBgFill="1">
            <p:nvSpPr>
              <p:cNvPr id="315" name="Rectangle 314">
                <a:extLst>
                  <a:ext uri="{FF2B5EF4-FFF2-40B4-BE49-F238E27FC236}">
                    <a16:creationId xmlns:a16="http://schemas.microsoft.com/office/drawing/2014/main" id="{F18ADB9F-1354-4F6E-8B03-4CEC7EBDAA2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16" name="Group 315">
                <a:extLst>
                  <a:ext uri="{FF2B5EF4-FFF2-40B4-BE49-F238E27FC236}">
                    <a16:creationId xmlns:a16="http://schemas.microsoft.com/office/drawing/2014/main" id="{1D4579C2-036C-4726-8B4E-C9329A61BFC3}"/>
                  </a:ext>
                </a:extLst>
              </p:cNvPr>
              <p:cNvGrpSpPr/>
              <p:nvPr/>
            </p:nvGrpSpPr>
            <p:grpSpPr>
              <a:xfrm>
                <a:off x="4477946" y="3347611"/>
                <a:ext cx="629587" cy="27432"/>
                <a:chOff x="4469567" y="3347611"/>
                <a:chExt cx="629587" cy="27432"/>
              </a:xfrm>
            </p:grpSpPr>
            <p:cxnSp>
              <p:nvCxnSpPr>
                <p:cNvPr id="317" name="Straight Connector 316">
                  <a:extLst>
                    <a:ext uri="{FF2B5EF4-FFF2-40B4-BE49-F238E27FC236}">
                      <a16:creationId xmlns:a16="http://schemas.microsoft.com/office/drawing/2014/main" id="{D1700B70-D35B-4FB9-84AB-1EE4E623769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18" name="Group 317">
                  <a:extLst>
                    <a:ext uri="{FF2B5EF4-FFF2-40B4-BE49-F238E27FC236}">
                      <a16:creationId xmlns:a16="http://schemas.microsoft.com/office/drawing/2014/main" id="{C477F8E6-04AD-4CE9-AE4D-815B2DF464A1}"/>
                    </a:ext>
                  </a:extLst>
                </p:cNvPr>
                <p:cNvGrpSpPr/>
                <p:nvPr/>
              </p:nvGrpSpPr>
              <p:grpSpPr>
                <a:xfrm>
                  <a:off x="4469567" y="3347611"/>
                  <a:ext cx="130678" cy="27432"/>
                  <a:chOff x="4469567" y="3339387"/>
                  <a:chExt cx="130678" cy="27432"/>
                </a:xfrm>
              </p:grpSpPr>
              <p:sp>
                <p:nvSpPr>
                  <p:cNvPr id="319" name="Oval 318">
                    <a:extLst>
                      <a:ext uri="{FF2B5EF4-FFF2-40B4-BE49-F238E27FC236}">
                        <a16:creationId xmlns:a16="http://schemas.microsoft.com/office/drawing/2014/main" id="{B9F12B8F-E198-47DD-8B0B-5EF2E5C6B4C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0" name="Oval 319">
                    <a:extLst>
                      <a:ext uri="{FF2B5EF4-FFF2-40B4-BE49-F238E27FC236}">
                        <a16:creationId xmlns:a16="http://schemas.microsoft.com/office/drawing/2014/main" id="{0D61886B-5CFF-4DE1-BDB6-962882A1347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1" name="Oval 320">
                    <a:extLst>
                      <a:ext uri="{FF2B5EF4-FFF2-40B4-BE49-F238E27FC236}">
                        <a16:creationId xmlns:a16="http://schemas.microsoft.com/office/drawing/2014/main" id="{CF6E2645-C97D-4B85-8640-79FF892BCB4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307" name="Group 306">
              <a:extLst>
                <a:ext uri="{FF2B5EF4-FFF2-40B4-BE49-F238E27FC236}">
                  <a16:creationId xmlns:a16="http://schemas.microsoft.com/office/drawing/2014/main" id="{455ABD58-51AE-4669-917D-6EA2C3CE1C66}"/>
                </a:ext>
              </a:extLst>
            </p:cNvPr>
            <p:cNvGrpSpPr/>
            <p:nvPr/>
          </p:nvGrpSpPr>
          <p:grpSpPr>
            <a:xfrm>
              <a:off x="4125645" y="2912487"/>
              <a:ext cx="523847" cy="120285"/>
              <a:chOff x="4420354" y="3275821"/>
              <a:chExt cx="744771" cy="171013"/>
            </a:xfrm>
          </p:grpSpPr>
          <p:sp useBgFill="1">
            <p:nvSpPr>
              <p:cNvPr id="308" name="Rectangle 307">
                <a:extLst>
                  <a:ext uri="{FF2B5EF4-FFF2-40B4-BE49-F238E27FC236}">
                    <a16:creationId xmlns:a16="http://schemas.microsoft.com/office/drawing/2014/main" id="{652C95DB-0DDA-4011-A975-F8AB5972DAE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09" name="Group 308">
                <a:extLst>
                  <a:ext uri="{FF2B5EF4-FFF2-40B4-BE49-F238E27FC236}">
                    <a16:creationId xmlns:a16="http://schemas.microsoft.com/office/drawing/2014/main" id="{805DB083-D7C7-4652-B609-5E359F6FA6BC}"/>
                  </a:ext>
                </a:extLst>
              </p:cNvPr>
              <p:cNvGrpSpPr/>
              <p:nvPr/>
            </p:nvGrpSpPr>
            <p:grpSpPr>
              <a:xfrm>
                <a:off x="4477946" y="3347611"/>
                <a:ext cx="629587" cy="27432"/>
                <a:chOff x="4469567" y="3347611"/>
                <a:chExt cx="629587" cy="27432"/>
              </a:xfrm>
            </p:grpSpPr>
            <p:cxnSp>
              <p:nvCxnSpPr>
                <p:cNvPr id="310" name="Straight Connector 309">
                  <a:extLst>
                    <a:ext uri="{FF2B5EF4-FFF2-40B4-BE49-F238E27FC236}">
                      <a16:creationId xmlns:a16="http://schemas.microsoft.com/office/drawing/2014/main" id="{20440CED-E78B-4E89-A0E4-31B0C6ACF58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11" name="Group 310">
                  <a:extLst>
                    <a:ext uri="{FF2B5EF4-FFF2-40B4-BE49-F238E27FC236}">
                      <a16:creationId xmlns:a16="http://schemas.microsoft.com/office/drawing/2014/main" id="{B7D3C5AD-3F56-4992-AA8D-3D60EA04B4A4}"/>
                    </a:ext>
                  </a:extLst>
                </p:cNvPr>
                <p:cNvGrpSpPr/>
                <p:nvPr/>
              </p:nvGrpSpPr>
              <p:grpSpPr>
                <a:xfrm>
                  <a:off x="4469567" y="3347611"/>
                  <a:ext cx="130678" cy="27432"/>
                  <a:chOff x="4469567" y="3339387"/>
                  <a:chExt cx="130678" cy="27432"/>
                </a:xfrm>
              </p:grpSpPr>
              <p:sp>
                <p:nvSpPr>
                  <p:cNvPr id="312" name="Oval 311">
                    <a:extLst>
                      <a:ext uri="{FF2B5EF4-FFF2-40B4-BE49-F238E27FC236}">
                        <a16:creationId xmlns:a16="http://schemas.microsoft.com/office/drawing/2014/main" id="{3DBD39FA-532D-46A3-A793-72AE19DD848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3" name="Oval 312">
                    <a:extLst>
                      <a:ext uri="{FF2B5EF4-FFF2-40B4-BE49-F238E27FC236}">
                        <a16:creationId xmlns:a16="http://schemas.microsoft.com/office/drawing/2014/main" id="{96EF3189-6C44-49CF-9E2A-EAD5A9303F5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4" name="Oval 313">
                    <a:extLst>
                      <a:ext uri="{FF2B5EF4-FFF2-40B4-BE49-F238E27FC236}">
                        <a16:creationId xmlns:a16="http://schemas.microsoft.com/office/drawing/2014/main" id="{D1BC9AE8-FD87-4DFD-B19F-6BAAABADAF5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399" name="Group 398">
            <a:extLst>
              <a:ext uri="{FF2B5EF4-FFF2-40B4-BE49-F238E27FC236}">
                <a16:creationId xmlns:a16="http://schemas.microsoft.com/office/drawing/2014/main" id="{8AA2CFBE-175F-4552-945E-2F5511796461}"/>
              </a:ext>
            </a:extLst>
          </p:cNvPr>
          <p:cNvGrpSpPr/>
          <p:nvPr/>
        </p:nvGrpSpPr>
        <p:grpSpPr>
          <a:xfrm>
            <a:off x="8125030" y="3107278"/>
            <a:ext cx="755154" cy="1367996"/>
            <a:chOff x="4125645" y="2912487"/>
            <a:chExt cx="523847" cy="744104"/>
          </a:xfrm>
        </p:grpSpPr>
        <p:grpSp>
          <p:nvGrpSpPr>
            <p:cNvPr id="400" name="Group 399">
              <a:extLst>
                <a:ext uri="{FF2B5EF4-FFF2-40B4-BE49-F238E27FC236}">
                  <a16:creationId xmlns:a16="http://schemas.microsoft.com/office/drawing/2014/main" id="{BE819B20-6EB1-419C-8DB4-1660A545DE6C}"/>
                </a:ext>
              </a:extLst>
            </p:cNvPr>
            <p:cNvGrpSpPr/>
            <p:nvPr/>
          </p:nvGrpSpPr>
          <p:grpSpPr>
            <a:xfrm>
              <a:off x="4125645" y="3536306"/>
              <a:ext cx="523847" cy="120285"/>
              <a:chOff x="4420354" y="3275821"/>
              <a:chExt cx="744771" cy="171013"/>
            </a:xfrm>
          </p:grpSpPr>
          <p:sp useBgFill="1">
            <p:nvSpPr>
              <p:cNvPr id="441" name="Rectangle 440">
                <a:extLst>
                  <a:ext uri="{FF2B5EF4-FFF2-40B4-BE49-F238E27FC236}">
                    <a16:creationId xmlns:a16="http://schemas.microsoft.com/office/drawing/2014/main" id="{BA6C3DF3-EAEA-4FF5-99D4-AE5B6F3445E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42" name="Group 441">
                <a:extLst>
                  <a:ext uri="{FF2B5EF4-FFF2-40B4-BE49-F238E27FC236}">
                    <a16:creationId xmlns:a16="http://schemas.microsoft.com/office/drawing/2014/main" id="{E46F1949-ED19-4A71-94B2-499DA1155850}"/>
                  </a:ext>
                </a:extLst>
              </p:cNvPr>
              <p:cNvGrpSpPr/>
              <p:nvPr/>
            </p:nvGrpSpPr>
            <p:grpSpPr>
              <a:xfrm>
                <a:off x="4477946" y="3347611"/>
                <a:ext cx="629587" cy="27432"/>
                <a:chOff x="4469567" y="3347611"/>
                <a:chExt cx="629587" cy="27432"/>
              </a:xfrm>
            </p:grpSpPr>
            <p:cxnSp>
              <p:nvCxnSpPr>
                <p:cNvPr id="443" name="Straight Connector 442">
                  <a:extLst>
                    <a:ext uri="{FF2B5EF4-FFF2-40B4-BE49-F238E27FC236}">
                      <a16:creationId xmlns:a16="http://schemas.microsoft.com/office/drawing/2014/main" id="{B38119D8-3188-41CF-A3CB-645A72C547D9}"/>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44" name="Group 443">
                  <a:extLst>
                    <a:ext uri="{FF2B5EF4-FFF2-40B4-BE49-F238E27FC236}">
                      <a16:creationId xmlns:a16="http://schemas.microsoft.com/office/drawing/2014/main" id="{C2FCB49D-4D0A-44CA-BE8F-D5BD111A7AC3}"/>
                    </a:ext>
                  </a:extLst>
                </p:cNvPr>
                <p:cNvGrpSpPr/>
                <p:nvPr/>
              </p:nvGrpSpPr>
              <p:grpSpPr>
                <a:xfrm>
                  <a:off x="4469567" y="3347611"/>
                  <a:ext cx="130678" cy="27432"/>
                  <a:chOff x="4469567" y="3339387"/>
                  <a:chExt cx="130678" cy="27432"/>
                </a:xfrm>
              </p:grpSpPr>
              <p:sp>
                <p:nvSpPr>
                  <p:cNvPr id="445" name="Oval 444">
                    <a:extLst>
                      <a:ext uri="{FF2B5EF4-FFF2-40B4-BE49-F238E27FC236}">
                        <a16:creationId xmlns:a16="http://schemas.microsoft.com/office/drawing/2014/main" id="{B7918EF1-5558-4876-A2C1-9B144478430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46" name="Oval 445">
                    <a:extLst>
                      <a:ext uri="{FF2B5EF4-FFF2-40B4-BE49-F238E27FC236}">
                        <a16:creationId xmlns:a16="http://schemas.microsoft.com/office/drawing/2014/main" id="{DF9F3079-6773-4F75-8A2C-441EC6C4CFB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47" name="Oval 446">
                    <a:extLst>
                      <a:ext uri="{FF2B5EF4-FFF2-40B4-BE49-F238E27FC236}">
                        <a16:creationId xmlns:a16="http://schemas.microsoft.com/office/drawing/2014/main" id="{82B7E3AB-CF11-4ACE-BE48-C0E4AB01ADC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1" name="Group 400">
              <a:extLst>
                <a:ext uri="{FF2B5EF4-FFF2-40B4-BE49-F238E27FC236}">
                  <a16:creationId xmlns:a16="http://schemas.microsoft.com/office/drawing/2014/main" id="{DD138529-3A5C-466F-B0EE-8E94C63AF121}"/>
                </a:ext>
              </a:extLst>
            </p:cNvPr>
            <p:cNvGrpSpPr/>
            <p:nvPr/>
          </p:nvGrpSpPr>
          <p:grpSpPr>
            <a:xfrm>
              <a:off x="4125645" y="3411542"/>
              <a:ext cx="523847" cy="120285"/>
              <a:chOff x="4420354" y="3275821"/>
              <a:chExt cx="744771" cy="171013"/>
            </a:xfrm>
          </p:grpSpPr>
          <p:sp useBgFill="1">
            <p:nvSpPr>
              <p:cNvPr id="434" name="Rectangle 433">
                <a:extLst>
                  <a:ext uri="{FF2B5EF4-FFF2-40B4-BE49-F238E27FC236}">
                    <a16:creationId xmlns:a16="http://schemas.microsoft.com/office/drawing/2014/main" id="{847F227F-0691-4CB8-8EC9-CFE7ACBAA4F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35" name="Group 434">
                <a:extLst>
                  <a:ext uri="{FF2B5EF4-FFF2-40B4-BE49-F238E27FC236}">
                    <a16:creationId xmlns:a16="http://schemas.microsoft.com/office/drawing/2014/main" id="{D45D1BF4-C98A-454A-9AC2-2A4CC8DC6664}"/>
                  </a:ext>
                </a:extLst>
              </p:cNvPr>
              <p:cNvGrpSpPr/>
              <p:nvPr/>
            </p:nvGrpSpPr>
            <p:grpSpPr>
              <a:xfrm>
                <a:off x="4477946" y="3347611"/>
                <a:ext cx="629587" cy="27432"/>
                <a:chOff x="4469567" y="3347611"/>
                <a:chExt cx="629587" cy="27432"/>
              </a:xfrm>
            </p:grpSpPr>
            <p:cxnSp>
              <p:nvCxnSpPr>
                <p:cNvPr id="436" name="Straight Connector 435">
                  <a:extLst>
                    <a:ext uri="{FF2B5EF4-FFF2-40B4-BE49-F238E27FC236}">
                      <a16:creationId xmlns:a16="http://schemas.microsoft.com/office/drawing/2014/main" id="{FD05C26D-4106-43C5-87F7-FDAC8CC516B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7" name="Group 436">
                  <a:extLst>
                    <a:ext uri="{FF2B5EF4-FFF2-40B4-BE49-F238E27FC236}">
                      <a16:creationId xmlns:a16="http://schemas.microsoft.com/office/drawing/2014/main" id="{84258589-C1AB-4C98-8FE0-F7AC77B6C621}"/>
                    </a:ext>
                  </a:extLst>
                </p:cNvPr>
                <p:cNvGrpSpPr/>
                <p:nvPr/>
              </p:nvGrpSpPr>
              <p:grpSpPr>
                <a:xfrm>
                  <a:off x="4469567" y="3347611"/>
                  <a:ext cx="130678" cy="27432"/>
                  <a:chOff x="4469567" y="3339387"/>
                  <a:chExt cx="130678" cy="27432"/>
                </a:xfrm>
              </p:grpSpPr>
              <p:sp>
                <p:nvSpPr>
                  <p:cNvPr id="438" name="Oval 437">
                    <a:extLst>
                      <a:ext uri="{FF2B5EF4-FFF2-40B4-BE49-F238E27FC236}">
                        <a16:creationId xmlns:a16="http://schemas.microsoft.com/office/drawing/2014/main" id="{9B83CAE3-3DBF-4512-A60C-A9963FF5222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9" name="Oval 438">
                    <a:extLst>
                      <a:ext uri="{FF2B5EF4-FFF2-40B4-BE49-F238E27FC236}">
                        <a16:creationId xmlns:a16="http://schemas.microsoft.com/office/drawing/2014/main" id="{41866EB2-8EE1-4ED8-B37C-D336B021B7B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40" name="Oval 439">
                    <a:extLst>
                      <a:ext uri="{FF2B5EF4-FFF2-40B4-BE49-F238E27FC236}">
                        <a16:creationId xmlns:a16="http://schemas.microsoft.com/office/drawing/2014/main" id="{3F732EA8-8139-4EA6-9ADF-3370F06C9E0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2" name="Group 401">
              <a:extLst>
                <a:ext uri="{FF2B5EF4-FFF2-40B4-BE49-F238E27FC236}">
                  <a16:creationId xmlns:a16="http://schemas.microsoft.com/office/drawing/2014/main" id="{FF7A5511-DFB3-4DD0-9AA0-F2706EC6427D}"/>
                </a:ext>
              </a:extLst>
            </p:cNvPr>
            <p:cNvGrpSpPr/>
            <p:nvPr/>
          </p:nvGrpSpPr>
          <p:grpSpPr>
            <a:xfrm>
              <a:off x="4125645" y="3286778"/>
              <a:ext cx="523847" cy="120285"/>
              <a:chOff x="4420354" y="3275821"/>
              <a:chExt cx="744771" cy="171013"/>
            </a:xfrm>
          </p:grpSpPr>
          <p:sp useBgFill="1">
            <p:nvSpPr>
              <p:cNvPr id="427" name="Rectangle 426">
                <a:extLst>
                  <a:ext uri="{FF2B5EF4-FFF2-40B4-BE49-F238E27FC236}">
                    <a16:creationId xmlns:a16="http://schemas.microsoft.com/office/drawing/2014/main" id="{B2A84F03-1E25-4D74-8634-79ED0E2AB49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28" name="Group 427">
                <a:extLst>
                  <a:ext uri="{FF2B5EF4-FFF2-40B4-BE49-F238E27FC236}">
                    <a16:creationId xmlns:a16="http://schemas.microsoft.com/office/drawing/2014/main" id="{A8C233FC-C7C1-4FE6-8F85-7840EB1C3EAF}"/>
                  </a:ext>
                </a:extLst>
              </p:cNvPr>
              <p:cNvGrpSpPr/>
              <p:nvPr/>
            </p:nvGrpSpPr>
            <p:grpSpPr>
              <a:xfrm>
                <a:off x="4477946" y="3347611"/>
                <a:ext cx="629587" cy="27432"/>
                <a:chOff x="4469567" y="3347611"/>
                <a:chExt cx="629587" cy="27432"/>
              </a:xfrm>
            </p:grpSpPr>
            <p:cxnSp>
              <p:nvCxnSpPr>
                <p:cNvPr id="429" name="Straight Connector 428">
                  <a:extLst>
                    <a:ext uri="{FF2B5EF4-FFF2-40B4-BE49-F238E27FC236}">
                      <a16:creationId xmlns:a16="http://schemas.microsoft.com/office/drawing/2014/main" id="{2B6536AE-4E74-43FD-B741-77DE02BDF7C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0" name="Group 429">
                  <a:extLst>
                    <a:ext uri="{FF2B5EF4-FFF2-40B4-BE49-F238E27FC236}">
                      <a16:creationId xmlns:a16="http://schemas.microsoft.com/office/drawing/2014/main" id="{18605C87-D558-4495-9C4B-396734F6F22C}"/>
                    </a:ext>
                  </a:extLst>
                </p:cNvPr>
                <p:cNvGrpSpPr/>
                <p:nvPr/>
              </p:nvGrpSpPr>
              <p:grpSpPr>
                <a:xfrm>
                  <a:off x="4469567" y="3347611"/>
                  <a:ext cx="130678" cy="27432"/>
                  <a:chOff x="4469567" y="3339387"/>
                  <a:chExt cx="130678" cy="27432"/>
                </a:xfrm>
              </p:grpSpPr>
              <p:sp>
                <p:nvSpPr>
                  <p:cNvPr id="431" name="Oval 430">
                    <a:extLst>
                      <a:ext uri="{FF2B5EF4-FFF2-40B4-BE49-F238E27FC236}">
                        <a16:creationId xmlns:a16="http://schemas.microsoft.com/office/drawing/2014/main" id="{7D292E32-DCA9-4202-83C4-71C9FF3A596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2" name="Oval 431">
                    <a:extLst>
                      <a:ext uri="{FF2B5EF4-FFF2-40B4-BE49-F238E27FC236}">
                        <a16:creationId xmlns:a16="http://schemas.microsoft.com/office/drawing/2014/main" id="{B813AADA-ECB2-4E9B-9079-6E40A0BE9E1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3" name="Oval 432">
                    <a:extLst>
                      <a:ext uri="{FF2B5EF4-FFF2-40B4-BE49-F238E27FC236}">
                        <a16:creationId xmlns:a16="http://schemas.microsoft.com/office/drawing/2014/main" id="{FCED39BF-8118-46DC-95EE-28E7A9EEF57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3" name="Group 402">
              <a:extLst>
                <a:ext uri="{FF2B5EF4-FFF2-40B4-BE49-F238E27FC236}">
                  <a16:creationId xmlns:a16="http://schemas.microsoft.com/office/drawing/2014/main" id="{DF4BD736-5C3C-4F14-8C18-3F1B7A31EDE1}"/>
                </a:ext>
              </a:extLst>
            </p:cNvPr>
            <p:cNvGrpSpPr/>
            <p:nvPr/>
          </p:nvGrpSpPr>
          <p:grpSpPr>
            <a:xfrm>
              <a:off x="4125645" y="3162014"/>
              <a:ext cx="523847" cy="120285"/>
              <a:chOff x="4420354" y="3275821"/>
              <a:chExt cx="744771" cy="171013"/>
            </a:xfrm>
          </p:grpSpPr>
          <p:sp useBgFill="1">
            <p:nvSpPr>
              <p:cNvPr id="420" name="Rectangle 419">
                <a:extLst>
                  <a:ext uri="{FF2B5EF4-FFF2-40B4-BE49-F238E27FC236}">
                    <a16:creationId xmlns:a16="http://schemas.microsoft.com/office/drawing/2014/main" id="{BB9E5D6A-9706-4A9A-A632-2020EA781BA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21" name="Group 420">
                <a:extLst>
                  <a:ext uri="{FF2B5EF4-FFF2-40B4-BE49-F238E27FC236}">
                    <a16:creationId xmlns:a16="http://schemas.microsoft.com/office/drawing/2014/main" id="{C0DF8878-8467-4F8C-A8E2-810E187A01CC}"/>
                  </a:ext>
                </a:extLst>
              </p:cNvPr>
              <p:cNvGrpSpPr/>
              <p:nvPr/>
            </p:nvGrpSpPr>
            <p:grpSpPr>
              <a:xfrm>
                <a:off x="4477946" y="3347611"/>
                <a:ext cx="629587" cy="27432"/>
                <a:chOff x="4469567" y="3347611"/>
                <a:chExt cx="629587" cy="27432"/>
              </a:xfrm>
            </p:grpSpPr>
            <p:cxnSp>
              <p:nvCxnSpPr>
                <p:cNvPr id="422" name="Straight Connector 421">
                  <a:extLst>
                    <a:ext uri="{FF2B5EF4-FFF2-40B4-BE49-F238E27FC236}">
                      <a16:creationId xmlns:a16="http://schemas.microsoft.com/office/drawing/2014/main" id="{80E2B1A5-D18E-4ECE-8A0B-48FD4B1D127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23" name="Group 422">
                  <a:extLst>
                    <a:ext uri="{FF2B5EF4-FFF2-40B4-BE49-F238E27FC236}">
                      <a16:creationId xmlns:a16="http://schemas.microsoft.com/office/drawing/2014/main" id="{E58C5261-9921-4596-92A4-A16C3E7C5634}"/>
                    </a:ext>
                  </a:extLst>
                </p:cNvPr>
                <p:cNvGrpSpPr/>
                <p:nvPr/>
              </p:nvGrpSpPr>
              <p:grpSpPr>
                <a:xfrm>
                  <a:off x="4469567" y="3347611"/>
                  <a:ext cx="130678" cy="27432"/>
                  <a:chOff x="4469567" y="3339387"/>
                  <a:chExt cx="130678" cy="27432"/>
                </a:xfrm>
              </p:grpSpPr>
              <p:sp>
                <p:nvSpPr>
                  <p:cNvPr id="424" name="Oval 423">
                    <a:extLst>
                      <a:ext uri="{FF2B5EF4-FFF2-40B4-BE49-F238E27FC236}">
                        <a16:creationId xmlns:a16="http://schemas.microsoft.com/office/drawing/2014/main" id="{DAE2D07E-7C33-4DD9-B709-45C4B38DEC6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5" name="Oval 424">
                    <a:extLst>
                      <a:ext uri="{FF2B5EF4-FFF2-40B4-BE49-F238E27FC236}">
                        <a16:creationId xmlns:a16="http://schemas.microsoft.com/office/drawing/2014/main" id="{96DD611B-0147-4A77-AD02-83DE378BAF16}"/>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6" name="Oval 425">
                    <a:extLst>
                      <a:ext uri="{FF2B5EF4-FFF2-40B4-BE49-F238E27FC236}">
                        <a16:creationId xmlns:a16="http://schemas.microsoft.com/office/drawing/2014/main" id="{BDEB1916-3107-47BA-9AFF-5E46F3817EAA}"/>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4" name="Group 403">
              <a:extLst>
                <a:ext uri="{FF2B5EF4-FFF2-40B4-BE49-F238E27FC236}">
                  <a16:creationId xmlns:a16="http://schemas.microsoft.com/office/drawing/2014/main" id="{8254BAB5-8458-4D59-8F21-85D485BCA8ED}"/>
                </a:ext>
              </a:extLst>
            </p:cNvPr>
            <p:cNvGrpSpPr/>
            <p:nvPr/>
          </p:nvGrpSpPr>
          <p:grpSpPr>
            <a:xfrm>
              <a:off x="4125645" y="3037250"/>
              <a:ext cx="523847" cy="120285"/>
              <a:chOff x="4420354" y="3275821"/>
              <a:chExt cx="744771" cy="171013"/>
            </a:xfrm>
          </p:grpSpPr>
          <p:sp useBgFill="1">
            <p:nvSpPr>
              <p:cNvPr id="413" name="Rectangle 412">
                <a:extLst>
                  <a:ext uri="{FF2B5EF4-FFF2-40B4-BE49-F238E27FC236}">
                    <a16:creationId xmlns:a16="http://schemas.microsoft.com/office/drawing/2014/main" id="{9826C0BA-133D-44AE-813B-034BA6288B3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14" name="Group 413">
                <a:extLst>
                  <a:ext uri="{FF2B5EF4-FFF2-40B4-BE49-F238E27FC236}">
                    <a16:creationId xmlns:a16="http://schemas.microsoft.com/office/drawing/2014/main" id="{85B3FE67-EB20-4E21-AA56-1424219277A6}"/>
                  </a:ext>
                </a:extLst>
              </p:cNvPr>
              <p:cNvGrpSpPr/>
              <p:nvPr/>
            </p:nvGrpSpPr>
            <p:grpSpPr>
              <a:xfrm>
                <a:off x="4477946" y="3347611"/>
                <a:ext cx="629587" cy="27432"/>
                <a:chOff x="4469567" y="3347611"/>
                <a:chExt cx="629587" cy="27432"/>
              </a:xfrm>
            </p:grpSpPr>
            <p:cxnSp>
              <p:nvCxnSpPr>
                <p:cNvPr id="415" name="Straight Connector 414">
                  <a:extLst>
                    <a:ext uri="{FF2B5EF4-FFF2-40B4-BE49-F238E27FC236}">
                      <a16:creationId xmlns:a16="http://schemas.microsoft.com/office/drawing/2014/main" id="{2AEDD3AE-5597-42A0-84E6-09989EFCED1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16" name="Group 415">
                  <a:extLst>
                    <a:ext uri="{FF2B5EF4-FFF2-40B4-BE49-F238E27FC236}">
                      <a16:creationId xmlns:a16="http://schemas.microsoft.com/office/drawing/2014/main" id="{ABE7F1F5-658F-4181-AC1C-DED060A8724C}"/>
                    </a:ext>
                  </a:extLst>
                </p:cNvPr>
                <p:cNvGrpSpPr/>
                <p:nvPr/>
              </p:nvGrpSpPr>
              <p:grpSpPr>
                <a:xfrm>
                  <a:off x="4469567" y="3347611"/>
                  <a:ext cx="130678" cy="27432"/>
                  <a:chOff x="4469567" y="3339387"/>
                  <a:chExt cx="130678" cy="27432"/>
                </a:xfrm>
              </p:grpSpPr>
              <p:sp>
                <p:nvSpPr>
                  <p:cNvPr id="417" name="Oval 416">
                    <a:extLst>
                      <a:ext uri="{FF2B5EF4-FFF2-40B4-BE49-F238E27FC236}">
                        <a16:creationId xmlns:a16="http://schemas.microsoft.com/office/drawing/2014/main" id="{080BEBF2-C4DE-4222-A6C1-CC53C58265A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8" name="Oval 417">
                    <a:extLst>
                      <a:ext uri="{FF2B5EF4-FFF2-40B4-BE49-F238E27FC236}">
                        <a16:creationId xmlns:a16="http://schemas.microsoft.com/office/drawing/2014/main" id="{804E4EE3-7BC9-4980-ABED-6B2DFB9518C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9" name="Oval 418">
                    <a:extLst>
                      <a:ext uri="{FF2B5EF4-FFF2-40B4-BE49-F238E27FC236}">
                        <a16:creationId xmlns:a16="http://schemas.microsoft.com/office/drawing/2014/main" id="{FB034F64-1961-4DAB-8A2F-CFF08BE964C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05" name="Group 404">
              <a:extLst>
                <a:ext uri="{FF2B5EF4-FFF2-40B4-BE49-F238E27FC236}">
                  <a16:creationId xmlns:a16="http://schemas.microsoft.com/office/drawing/2014/main" id="{9F2F3AB9-DCEE-409A-B033-F292EDF837FE}"/>
                </a:ext>
              </a:extLst>
            </p:cNvPr>
            <p:cNvGrpSpPr/>
            <p:nvPr/>
          </p:nvGrpSpPr>
          <p:grpSpPr>
            <a:xfrm>
              <a:off x="4125645" y="2912487"/>
              <a:ext cx="523847" cy="120285"/>
              <a:chOff x="4420354" y="3275821"/>
              <a:chExt cx="744771" cy="171013"/>
            </a:xfrm>
          </p:grpSpPr>
          <p:sp useBgFill="1">
            <p:nvSpPr>
              <p:cNvPr id="406" name="Rectangle 405">
                <a:extLst>
                  <a:ext uri="{FF2B5EF4-FFF2-40B4-BE49-F238E27FC236}">
                    <a16:creationId xmlns:a16="http://schemas.microsoft.com/office/drawing/2014/main" id="{0104B84A-970A-4BBE-94D2-9E9F9AF551D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07" name="Group 406">
                <a:extLst>
                  <a:ext uri="{FF2B5EF4-FFF2-40B4-BE49-F238E27FC236}">
                    <a16:creationId xmlns:a16="http://schemas.microsoft.com/office/drawing/2014/main" id="{04532596-9C06-458F-98D5-A72804715BC1}"/>
                  </a:ext>
                </a:extLst>
              </p:cNvPr>
              <p:cNvGrpSpPr/>
              <p:nvPr/>
            </p:nvGrpSpPr>
            <p:grpSpPr>
              <a:xfrm>
                <a:off x="4477946" y="3347611"/>
                <a:ext cx="629587" cy="27432"/>
                <a:chOff x="4469567" y="3347611"/>
                <a:chExt cx="629587" cy="27432"/>
              </a:xfrm>
            </p:grpSpPr>
            <p:cxnSp>
              <p:nvCxnSpPr>
                <p:cNvPr id="408" name="Straight Connector 407">
                  <a:extLst>
                    <a:ext uri="{FF2B5EF4-FFF2-40B4-BE49-F238E27FC236}">
                      <a16:creationId xmlns:a16="http://schemas.microsoft.com/office/drawing/2014/main" id="{1705D8F0-B301-4203-93EB-4C14E19E0D9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09" name="Group 408">
                  <a:extLst>
                    <a:ext uri="{FF2B5EF4-FFF2-40B4-BE49-F238E27FC236}">
                      <a16:creationId xmlns:a16="http://schemas.microsoft.com/office/drawing/2014/main" id="{8922E570-3B92-42BB-AE6D-61F5A456DC20}"/>
                    </a:ext>
                  </a:extLst>
                </p:cNvPr>
                <p:cNvGrpSpPr/>
                <p:nvPr/>
              </p:nvGrpSpPr>
              <p:grpSpPr>
                <a:xfrm>
                  <a:off x="4469567" y="3347611"/>
                  <a:ext cx="130678" cy="27432"/>
                  <a:chOff x="4469567" y="3339387"/>
                  <a:chExt cx="130678" cy="27432"/>
                </a:xfrm>
              </p:grpSpPr>
              <p:sp>
                <p:nvSpPr>
                  <p:cNvPr id="410" name="Oval 409">
                    <a:extLst>
                      <a:ext uri="{FF2B5EF4-FFF2-40B4-BE49-F238E27FC236}">
                        <a16:creationId xmlns:a16="http://schemas.microsoft.com/office/drawing/2014/main" id="{1FF88FE3-8455-445D-99C7-724A77C5849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1" name="Oval 410">
                    <a:extLst>
                      <a:ext uri="{FF2B5EF4-FFF2-40B4-BE49-F238E27FC236}">
                        <a16:creationId xmlns:a16="http://schemas.microsoft.com/office/drawing/2014/main" id="{D3ACA96B-4B16-4844-A956-459FBD0F6B2A}"/>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2" name="Oval 411">
                    <a:extLst>
                      <a:ext uri="{FF2B5EF4-FFF2-40B4-BE49-F238E27FC236}">
                        <a16:creationId xmlns:a16="http://schemas.microsoft.com/office/drawing/2014/main" id="{5D78CB09-0836-452B-ABBA-4B43F346D22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sp useBgFill="1">
        <p:nvSpPr>
          <p:cNvPr id="646" name="Freeform: Shape 645">
            <a:extLst>
              <a:ext uri="{FF2B5EF4-FFF2-40B4-BE49-F238E27FC236}">
                <a16:creationId xmlns:a16="http://schemas.microsoft.com/office/drawing/2014/main" id="{3B4A0C58-2090-45B6-8E98-A3CABBEBC18D}"/>
              </a:ext>
            </a:extLst>
          </p:cNvPr>
          <p:cNvSpPr/>
          <p:nvPr/>
        </p:nvSpPr>
        <p:spPr>
          <a:xfrm>
            <a:off x="3972393" y="1026743"/>
            <a:ext cx="5617943" cy="3459924"/>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ln w="381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48" name="Rectangle 647">
            <a:extLst>
              <a:ext uri="{FF2B5EF4-FFF2-40B4-BE49-F238E27FC236}">
                <a16:creationId xmlns:a16="http://schemas.microsoft.com/office/drawing/2014/main" id="{0BCF4450-7CAA-4544-8C64-B68746226C21}"/>
              </a:ext>
            </a:extLst>
          </p:cNvPr>
          <p:cNvSpPr/>
          <p:nvPr/>
        </p:nvSpPr>
        <p:spPr>
          <a:xfrm>
            <a:off x="4608576" y="2876852"/>
            <a:ext cx="2158550" cy="161129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 name="Freeform: Shape 82">
            <a:extLst>
              <a:ext uri="{FF2B5EF4-FFF2-40B4-BE49-F238E27FC236}">
                <a16:creationId xmlns:a16="http://schemas.microsoft.com/office/drawing/2014/main" id="{37A48C34-544B-406A-B062-8528A522E6F9}"/>
              </a:ext>
            </a:extLst>
          </p:cNvPr>
          <p:cNvSpPr/>
          <p:nvPr/>
        </p:nvSpPr>
        <p:spPr>
          <a:xfrm>
            <a:off x="3972393" y="1026743"/>
            <a:ext cx="5617943" cy="3459924"/>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9" name="TextBox 708">
            <a:extLst>
              <a:ext uri="{FF2B5EF4-FFF2-40B4-BE49-F238E27FC236}">
                <a16:creationId xmlns:a16="http://schemas.microsoft.com/office/drawing/2014/main" id="{A9CBDB37-6E6D-4D58-992E-1A141B5108A0}"/>
              </a:ext>
            </a:extLst>
          </p:cNvPr>
          <p:cNvSpPr txBox="1"/>
          <p:nvPr/>
        </p:nvSpPr>
        <p:spPr>
          <a:xfrm>
            <a:off x="3972394" y="4564765"/>
            <a:ext cx="51716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20" normalizeH="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 CENTER</a:t>
            </a:r>
            <a:endParaRPr kumimoji="0" lang="en-US" sz="1400" b="1" i="0" strike="noStrike" kern="1200" cap="none" spc="20" normalizeH="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382732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1000"/>
                                        <p:tgtEl>
                                          <p:spTgt spid="646"/>
                                        </p:tgtEl>
                                      </p:cBhvr>
                                    </p:animEffect>
                                    <p:set>
                                      <p:cBhvr>
                                        <p:cTn id="7" dur="1" fill="hold">
                                          <p:stCondLst>
                                            <p:cond delay="999"/>
                                          </p:stCondLst>
                                        </p:cTn>
                                        <p:tgtEl>
                                          <p:spTgt spid="646"/>
                                        </p:tgtEl>
                                        <p:attrNameLst>
                                          <p:attrName>style.visibility</p:attrName>
                                        </p:attrNameLst>
                                      </p:cBhvr>
                                      <p:to>
                                        <p:strVal val="hidden"/>
                                      </p:to>
                                    </p:set>
                                  </p:childTnLst>
                                </p:cTn>
                              </p:par>
                              <p:par>
                                <p:cTn id="8" presetID="22" presetClass="exit" presetSubtype="1" fill="hold" grpId="0" nodeType="withEffect">
                                  <p:stCondLst>
                                    <p:cond delay="250"/>
                                  </p:stCondLst>
                                  <p:childTnLst>
                                    <p:animEffect transition="out" filter="wipe(up)">
                                      <p:cBhvr>
                                        <p:cTn id="9" dur="750"/>
                                        <p:tgtEl>
                                          <p:spTgt spid="648"/>
                                        </p:tgtEl>
                                      </p:cBhvr>
                                    </p:animEffect>
                                    <p:set>
                                      <p:cBhvr>
                                        <p:cTn id="10" dur="1" fill="hold">
                                          <p:stCondLst>
                                            <p:cond delay="749"/>
                                          </p:stCondLst>
                                        </p:cTn>
                                        <p:tgtEl>
                                          <p:spTgt spid="64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349"/>
                                          </p:stCondLst>
                                        </p:cTn>
                                        <p:tgtEl>
                                          <p:spTgt spid="2"/>
                                        </p:tgtEl>
                                        <p:attrNameLst>
                                          <p:attrName>style.visibility</p:attrName>
                                        </p:attrNameLst>
                                      </p:cBhvr>
                                      <p:to>
                                        <p:strVal val="hidden"/>
                                      </p:to>
                                    </p:set>
                                  </p:childTnLst>
                                </p:cTn>
                              </p:par>
                              <p:par>
                                <p:cTn id="13" presetID="6" presetClass="emph" presetSubtype="0" accel="100000" autoRev="1" fill="hold" grpId="1" nodeType="withEffect">
                                  <p:stCondLst>
                                    <p:cond delay="0"/>
                                  </p:stCondLst>
                                  <p:childTnLst>
                                    <p:animScale>
                                      <p:cBhvr>
                                        <p:cTn id="14" dur="350" fill="hold"/>
                                        <p:tgtEl>
                                          <p:spTgt spid="2"/>
                                        </p:tgtEl>
                                      </p:cBhvr>
                                      <p:by x="100000" y="0"/>
                                    </p:animScale>
                                  </p:childTnLst>
                                </p:cTn>
                              </p:par>
                              <p:par>
                                <p:cTn id="15" presetID="1" presetClass="entr" presetSubtype="0" fill="hold" grpId="0" nodeType="withEffect">
                                  <p:stCondLst>
                                    <p:cond delay="0"/>
                                  </p:stCondLst>
                                  <p:childTnLst>
                                    <p:set>
                                      <p:cBhvr>
                                        <p:cTn id="16" dur="1" fill="hold">
                                          <p:stCondLst>
                                            <p:cond delay="349"/>
                                          </p:stCondLst>
                                        </p:cTn>
                                        <p:tgtEl>
                                          <p:spTgt spid="80"/>
                                        </p:tgtEl>
                                        <p:attrNameLst>
                                          <p:attrName>style.visibility</p:attrName>
                                        </p:attrNameLst>
                                      </p:cBhvr>
                                      <p:to>
                                        <p:strVal val="visible"/>
                                      </p:to>
                                    </p:set>
                                  </p:childTnLst>
                                </p:cTn>
                              </p:par>
                              <p:par>
                                <p:cTn id="17" presetID="6" presetClass="emph" presetSubtype="0" accel="100000" autoRev="1" fill="hold" grpId="1" nodeType="withEffect">
                                  <p:stCondLst>
                                    <p:cond delay="0"/>
                                  </p:stCondLst>
                                  <p:childTnLst>
                                    <p:animScale>
                                      <p:cBhvr>
                                        <p:cTn id="18" dur="350" fill="hold"/>
                                        <p:tgtEl>
                                          <p:spTgt spid="80"/>
                                        </p:tgtEl>
                                      </p:cBhvr>
                                      <p:by x="100000" y="0"/>
                                    </p:animScale>
                                  </p:childTnLst>
                                </p:cTn>
                              </p:par>
                              <p:par>
                                <p:cTn id="19" presetID="10" presetClass="entr" presetSubtype="0" fill="hold" grpId="0" nodeType="withEffect">
                                  <p:stCondLst>
                                    <p:cond delay="500"/>
                                  </p:stCondLst>
                                  <p:childTnLst>
                                    <p:set>
                                      <p:cBhvr>
                                        <p:cTn id="20" dur="1" fill="hold">
                                          <p:stCondLst>
                                            <p:cond delay="0"/>
                                          </p:stCondLst>
                                        </p:cTn>
                                        <p:tgtEl>
                                          <p:spTgt spid="81"/>
                                        </p:tgtEl>
                                        <p:attrNameLst>
                                          <p:attrName>style.visibility</p:attrName>
                                        </p:attrNameLst>
                                      </p:cBhvr>
                                      <p:to>
                                        <p:strVal val="visible"/>
                                      </p:to>
                                    </p:set>
                                    <p:animEffect transition="in" filter="fade">
                                      <p:cBhvr>
                                        <p:cTn id="21" dur="500"/>
                                        <p:tgtEl>
                                          <p:spTgt spid="81"/>
                                        </p:tgtEl>
                                      </p:cBhvr>
                                    </p:animEffect>
                                  </p:childTnLst>
                                </p:cTn>
                              </p:par>
                              <p:par>
                                <p:cTn id="22" presetID="42" presetClass="path" presetSubtype="0" decel="100000" fill="hold" grpId="1" nodeType="withEffect">
                                  <p:stCondLst>
                                    <p:cond delay="500"/>
                                  </p:stCondLst>
                                  <p:childTnLst>
                                    <p:animMotion origin="layout" path="M -1.66667E-6 2.46914E-6 L -1.66667E-6 0.04352 " pathEditMode="relative" rAng="0" ptsTypes="AA">
                                      <p:cBhvr>
                                        <p:cTn id="23" dur="500" spd="-100000" fill="hold"/>
                                        <p:tgtEl>
                                          <p:spTgt spid="81"/>
                                        </p:tgtEl>
                                        <p:attrNameLst>
                                          <p:attrName>ppt_x</p:attrName>
                                          <p:attrName>ppt_y</p:attrName>
                                        </p:attrNameLst>
                                      </p:cBhvr>
                                      <p:rCtr x="0" y="2160"/>
                                    </p:animMotion>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708"/>
                                        </p:tgtEl>
                                        <p:attrNameLst>
                                          <p:attrName>style.visibility</p:attrName>
                                        </p:attrNameLst>
                                      </p:cBhvr>
                                      <p:to>
                                        <p:strVal val="visible"/>
                                      </p:to>
                                    </p:set>
                                    <p:animEffect transition="in" filter="wipe(up)">
                                      <p:cBhvr>
                                        <p:cTn id="27" dur="1000"/>
                                        <p:tgtEl>
                                          <p:spTgt spid="708"/>
                                        </p:tgtEl>
                                      </p:cBhvr>
                                    </p:animEffect>
                                  </p:childTnLst>
                                </p:cTn>
                              </p:par>
                              <p:par>
                                <p:cTn id="28" presetID="22" presetClass="entr" presetSubtype="2" fill="hold" nodeType="withEffect">
                                  <p:stCondLst>
                                    <p:cond delay="500"/>
                                  </p:stCondLst>
                                  <p:childTnLst>
                                    <p:set>
                                      <p:cBhvr>
                                        <p:cTn id="29" dur="1" fill="hold">
                                          <p:stCondLst>
                                            <p:cond delay="0"/>
                                          </p:stCondLst>
                                        </p:cTn>
                                        <p:tgtEl>
                                          <p:spTgt spid="707"/>
                                        </p:tgtEl>
                                        <p:attrNameLst>
                                          <p:attrName>style.visibility</p:attrName>
                                        </p:attrNameLst>
                                      </p:cBhvr>
                                      <p:to>
                                        <p:strVal val="visible"/>
                                      </p:to>
                                    </p:set>
                                    <p:animEffect transition="in" filter="wipe(right)">
                                      <p:cBhvr>
                                        <p:cTn id="30" dur="1250"/>
                                        <p:tgtEl>
                                          <p:spTgt spid="707"/>
                                        </p:tgtEl>
                                      </p:cBhvr>
                                    </p:animEffect>
                                  </p:childTnLst>
                                </p:cTn>
                              </p:par>
                            </p:childTnLst>
                          </p:cTn>
                        </p:par>
                        <p:par>
                          <p:cTn id="31" fill="hold">
                            <p:stCondLst>
                              <p:cond delay="2750"/>
                            </p:stCondLst>
                            <p:childTnLst>
                              <p:par>
                                <p:cTn id="32" presetID="22" presetClass="entr" presetSubtype="1" fill="hold" nodeType="afterEffect">
                                  <p:stCondLst>
                                    <p:cond delay="20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400"/>
                                        <p:tgtEl>
                                          <p:spTgt spid="33"/>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750" fill="hold"/>
                                        <p:tgtEl>
                                          <p:spTgt spid="31"/>
                                        </p:tgtEl>
                                        <p:attrNameLst>
                                          <p:attrName>ppt_x</p:attrName>
                                        </p:attrNameLst>
                                      </p:cBhvr>
                                      <p:tavLst>
                                        <p:tav tm="0">
                                          <p:val>
                                            <p:strVal val="#ppt_x"/>
                                          </p:val>
                                        </p:tav>
                                        <p:tav tm="100000">
                                          <p:val>
                                            <p:strVal val="#ppt_x"/>
                                          </p:val>
                                        </p:tav>
                                      </p:tavLst>
                                    </p:anim>
                                    <p:anim calcmode="lin" valueType="num">
                                      <p:cBhvr additive="base">
                                        <p:cTn id="38" dur="75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0" grpId="0"/>
      <p:bldP spid="80" grpId="1"/>
      <p:bldP spid="2" grpId="0" animBg="1"/>
      <p:bldP spid="2" grpId="1" animBg="1"/>
      <p:bldP spid="81" grpId="0"/>
      <p:bldP spid="81" grpId="1"/>
      <p:bldP spid="646" grpId="0" animBg="1"/>
      <p:bldP spid="6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070" name="Mask_right">
            <a:extLst>
              <a:ext uri="{FF2B5EF4-FFF2-40B4-BE49-F238E27FC236}">
                <a16:creationId xmlns:a16="http://schemas.microsoft.com/office/drawing/2014/main" id="{18ABC202-718D-4C57-B0F1-2C267A612713}"/>
              </a:ext>
            </a:extLst>
          </p:cNvPr>
          <p:cNvSpPr/>
          <p:nvPr/>
        </p:nvSpPr>
        <p:spPr>
          <a:xfrm>
            <a:off x="3573851" y="1589"/>
            <a:ext cx="5570148" cy="5141912"/>
          </a:xfrm>
          <a:prstGeom prst="rect">
            <a:avLst/>
          </a:prstGeom>
          <a:gradFill flip="none" rotWithShape="1">
            <a:gsLst>
              <a:gs pos="100000">
                <a:schemeClr val="accent3"/>
              </a:gs>
              <a:gs pos="21000">
                <a:srgbClr val="4553F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7" name="Freeform: Shape 2066">
            <a:extLst>
              <a:ext uri="{FF2B5EF4-FFF2-40B4-BE49-F238E27FC236}">
                <a16:creationId xmlns:a16="http://schemas.microsoft.com/office/drawing/2014/main" id="{714EEE65-B6FD-4351-99DC-1DA89556D2E7}"/>
              </a:ext>
            </a:extLst>
          </p:cNvPr>
          <p:cNvSpPr/>
          <p:nvPr/>
        </p:nvSpPr>
        <p:spPr>
          <a:xfrm flipH="1">
            <a:off x="3979975" y="607145"/>
            <a:ext cx="2184354" cy="1383244"/>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5" name="Freeform: Shape 1104">
            <a:extLst>
              <a:ext uri="{FF2B5EF4-FFF2-40B4-BE49-F238E27FC236}">
                <a16:creationId xmlns:a16="http://schemas.microsoft.com/office/drawing/2014/main" id="{AD2698E1-1EFF-4728-95D5-7F561ADA7ED6}"/>
              </a:ext>
            </a:extLst>
          </p:cNvPr>
          <p:cNvSpPr/>
          <p:nvPr/>
        </p:nvSpPr>
        <p:spPr>
          <a:xfrm>
            <a:off x="5345723" y="193857"/>
            <a:ext cx="3585149" cy="2270298"/>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rgbClr val="86B5F6"/>
              </a:gs>
              <a:gs pos="100000">
                <a:srgbClr val="6597F4"/>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 name="Group 2">
            <a:extLst>
              <a:ext uri="{FF2B5EF4-FFF2-40B4-BE49-F238E27FC236}">
                <a16:creationId xmlns:a16="http://schemas.microsoft.com/office/drawing/2014/main" id="{BF0D8810-9D4A-4682-90D5-636CF700674F}"/>
              </a:ext>
            </a:extLst>
          </p:cNvPr>
          <p:cNvGrpSpPr/>
          <p:nvPr/>
        </p:nvGrpSpPr>
        <p:grpSpPr>
          <a:xfrm>
            <a:off x="8218687" y="368976"/>
            <a:ext cx="578965" cy="346132"/>
            <a:chOff x="7866712" y="633519"/>
            <a:chExt cx="801422" cy="479127"/>
          </a:xfrm>
        </p:grpSpPr>
        <p:pic>
          <p:nvPicPr>
            <p:cNvPr id="1106" name="Picture 1105">
              <a:extLst>
                <a:ext uri="{FF2B5EF4-FFF2-40B4-BE49-F238E27FC236}">
                  <a16:creationId xmlns:a16="http://schemas.microsoft.com/office/drawing/2014/main" id="{0EC0F698-D665-4D89-AD64-E23135FC5046}"/>
                </a:ext>
              </a:extLst>
            </p:cNvPr>
            <p:cNvPicPr>
              <a:picLocks noChangeAspect="1"/>
            </p:cNvPicPr>
            <p:nvPr/>
          </p:nvPicPr>
          <p:blipFill rotWithShape="1">
            <a:blip r:embed="rId3">
              <a:extLst>
                <a:ext uri="{28A0092B-C50C-407E-A947-70E740481C1C}">
                  <a14:useLocalDpi xmlns:a14="http://schemas.microsoft.com/office/drawing/2010/main" val="0"/>
                </a:ext>
              </a:extLst>
            </a:blip>
            <a:srcRect t="57843"/>
            <a:stretch/>
          </p:blipFill>
          <p:spPr>
            <a:xfrm>
              <a:off x="7866712" y="910660"/>
              <a:ext cx="801422" cy="201986"/>
            </a:xfrm>
            <a:prstGeom prst="rect">
              <a:avLst/>
            </a:prstGeom>
          </p:spPr>
        </p:pic>
        <p:pic>
          <p:nvPicPr>
            <p:cNvPr id="1107" name="Picture 1106">
              <a:extLst>
                <a:ext uri="{FF2B5EF4-FFF2-40B4-BE49-F238E27FC236}">
                  <a16:creationId xmlns:a16="http://schemas.microsoft.com/office/drawing/2014/main" id="{A16552DB-D0C5-4860-BFDE-FD71F397B65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43875"/>
            <a:stretch/>
          </p:blipFill>
          <p:spPr>
            <a:xfrm>
              <a:off x="7866712" y="633519"/>
              <a:ext cx="801422" cy="268909"/>
            </a:xfrm>
            <a:prstGeom prst="rect">
              <a:avLst/>
            </a:prstGeom>
          </p:spPr>
        </p:pic>
      </p:grpSp>
      <p:grpSp>
        <p:nvGrpSpPr>
          <p:cNvPr id="23" name="Group 22">
            <a:extLst>
              <a:ext uri="{FF2B5EF4-FFF2-40B4-BE49-F238E27FC236}">
                <a16:creationId xmlns:a16="http://schemas.microsoft.com/office/drawing/2014/main" id="{DF8D2824-1B07-4DC4-8685-34F91824AA27}"/>
              </a:ext>
            </a:extLst>
          </p:cNvPr>
          <p:cNvGrpSpPr/>
          <p:nvPr/>
        </p:nvGrpSpPr>
        <p:grpSpPr>
          <a:xfrm>
            <a:off x="1085475" y="3144856"/>
            <a:ext cx="1337923" cy="1202252"/>
            <a:chOff x="2745001" y="3144856"/>
            <a:chExt cx="1337923" cy="1202252"/>
          </a:xfrm>
        </p:grpSpPr>
        <p:sp>
          <p:nvSpPr>
            <p:cNvPr id="2236" name="Rectangle 9">
              <a:extLst>
                <a:ext uri="{FF2B5EF4-FFF2-40B4-BE49-F238E27FC236}">
                  <a16:creationId xmlns:a16="http://schemas.microsoft.com/office/drawing/2014/main" id="{F37595E1-306B-4023-8CE5-B8B9C66F0CD6}"/>
                </a:ext>
              </a:extLst>
            </p:cNvPr>
            <p:cNvSpPr/>
            <p:nvPr/>
          </p:nvSpPr>
          <p:spPr>
            <a:xfrm>
              <a:off x="3488099" y="3169977"/>
              <a:ext cx="589801" cy="987409"/>
            </a:xfrm>
            <a:custGeom>
              <a:avLst/>
              <a:gdLst>
                <a:gd name="connsiteX0" fmla="*/ 0 w 632859"/>
                <a:gd name="connsiteY0" fmla="*/ 0 h 1352467"/>
                <a:gd name="connsiteX1" fmla="*/ 632859 w 632859"/>
                <a:gd name="connsiteY1" fmla="*/ 0 h 1352467"/>
                <a:gd name="connsiteX2" fmla="*/ 632859 w 632859"/>
                <a:gd name="connsiteY2" fmla="*/ 1352467 h 1352467"/>
                <a:gd name="connsiteX3" fmla="*/ 0 w 632859"/>
                <a:gd name="connsiteY3" fmla="*/ 1352467 h 1352467"/>
                <a:gd name="connsiteX4" fmla="*/ 0 w 632859"/>
                <a:gd name="connsiteY4" fmla="*/ 0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77569"/>
                <a:gd name="connsiteY0" fmla="*/ 0 h 1352467"/>
                <a:gd name="connsiteX1" fmla="*/ 632859 w 777569"/>
                <a:gd name="connsiteY1" fmla="*/ 1352467 h 1352467"/>
                <a:gd name="connsiteX2" fmla="*/ 0 w 777569"/>
                <a:gd name="connsiteY2" fmla="*/ 1352467 h 1352467"/>
                <a:gd name="connsiteX3" fmla="*/ 0 w 777569"/>
                <a:gd name="connsiteY3" fmla="*/ 0 h 1352467"/>
                <a:gd name="connsiteX4" fmla="*/ 724299 w 777569"/>
                <a:gd name="connsiteY4" fmla="*/ 91440 h 1352467"/>
                <a:gd name="connsiteX5" fmla="*/ 722964 w 777569"/>
                <a:gd name="connsiteY5" fmla="*/ 86768 h 1352467"/>
                <a:gd name="connsiteX0" fmla="*/ 632859 w 724299"/>
                <a:gd name="connsiteY0" fmla="*/ 0 h 1352467"/>
                <a:gd name="connsiteX1" fmla="*/ 632859 w 724299"/>
                <a:gd name="connsiteY1" fmla="*/ 1352467 h 1352467"/>
                <a:gd name="connsiteX2" fmla="*/ 0 w 724299"/>
                <a:gd name="connsiteY2" fmla="*/ 1352467 h 1352467"/>
                <a:gd name="connsiteX3" fmla="*/ 0 w 724299"/>
                <a:gd name="connsiteY3" fmla="*/ 0 h 1352467"/>
                <a:gd name="connsiteX4" fmla="*/ 724299 w 724299"/>
                <a:gd name="connsiteY4" fmla="*/ 91440 h 1352467"/>
                <a:gd name="connsiteX0" fmla="*/ 632859 w 724299"/>
                <a:gd name="connsiteY0" fmla="*/ 1352467 h 1352467"/>
                <a:gd name="connsiteX1" fmla="*/ 0 w 724299"/>
                <a:gd name="connsiteY1" fmla="*/ 1352467 h 1352467"/>
                <a:gd name="connsiteX2" fmla="*/ 0 w 724299"/>
                <a:gd name="connsiteY2" fmla="*/ 0 h 1352467"/>
                <a:gd name="connsiteX3" fmla="*/ 724299 w 724299"/>
                <a:gd name="connsiteY3" fmla="*/ 91440 h 1352467"/>
                <a:gd name="connsiteX0" fmla="*/ 632859 w 632859"/>
                <a:gd name="connsiteY0" fmla="*/ 1352467 h 1352467"/>
                <a:gd name="connsiteX1" fmla="*/ 0 w 632859"/>
                <a:gd name="connsiteY1" fmla="*/ 1352467 h 1352467"/>
                <a:gd name="connsiteX2" fmla="*/ 0 w 632859"/>
                <a:gd name="connsiteY2" fmla="*/ 0 h 1352467"/>
              </a:gdLst>
              <a:ahLst/>
              <a:cxnLst>
                <a:cxn ang="0">
                  <a:pos x="connsiteX0" y="connsiteY0"/>
                </a:cxn>
                <a:cxn ang="0">
                  <a:pos x="connsiteX1" y="connsiteY1"/>
                </a:cxn>
                <a:cxn ang="0">
                  <a:pos x="connsiteX2" y="connsiteY2"/>
                </a:cxn>
              </a:cxnLst>
              <a:rect l="l" t="t" r="r" b="b"/>
              <a:pathLst>
                <a:path w="632859" h="1352467">
                  <a:moveTo>
                    <a:pt x="632859" y="1352467"/>
                  </a:moveTo>
                  <a:lnTo>
                    <a:pt x="0" y="1352467"/>
                  </a:lnTo>
                  <a:lnTo>
                    <a:pt x="0" y="0"/>
                  </a:lnTo>
                </a:path>
              </a:pathLst>
            </a:custGeom>
            <a:noFill/>
            <a:ln w="25400"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237" name="Straight Connector 2236">
              <a:extLst>
                <a:ext uri="{FF2B5EF4-FFF2-40B4-BE49-F238E27FC236}">
                  <a16:creationId xmlns:a16="http://schemas.microsoft.com/office/drawing/2014/main" id="{E427EBA6-71D0-4C91-AE4C-C956E38BA11F}"/>
                </a:ext>
              </a:extLst>
            </p:cNvPr>
            <p:cNvCxnSpPr/>
            <p:nvPr/>
          </p:nvCxnSpPr>
          <p:spPr>
            <a:xfrm flipV="1">
              <a:off x="3034412" y="3781615"/>
              <a:ext cx="90590" cy="93784"/>
            </a:xfrm>
            <a:prstGeom prst="line">
              <a:avLst/>
            </a:prstGeom>
            <a:ln w="38100" cap="rnd">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8" name="Straight Connector 2237">
              <a:extLst>
                <a:ext uri="{FF2B5EF4-FFF2-40B4-BE49-F238E27FC236}">
                  <a16:creationId xmlns:a16="http://schemas.microsoft.com/office/drawing/2014/main" id="{DEFF5DA3-C2BC-4C42-A7E9-9763D2C91256}"/>
                </a:ext>
              </a:extLst>
            </p:cNvPr>
            <p:cNvCxnSpPr>
              <a:cxnSpLocks/>
            </p:cNvCxnSpPr>
            <p:nvPr/>
          </p:nvCxnSpPr>
          <p:spPr>
            <a:xfrm>
              <a:off x="3081253" y="3830271"/>
              <a:ext cx="154037" cy="10703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239" name="Freeform: Shape 2238">
              <a:extLst>
                <a:ext uri="{FF2B5EF4-FFF2-40B4-BE49-F238E27FC236}">
                  <a16:creationId xmlns:a16="http://schemas.microsoft.com/office/drawing/2014/main" id="{77957EEF-45BE-4922-9032-C4B502284EED}"/>
                </a:ext>
              </a:extLst>
            </p:cNvPr>
            <p:cNvSpPr/>
            <p:nvPr/>
          </p:nvSpPr>
          <p:spPr>
            <a:xfrm>
              <a:off x="2745001" y="3503344"/>
              <a:ext cx="743098" cy="744111"/>
            </a:xfrm>
            <a:custGeom>
              <a:avLst/>
              <a:gdLst>
                <a:gd name="connsiteX0" fmla="*/ 78836 w 1204524"/>
                <a:gd name="connsiteY0" fmla="*/ 0 h 1206167"/>
                <a:gd name="connsiteX1" fmla="*/ 721046 w 1204524"/>
                <a:gd name="connsiteY1" fmla="*/ 0 h 1206167"/>
                <a:gd name="connsiteX2" fmla="*/ 921891 w 1204524"/>
                <a:gd name="connsiteY2" fmla="*/ 685236 h 1206167"/>
                <a:gd name="connsiteX3" fmla="*/ 1204524 w 1204524"/>
                <a:gd name="connsiteY3" fmla="*/ 685236 h 1206167"/>
                <a:gd name="connsiteX4" fmla="*/ 1204524 w 1204524"/>
                <a:gd name="connsiteY4" fmla="*/ 1127331 h 1206167"/>
                <a:gd name="connsiteX5" fmla="*/ 1125688 w 1204524"/>
                <a:gd name="connsiteY5" fmla="*/ 1206167 h 1206167"/>
                <a:gd name="connsiteX6" fmla="*/ 78836 w 1204524"/>
                <a:gd name="connsiteY6" fmla="*/ 1206167 h 1206167"/>
                <a:gd name="connsiteX7" fmla="*/ 0 w 1204524"/>
                <a:gd name="connsiteY7" fmla="*/ 1127331 h 1206167"/>
                <a:gd name="connsiteX8" fmla="*/ 0 w 1204524"/>
                <a:gd name="connsiteY8" fmla="*/ 78836 h 1206167"/>
                <a:gd name="connsiteX9" fmla="*/ 78836 w 1204524"/>
                <a:gd name="connsiteY9" fmla="*/ 0 h 1206167"/>
                <a:gd name="connsiteX10" fmla="*/ 162661 w 1204524"/>
                <a:gd name="connsiteY10" fmla="*/ 158763 h 1206167"/>
                <a:gd name="connsiteX11" fmla="*/ 162661 w 1204524"/>
                <a:gd name="connsiteY11" fmla="*/ 713421 h 1206167"/>
                <a:gd name="connsiteX12" fmla="*/ 819529 w 1204524"/>
                <a:gd name="connsiteY12" fmla="*/ 713421 h 1206167"/>
                <a:gd name="connsiteX13" fmla="*/ 622016 w 1204524"/>
                <a:gd name="connsiteY13" fmla="*/ 158763 h 1206167"/>
                <a:gd name="connsiteX14" fmla="*/ 162661 w 1204524"/>
                <a:gd name="connsiteY14" fmla="*/ 158763 h 12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4524" h="1206167">
                  <a:moveTo>
                    <a:pt x="78836" y="0"/>
                  </a:moveTo>
                  <a:lnTo>
                    <a:pt x="721046" y="0"/>
                  </a:lnTo>
                  <a:lnTo>
                    <a:pt x="921891" y="685236"/>
                  </a:lnTo>
                  <a:lnTo>
                    <a:pt x="1204524" y="685236"/>
                  </a:lnTo>
                  <a:lnTo>
                    <a:pt x="1204524" y="1127331"/>
                  </a:lnTo>
                  <a:cubicBezTo>
                    <a:pt x="1204524" y="1170871"/>
                    <a:pt x="1169228" y="1206167"/>
                    <a:pt x="1125688" y="1206167"/>
                  </a:cubicBezTo>
                  <a:lnTo>
                    <a:pt x="78836" y="1206167"/>
                  </a:lnTo>
                  <a:cubicBezTo>
                    <a:pt x="35296" y="1206167"/>
                    <a:pt x="0" y="1170871"/>
                    <a:pt x="0" y="1127331"/>
                  </a:cubicBezTo>
                  <a:lnTo>
                    <a:pt x="0" y="78836"/>
                  </a:lnTo>
                  <a:cubicBezTo>
                    <a:pt x="0" y="35296"/>
                    <a:pt x="35296" y="0"/>
                    <a:pt x="78836" y="0"/>
                  </a:cubicBezTo>
                  <a:close/>
                  <a:moveTo>
                    <a:pt x="162661" y="158763"/>
                  </a:moveTo>
                  <a:lnTo>
                    <a:pt x="162661" y="713421"/>
                  </a:lnTo>
                  <a:lnTo>
                    <a:pt x="819529" y="713421"/>
                  </a:lnTo>
                  <a:lnTo>
                    <a:pt x="622016" y="158763"/>
                  </a:lnTo>
                  <a:lnTo>
                    <a:pt x="162661" y="158763"/>
                  </a:lnTo>
                  <a:close/>
                </a:path>
              </a:pathLst>
            </a:cu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40" name="Oval 2239">
              <a:extLst>
                <a:ext uri="{FF2B5EF4-FFF2-40B4-BE49-F238E27FC236}">
                  <a16:creationId xmlns:a16="http://schemas.microsoft.com/office/drawing/2014/main" id="{0EDFC002-0736-4E42-8476-412953B96A5D}"/>
                </a:ext>
              </a:extLst>
            </p:cNvPr>
            <p:cNvSpPr/>
            <p:nvPr/>
          </p:nvSpPr>
          <p:spPr>
            <a:xfrm>
              <a:off x="2810955" y="4084869"/>
              <a:ext cx="262240" cy="262239"/>
            </a:xfrm>
            <a:prstGeom prst="ellipse">
              <a:avLst/>
            </a:prstGeom>
            <a:solidFill>
              <a:srgbClr val="5F605F"/>
            </a:solidFill>
            <a:ln w="25400" cap="rnd">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41" name="Oval 2240">
              <a:extLst>
                <a:ext uri="{FF2B5EF4-FFF2-40B4-BE49-F238E27FC236}">
                  <a16:creationId xmlns:a16="http://schemas.microsoft.com/office/drawing/2014/main" id="{0F6DB9AB-4514-4712-9CA8-70738388C6C3}"/>
                </a:ext>
              </a:extLst>
            </p:cNvPr>
            <p:cNvSpPr/>
            <p:nvPr/>
          </p:nvSpPr>
          <p:spPr>
            <a:xfrm>
              <a:off x="3125003" y="4084869"/>
              <a:ext cx="262240" cy="262239"/>
            </a:xfrm>
            <a:prstGeom prst="ellipse">
              <a:avLst/>
            </a:prstGeom>
            <a:solidFill>
              <a:srgbClr val="5F605F"/>
            </a:solidFill>
            <a:ln w="25400" cap="rnd">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187" name="Group 2186">
              <a:extLst>
                <a:ext uri="{FF2B5EF4-FFF2-40B4-BE49-F238E27FC236}">
                  <a16:creationId xmlns:a16="http://schemas.microsoft.com/office/drawing/2014/main" id="{2BC1B84F-555F-4F0D-B685-99532BC3D241}"/>
                </a:ext>
              </a:extLst>
            </p:cNvPr>
            <p:cNvGrpSpPr/>
            <p:nvPr/>
          </p:nvGrpSpPr>
          <p:grpSpPr>
            <a:xfrm>
              <a:off x="3559077" y="3144856"/>
              <a:ext cx="523847" cy="948973"/>
              <a:chOff x="4125645" y="2912487"/>
              <a:chExt cx="523847" cy="744104"/>
            </a:xfrm>
          </p:grpSpPr>
          <p:grpSp>
            <p:nvGrpSpPr>
              <p:cNvPr id="2188" name="Group 2187">
                <a:extLst>
                  <a:ext uri="{FF2B5EF4-FFF2-40B4-BE49-F238E27FC236}">
                    <a16:creationId xmlns:a16="http://schemas.microsoft.com/office/drawing/2014/main" id="{FA87AE4F-31CD-4A2A-8B2B-A6380170C5F1}"/>
                  </a:ext>
                </a:extLst>
              </p:cNvPr>
              <p:cNvGrpSpPr/>
              <p:nvPr/>
            </p:nvGrpSpPr>
            <p:grpSpPr>
              <a:xfrm>
                <a:off x="4125645" y="3536306"/>
                <a:ext cx="523847" cy="120285"/>
                <a:chOff x="4420354" y="3275821"/>
                <a:chExt cx="744771" cy="171013"/>
              </a:xfrm>
            </p:grpSpPr>
            <p:sp>
              <p:nvSpPr>
                <p:cNvPr id="2229" name="Rectangle 2228">
                  <a:extLst>
                    <a:ext uri="{FF2B5EF4-FFF2-40B4-BE49-F238E27FC236}">
                      <a16:creationId xmlns:a16="http://schemas.microsoft.com/office/drawing/2014/main" id="{9AB1DAD3-265B-4F8E-B864-67C4550B4F52}"/>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30" name="Group 2229">
                  <a:extLst>
                    <a:ext uri="{FF2B5EF4-FFF2-40B4-BE49-F238E27FC236}">
                      <a16:creationId xmlns:a16="http://schemas.microsoft.com/office/drawing/2014/main" id="{87DD6752-3354-4943-94F5-20CA00F640C2}"/>
                    </a:ext>
                  </a:extLst>
                </p:cNvPr>
                <p:cNvGrpSpPr/>
                <p:nvPr/>
              </p:nvGrpSpPr>
              <p:grpSpPr>
                <a:xfrm>
                  <a:off x="4477946" y="3347611"/>
                  <a:ext cx="629587" cy="27432"/>
                  <a:chOff x="4469567" y="3347611"/>
                  <a:chExt cx="629587" cy="27432"/>
                </a:xfrm>
              </p:grpSpPr>
              <p:cxnSp>
                <p:nvCxnSpPr>
                  <p:cNvPr id="2231" name="Straight Connector 2230">
                    <a:extLst>
                      <a:ext uri="{FF2B5EF4-FFF2-40B4-BE49-F238E27FC236}">
                        <a16:creationId xmlns:a16="http://schemas.microsoft.com/office/drawing/2014/main" id="{B8349E7A-0EB2-4774-9CF9-8CAEAB1C086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32" name="Group 2231">
                    <a:extLst>
                      <a:ext uri="{FF2B5EF4-FFF2-40B4-BE49-F238E27FC236}">
                        <a16:creationId xmlns:a16="http://schemas.microsoft.com/office/drawing/2014/main" id="{D74D8DC4-7D70-440C-B21B-6DCC2D28AE61}"/>
                      </a:ext>
                    </a:extLst>
                  </p:cNvPr>
                  <p:cNvGrpSpPr/>
                  <p:nvPr/>
                </p:nvGrpSpPr>
                <p:grpSpPr>
                  <a:xfrm>
                    <a:off x="4469567" y="3347611"/>
                    <a:ext cx="130678" cy="27432"/>
                    <a:chOff x="4469567" y="3339387"/>
                    <a:chExt cx="130678" cy="27432"/>
                  </a:xfrm>
                </p:grpSpPr>
                <p:sp>
                  <p:nvSpPr>
                    <p:cNvPr id="2233" name="Oval 2232">
                      <a:extLst>
                        <a:ext uri="{FF2B5EF4-FFF2-40B4-BE49-F238E27FC236}">
                          <a16:creationId xmlns:a16="http://schemas.microsoft.com/office/drawing/2014/main" id="{F9360135-068E-4E93-B60E-A272B1F446B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34" name="Oval 2233">
                      <a:extLst>
                        <a:ext uri="{FF2B5EF4-FFF2-40B4-BE49-F238E27FC236}">
                          <a16:creationId xmlns:a16="http://schemas.microsoft.com/office/drawing/2014/main" id="{EEAF1040-3D51-4356-8D9F-0AFD2C88934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35" name="Oval 2234">
                      <a:extLst>
                        <a:ext uri="{FF2B5EF4-FFF2-40B4-BE49-F238E27FC236}">
                          <a16:creationId xmlns:a16="http://schemas.microsoft.com/office/drawing/2014/main" id="{84402726-1F06-4BC2-8F89-ED19AAB67EF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189" name="Group 2188">
                <a:extLst>
                  <a:ext uri="{FF2B5EF4-FFF2-40B4-BE49-F238E27FC236}">
                    <a16:creationId xmlns:a16="http://schemas.microsoft.com/office/drawing/2014/main" id="{977B2385-4C4A-44AC-9BB2-C25599EE594E}"/>
                  </a:ext>
                </a:extLst>
              </p:cNvPr>
              <p:cNvGrpSpPr/>
              <p:nvPr/>
            </p:nvGrpSpPr>
            <p:grpSpPr>
              <a:xfrm>
                <a:off x="4125645" y="3411542"/>
                <a:ext cx="523847" cy="120285"/>
                <a:chOff x="4420354" y="3275821"/>
                <a:chExt cx="744771" cy="171013"/>
              </a:xfrm>
            </p:grpSpPr>
            <p:sp>
              <p:nvSpPr>
                <p:cNvPr id="2222" name="Rectangle 2221">
                  <a:extLst>
                    <a:ext uri="{FF2B5EF4-FFF2-40B4-BE49-F238E27FC236}">
                      <a16:creationId xmlns:a16="http://schemas.microsoft.com/office/drawing/2014/main" id="{0D812C79-C0DC-4144-ADB7-81F51AEBDCA5}"/>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23" name="Group 2222">
                  <a:extLst>
                    <a:ext uri="{FF2B5EF4-FFF2-40B4-BE49-F238E27FC236}">
                      <a16:creationId xmlns:a16="http://schemas.microsoft.com/office/drawing/2014/main" id="{3780E37A-3689-4B3F-8BBD-59AD4E59181A}"/>
                    </a:ext>
                  </a:extLst>
                </p:cNvPr>
                <p:cNvGrpSpPr/>
                <p:nvPr/>
              </p:nvGrpSpPr>
              <p:grpSpPr>
                <a:xfrm>
                  <a:off x="4477946" y="3347611"/>
                  <a:ext cx="629587" cy="27432"/>
                  <a:chOff x="4469567" y="3347611"/>
                  <a:chExt cx="629587" cy="27432"/>
                </a:xfrm>
              </p:grpSpPr>
              <p:cxnSp>
                <p:nvCxnSpPr>
                  <p:cNvPr id="2224" name="Straight Connector 2223">
                    <a:extLst>
                      <a:ext uri="{FF2B5EF4-FFF2-40B4-BE49-F238E27FC236}">
                        <a16:creationId xmlns:a16="http://schemas.microsoft.com/office/drawing/2014/main" id="{FA89E238-0D89-4893-BF71-D1889A2FA04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25" name="Group 2224">
                    <a:extLst>
                      <a:ext uri="{FF2B5EF4-FFF2-40B4-BE49-F238E27FC236}">
                        <a16:creationId xmlns:a16="http://schemas.microsoft.com/office/drawing/2014/main" id="{22CD0CED-2E7E-40B9-A2D8-E6A40D94FF9D}"/>
                      </a:ext>
                    </a:extLst>
                  </p:cNvPr>
                  <p:cNvGrpSpPr/>
                  <p:nvPr/>
                </p:nvGrpSpPr>
                <p:grpSpPr>
                  <a:xfrm>
                    <a:off x="4469567" y="3347611"/>
                    <a:ext cx="130678" cy="27432"/>
                    <a:chOff x="4469567" y="3339387"/>
                    <a:chExt cx="130678" cy="27432"/>
                  </a:xfrm>
                </p:grpSpPr>
                <p:sp>
                  <p:nvSpPr>
                    <p:cNvPr id="2226" name="Oval 2225">
                      <a:extLst>
                        <a:ext uri="{FF2B5EF4-FFF2-40B4-BE49-F238E27FC236}">
                          <a16:creationId xmlns:a16="http://schemas.microsoft.com/office/drawing/2014/main" id="{88F09F27-FBF7-4254-B24E-ECA3B038B62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27" name="Oval 2226">
                      <a:extLst>
                        <a:ext uri="{FF2B5EF4-FFF2-40B4-BE49-F238E27FC236}">
                          <a16:creationId xmlns:a16="http://schemas.microsoft.com/office/drawing/2014/main" id="{85E3D5B2-0D43-44EB-ADA8-B68CAF9E22A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28" name="Oval 2227">
                      <a:extLst>
                        <a:ext uri="{FF2B5EF4-FFF2-40B4-BE49-F238E27FC236}">
                          <a16:creationId xmlns:a16="http://schemas.microsoft.com/office/drawing/2014/main" id="{DE155770-2949-427E-BF66-F7E21C632DF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190" name="Group 2189">
                <a:extLst>
                  <a:ext uri="{FF2B5EF4-FFF2-40B4-BE49-F238E27FC236}">
                    <a16:creationId xmlns:a16="http://schemas.microsoft.com/office/drawing/2014/main" id="{24675103-B6E2-44C8-B467-914A56F61764}"/>
                  </a:ext>
                </a:extLst>
              </p:cNvPr>
              <p:cNvGrpSpPr/>
              <p:nvPr/>
            </p:nvGrpSpPr>
            <p:grpSpPr>
              <a:xfrm>
                <a:off x="4125645" y="3286778"/>
                <a:ext cx="523847" cy="120285"/>
                <a:chOff x="4420354" y="3275821"/>
                <a:chExt cx="744771" cy="171013"/>
              </a:xfrm>
            </p:grpSpPr>
            <p:sp>
              <p:nvSpPr>
                <p:cNvPr id="2215" name="Rectangle 2214">
                  <a:extLst>
                    <a:ext uri="{FF2B5EF4-FFF2-40B4-BE49-F238E27FC236}">
                      <a16:creationId xmlns:a16="http://schemas.microsoft.com/office/drawing/2014/main" id="{1D492AA8-11EA-407B-972D-AF52F696A164}"/>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16" name="Group 2215">
                  <a:extLst>
                    <a:ext uri="{FF2B5EF4-FFF2-40B4-BE49-F238E27FC236}">
                      <a16:creationId xmlns:a16="http://schemas.microsoft.com/office/drawing/2014/main" id="{404D514E-867C-46B9-831E-89D1DDC21549}"/>
                    </a:ext>
                  </a:extLst>
                </p:cNvPr>
                <p:cNvGrpSpPr/>
                <p:nvPr/>
              </p:nvGrpSpPr>
              <p:grpSpPr>
                <a:xfrm>
                  <a:off x="4477946" y="3347611"/>
                  <a:ext cx="629587" cy="27432"/>
                  <a:chOff x="4469567" y="3347611"/>
                  <a:chExt cx="629587" cy="27432"/>
                </a:xfrm>
              </p:grpSpPr>
              <p:cxnSp>
                <p:nvCxnSpPr>
                  <p:cNvPr id="2217" name="Straight Connector 2216">
                    <a:extLst>
                      <a:ext uri="{FF2B5EF4-FFF2-40B4-BE49-F238E27FC236}">
                        <a16:creationId xmlns:a16="http://schemas.microsoft.com/office/drawing/2014/main" id="{8BF423CF-9F09-4A1E-85FC-1F1AD1E9AA3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18" name="Group 2217">
                    <a:extLst>
                      <a:ext uri="{FF2B5EF4-FFF2-40B4-BE49-F238E27FC236}">
                        <a16:creationId xmlns:a16="http://schemas.microsoft.com/office/drawing/2014/main" id="{C3CDAE7A-B486-4BA6-AF73-908182397D3F}"/>
                      </a:ext>
                    </a:extLst>
                  </p:cNvPr>
                  <p:cNvGrpSpPr/>
                  <p:nvPr/>
                </p:nvGrpSpPr>
                <p:grpSpPr>
                  <a:xfrm>
                    <a:off x="4469567" y="3347611"/>
                    <a:ext cx="130678" cy="27432"/>
                    <a:chOff x="4469567" y="3339387"/>
                    <a:chExt cx="130678" cy="27432"/>
                  </a:xfrm>
                </p:grpSpPr>
                <p:sp>
                  <p:nvSpPr>
                    <p:cNvPr id="2219" name="Oval 2218">
                      <a:extLst>
                        <a:ext uri="{FF2B5EF4-FFF2-40B4-BE49-F238E27FC236}">
                          <a16:creationId xmlns:a16="http://schemas.microsoft.com/office/drawing/2014/main" id="{C551D054-3C1B-4BE9-8E51-8D559D6CAB4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20" name="Oval 2219">
                      <a:extLst>
                        <a:ext uri="{FF2B5EF4-FFF2-40B4-BE49-F238E27FC236}">
                          <a16:creationId xmlns:a16="http://schemas.microsoft.com/office/drawing/2014/main" id="{4FCD6212-9178-46DC-AB5B-B7F5EECB0B4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21" name="Oval 2220">
                      <a:extLst>
                        <a:ext uri="{FF2B5EF4-FFF2-40B4-BE49-F238E27FC236}">
                          <a16:creationId xmlns:a16="http://schemas.microsoft.com/office/drawing/2014/main" id="{0B2DACB7-B055-46A2-862E-C50098A8D1F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191" name="Group 2190">
                <a:extLst>
                  <a:ext uri="{FF2B5EF4-FFF2-40B4-BE49-F238E27FC236}">
                    <a16:creationId xmlns:a16="http://schemas.microsoft.com/office/drawing/2014/main" id="{8439839D-1007-4626-ABB4-0E1EE8DDABEF}"/>
                  </a:ext>
                </a:extLst>
              </p:cNvPr>
              <p:cNvGrpSpPr/>
              <p:nvPr/>
            </p:nvGrpSpPr>
            <p:grpSpPr>
              <a:xfrm>
                <a:off x="4125645" y="3162014"/>
                <a:ext cx="523847" cy="120285"/>
                <a:chOff x="4420354" y="3275821"/>
                <a:chExt cx="744771" cy="171013"/>
              </a:xfrm>
            </p:grpSpPr>
            <p:sp>
              <p:nvSpPr>
                <p:cNvPr id="2208" name="Rectangle 2207">
                  <a:extLst>
                    <a:ext uri="{FF2B5EF4-FFF2-40B4-BE49-F238E27FC236}">
                      <a16:creationId xmlns:a16="http://schemas.microsoft.com/office/drawing/2014/main" id="{3A6EC26D-99CE-4328-8E5A-93113EC4DBA0}"/>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09" name="Group 2208">
                  <a:extLst>
                    <a:ext uri="{FF2B5EF4-FFF2-40B4-BE49-F238E27FC236}">
                      <a16:creationId xmlns:a16="http://schemas.microsoft.com/office/drawing/2014/main" id="{2AA0DE18-1AF0-40D6-A929-5034CE0B6067}"/>
                    </a:ext>
                  </a:extLst>
                </p:cNvPr>
                <p:cNvGrpSpPr/>
                <p:nvPr/>
              </p:nvGrpSpPr>
              <p:grpSpPr>
                <a:xfrm>
                  <a:off x="4477946" y="3347611"/>
                  <a:ext cx="629587" cy="27432"/>
                  <a:chOff x="4469567" y="3347611"/>
                  <a:chExt cx="629587" cy="27432"/>
                </a:xfrm>
              </p:grpSpPr>
              <p:cxnSp>
                <p:nvCxnSpPr>
                  <p:cNvPr id="2210" name="Straight Connector 2209">
                    <a:extLst>
                      <a:ext uri="{FF2B5EF4-FFF2-40B4-BE49-F238E27FC236}">
                        <a16:creationId xmlns:a16="http://schemas.microsoft.com/office/drawing/2014/main" id="{8232CC8D-F5F8-4649-8F43-D4D02D6CFA6C}"/>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11" name="Group 2210">
                    <a:extLst>
                      <a:ext uri="{FF2B5EF4-FFF2-40B4-BE49-F238E27FC236}">
                        <a16:creationId xmlns:a16="http://schemas.microsoft.com/office/drawing/2014/main" id="{4D392626-69AB-4516-8B03-2778A0D2CD14}"/>
                      </a:ext>
                    </a:extLst>
                  </p:cNvPr>
                  <p:cNvGrpSpPr/>
                  <p:nvPr/>
                </p:nvGrpSpPr>
                <p:grpSpPr>
                  <a:xfrm>
                    <a:off x="4469567" y="3347611"/>
                    <a:ext cx="130678" cy="27432"/>
                    <a:chOff x="4469567" y="3339387"/>
                    <a:chExt cx="130678" cy="27432"/>
                  </a:xfrm>
                </p:grpSpPr>
                <p:sp>
                  <p:nvSpPr>
                    <p:cNvPr id="2212" name="Oval 2211">
                      <a:extLst>
                        <a:ext uri="{FF2B5EF4-FFF2-40B4-BE49-F238E27FC236}">
                          <a16:creationId xmlns:a16="http://schemas.microsoft.com/office/drawing/2014/main" id="{864766C6-0FD3-4439-8D1D-53FBCAC2CE9A}"/>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13" name="Oval 2212">
                      <a:extLst>
                        <a:ext uri="{FF2B5EF4-FFF2-40B4-BE49-F238E27FC236}">
                          <a16:creationId xmlns:a16="http://schemas.microsoft.com/office/drawing/2014/main" id="{822A26D5-65D9-4BED-8125-8BD5ADA288E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14" name="Oval 2213">
                      <a:extLst>
                        <a:ext uri="{FF2B5EF4-FFF2-40B4-BE49-F238E27FC236}">
                          <a16:creationId xmlns:a16="http://schemas.microsoft.com/office/drawing/2014/main" id="{723B9945-52E6-4F26-ABCD-D938BB566FB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192" name="Group 2191">
                <a:extLst>
                  <a:ext uri="{FF2B5EF4-FFF2-40B4-BE49-F238E27FC236}">
                    <a16:creationId xmlns:a16="http://schemas.microsoft.com/office/drawing/2014/main" id="{C6F06BB7-7D19-41A2-BD0F-B1A73AC5B9EB}"/>
                  </a:ext>
                </a:extLst>
              </p:cNvPr>
              <p:cNvGrpSpPr/>
              <p:nvPr/>
            </p:nvGrpSpPr>
            <p:grpSpPr>
              <a:xfrm>
                <a:off x="4125645" y="3037250"/>
                <a:ext cx="523847" cy="120285"/>
                <a:chOff x="4420354" y="3275821"/>
                <a:chExt cx="744771" cy="171013"/>
              </a:xfrm>
            </p:grpSpPr>
            <p:sp>
              <p:nvSpPr>
                <p:cNvPr id="2201" name="Rectangle 2200">
                  <a:extLst>
                    <a:ext uri="{FF2B5EF4-FFF2-40B4-BE49-F238E27FC236}">
                      <a16:creationId xmlns:a16="http://schemas.microsoft.com/office/drawing/2014/main" id="{2424D33B-0651-452E-8EB0-84CE9E5F462B}"/>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02" name="Group 2201">
                  <a:extLst>
                    <a:ext uri="{FF2B5EF4-FFF2-40B4-BE49-F238E27FC236}">
                      <a16:creationId xmlns:a16="http://schemas.microsoft.com/office/drawing/2014/main" id="{15BAD1AB-3B53-4423-9877-9A1A9221261B}"/>
                    </a:ext>
                  </a:extLst>
                </p:cNvPr>
                <p:cNvGrpSpPr/>
                <p:nvPr/>
              </p:nvGrpSpPr>
              <p:grpSpPr>
                <a:xfrm>
                  <a:off x="4477946" y="3347611"/>
                  <a:ext cx="629587" cy="27432"/>
                  <a:chOff x="4469567" y="3347611"/>
                  <a:chExt cx="629587" cy="27432"/>
                </a:xfrm>
              </p:grpSpPr>
              <p:cxnSp>
                <p:nvCxnSpPr>
                  <p:cNvPr id="2203" name="Straight Connector 2202">
                    <a:extLst>
                      <a:ext uri="{FF2B5EF4-FFF2-40B4-BE49-F238E27FC236}">
                        <a16:creationId xmlns:a16="http://schemas.microsoft.com/office/drawing/2014/main" id="{A862F596-1D7F-4955-9BBA-6D0850EAE00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204" name="Group 2203">
                    <a:extLst>
                      <a:ext uri="{FF2B5EF4-FFF2-40B4-BE49-F238E27FC236}">
                        <a16:creationId xmlns:a16="http://schemas.microsoft.com/office/drawing/2014/main" id="{42210BB4-5088-42D8-82B4-03C60253E4A4}"/>
                      </a:ext>
                    </a:extLst>
                  </p:cNvPr>
                  <p:cNvGrpSpPr/>
                  <p:nvPr/>
                </p:nvGrpSpPr>
                <p:grpSpPr>
                  <a:xfrm>
                    <a:off x="4469567" y="3347611"/>
                    <a:ext cx="130678" cy="27432"/>
                    <a:chOff x="4469567" y="3339387"/>
                    <a:chExt cx="130678" cy="27432"/>
                  </a:xfrm>
                </p:grpSpPr>
                <p:sp>
                  <p:nvSpPr>
                    <p:cNvPr id="2205" name="Oval 2204">
                      <a:extLst>
                        <a:ext uri="{FF2B5EF4-FFF2-40B4-BE49-F238E27FC236}">
                          <a16:creationId xmlns:a16="http://schemas.microsoft.com/office/drawing/2014/main" id="{4C7A24A0-4EA4-4D5B-AE2F-FA994081492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06" name="Oval 2205">
                      <a:extLst>
                        <a:ext uri="{FF2B5EF4-FFF2-40B4-BE49-F238E27FC236}">
                          <a16:creationId xmlns:a16="http://schemas.microsoft.com/office/drawing/2014/main" id="{D8D8D3D2-7670-4803-9C84-E2D8D12E27C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07" name="Oval 2206">
                      <a:extLst>
                        <a:ext uri="{FF2B5EF4-FFF2-40B4-BE49-F238E27FC236}">
                          <a16:creationId xmlns:a16="http://schemas.microsoft.com/office/drawing/2014/main" id="{86546B22-3FD0-49B8-930A-A651F673D63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193" name="Group 2192">
                <a:extLst>
                  <a:ext uri="{FF2B5EF4-FFF2-40B4-BE49-F238E27FC236}">
                    <a16:creationId xmlns:a16="http://schemas.microsoft.com/office/drawing/2014/main" id="{4D740C3F-12C1-4108-B7EA-6F223986D17C}"/>
                  </a:ext>
                </a:extLst>
              </p:cNvPr>
              <p:cNvGrpSpPr/>
              <p:nvPr/>
            </p:nvGrpSpPr>
            <p:grpSpPr>
              <a:xfrm>
                <a:off x="4125645" y="2912487"/>
                <a:ext cx="523847" cy="120285"/>
                <a:chOff x="4420354" y="3275821"/>
                <a:chExt cx="744771" cy="171013"/>
              </a:xfrm>
            </p:grpSpPr>
            <p:sp>
              <p:nvSpPr>
                <p:cNvPr id="2194" name="Rectangle 2193">
                  <a:extLst>
                    <a:ext uri="{FF2B5EF4-FFF2-40B4-BE49-F238E27FC236}">
                      <a16:creationId xmlns:a16="http://schemas.microsoft.com/office/drawing/2014/main" id="{EF5444CD-5A00-470D-BADE-3F5E3DBB4CF8}"/>
                    </a:ext>
                  </a:extLst>
                </p:cNvPr>
                <p:cNvSpPr/>
                <p:nvPr/>
              </p:nvSpPr>
              <p:spPr>
                <a:xfrm>
                  <a:off x="4420354" y="3275821"/>
                  <a:ext cx="744771" cy="171013"/>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195" name="Group 2194">
                  <a:extLst>
                    <a:ext uri="{FF2B5EF4-FFF2-40B4-BE49-F238E27FC236}">
                      <a16:creationId xmlns:a16="http://schemas.microsoft.com/office/drawing/2014/main" id="{3BE6E0DE-6427-4677-8831-CC557C4C25C4}"/>
                    </a:ext>
                  </a:extLst>
                </p:cNvPr>
                <p:cNvGrpSpPr/>
                <p:nvPr/>
              </p:nvGrpSpPr>
              <p:grpSpPr>
                <a:xfrm>
                  <a:off x="4477946" y="3347611"/>
                  <a:ext cx="629587" cy="27432"/>
                  <a:chOff x="4469567" y="3347611"/>
                  <a:chExt cx="629587" cy="27432"/>
                </a:xfrm>
              </p:grpSpPr>
              <p:cxnSp>
                <p:nvCxnSpPr>
                  <p:cNvPr id="2196" name="Straight Connector 2195">
                    <a:extLst>
                      <a:ext uri="{FF2B5EF4-FFF2-40B4-BE49-F238E27FC236}">
                        <a16:creationId xmlns:a16="http://schemas.microsoft.com/office/drawing/2014/main" id="{28C9F74C-83DC-49AF-A3D6-7123056634F9}"/>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197" name="Group 2196">
                    <a:extLst>
                      <a:ext uri="{FF2B5EF4-FFF2-40B4-BE49-F238E27FC236}">
                        <a16:creationId xmlns:a16="http://schemas.microsoft.com/office/drawing/2014/main" id="{E36779F6-79E5-4FA4-9C9B-A093C279D0FC}"/>
                      </a:ext>
                    </a:extLst>
                  </p:cNvPr>
                  <p:cNvGrpSpPr/>
                  <p:nvPr/>
                </p:nvGrpSpPr>
                <p:grpSpPr>
                  <a:xfrm>
                    <a:off x="4469567" y="3347611"/>
                    <a:ext cx="130678" cy="27432"/>
                    <a:chOff x="4469567" y="3339387"/>
                    <a:chExt cx="130678" cy="27432"/>
                  </a:xfrm>
                </p:grpSpPr>
                <p:sp>
                  <p:nvSpPr>
                    <p:cNvPr id="2198" name="Oval 2197">
                      <a:extLst>
                        <a:ext uri="{FF2B5EF4-FFF2-40B4-BE49-F238E27FC236}">
                          <a16:creationId xmlns:a16="http://schemas.microsoft.com/office/drawing/2014/main" id="{C9653B37-24F3-4094-8FE1-CCBC9F6A4D8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99" name="Oval 2198">
                      <a:extLst>
                        <a:ext uri="{FF2B5EF4-FFF2-40B4-BE49-F238E27FC236}">
                          <a16:creationId xmlns:a16="http://schemas.microsoft.com/office/drawing/2014/main" id="{87D6E494-F616-4CE0-8F18-4DF42602FD9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00" name="Oval 2199">
                      <a:extLst>
                        <a:ext uri="{FF2B5EF4-FFF2-40B4-BE49-F238E27FC236}">
                          <a16:creationId xmlns:a16="http://schemas.microsoft.com/office/drawing/2014/main" id="{BF9869E6-4BCD-4DA7-B8D2-52E1C97A979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sp>
        <p:nvSpPr>
          <p:cNvPr id="20" name="Rectangle 19">
            <a:extLst>
              <a:ext uri="{FF2B5EF4-FFF2-40B4-BE49-F238E27FC236}">
                <a16:creationId xmlns:a16="http://schemas.microsoft.com/office/drawing/2014/main" id="{525949B5-3A9F-4C69-AE00-3B5D46EC6D6A}"/>
              </a:ext>
            </a:extLst>
          </p:cNvPr>
          <p:cNvSpPr/>
          <p:nvPr/>
        </p:nvSpPr>
        <p:spPr>
          <a:xfrm>
            <a:off x="2549367" y="2620890"/>
            <a:ext cx="4425225" cy="1851708"/>
          </a:xfrm>
          <a:custGeom>
            <a:avLst/>
            <a:gdLst>
              <a:gd name="connsiteX0" fmla="*/ 0 w 1027117"/>
              <a:gd name="connsiteY0" fmla="*/ 0 h 949665"/>
              <a:gd name="connsiteX1" fmla="*/ 1027117 w 1027117"/>
              <a:gd name="connsiteY1" fmla="*/ 0 h 949665"/>
              <a:gd name="connsiteX2" fmla="*/ 1027117 w 1027117"/>
              <a:gd name="connsiteY2" fmla="*/ 949665 h 949665"/>
              <a:gd name="connsiteX3" fmla="*/ 0 w 1027117"/>
              <a:gd name="connsiteY3" fmla="*/ 949665 h 949665"/>
              <a:gd name="connsiteX4" fmla="*/ 0 w 1027117"/>
              <a:gd name="connsiteY4" fmla="*/ 0 h 949665"/>
              <a:gd name="connsiteX0" fmla="*/ 0 w 1027117"/>
              <a:gd name="connsiteY0" fmla="*/ 0 h 949665"/>
              <a:gd name="connsiteX1" fmla="*/ 1027117 w 1027117"/>
              <a:gd name="connsiteY1" fmla="*/ 0 h 949665"/>
              <a:gd name="connsiteX2" fmla="*/ 1027117 w 1027117"/>
              <a:gd name="connsiteY2" fmla="*/ 949665 h 949665"/>
              <a:gd name="connsiteX3" fmla="*/ 0 w 1027117"/>
              <a:gd name="connsiteY3" fmla="*/ 949665 h 949665"/>
              <a:gd name="connsiteX4" fmla="*/ 91440 w 1027117"/>
              <a:gd name="connsiteY4" fmla="*/ 91440 h 949665"/>
              <a:gd name="connsiteX0" fmla="*/ 0 w 1027117"/>
              <a:gd name="connsiteY0" fmla="*/ 0 h 949665"/>
              <a:gd name="connsiteX1" fmla="*/ 1027117 w 1027117"/>
              <a:gd name="connsiteY1" fmla="*/ 0 h 949665"/>
              <a:gd name="connsiteX2" fmla="*/ 1027117 w 1027117"/>
              <a:gd name="connsiteY2" fmla="*/ 949665 h 949665"/>
              <a:gd name="connsiteX3" fmla="*/ 0 w 1027117"/>
              <a:gd name="connsiteY3" fmla="*/ 949665 h 949665"/>
              <a:gd name="connsiteX0" fmla="*/ 1027117 w 1027117"/>
              <a:gd name="connsiteY0" fmla="*/ 0 h 949665"/>
              <a:gd name="connsiteX1" fmla="*/ 1027117 w 1027117"/>
              <a:gd name="connsiteY1" fmla="*/ 949665 h 949665"/>
              <a:gd name="connsiteX2" fmla="*/ 0 w 1027117"/>
              <a:gd name="connsiteY2" fmla="*/ 949665 h 949665"/>
              <a:gd name="connsiteX0" fmla="*/ 4425225 w 4425225"/>
              <a:gd name="connsiteY0" fmla="*/ 0 h 1851708"/>
              <a:gd name="connsiteX1" fmla="*/ 1027117 w 4425225"/>
              <a:gd name="connsiteY1" fmla="*/ 1851708 h 1851708"/>
              <a:gd name="connsiteX2" fmla="*/ 0 w 4425225"/>
              <a:gd name="connsiteY2" fmla="*/ 1851708 h 1851708"/>
            </a:gdLst>
            <a:ahLst/>
            <a:cxnLst>
              <a:cxn ang="0">
                <a:pos x="connsiteX0" y="connsiteY0"/>
              </a:cxn>
              <a:cxn ang="0">
                <a:pos x="connsiteX1" y="connsiteY1"/>
              </a:cxn>
              <a:cxn ang="0">
                <a:pos x="connsiteX2" y="connsiteY2"/>
              </a:cxn>
            </a:cxnLst>
            <a:rect l="l" t="t" r="r" b="b"/>
            <a:pathLst>
              <a:path w="4425225" h="1851708">
                <a:moveTo>
                  <a:pt x="4425225" y="0"/>
                </a:moveTo>
                <a:lnTo>
                  <a:pt x="1027117" y="1851708"/>
                </a:lnTo>
                <a:lnTo>
                  <a:pt x="0" y="1851708"/>
                </a:lnTo>
              </a:path>
            </a:pathLst>
          </a:custGeom>
          <a:noFill/>
          <a:ln w="38100">
            <a:solidFill>
              <a:schemeClr val="tx1"/>
            </a:solidFill>
            <a:prstDash val="sysDash"/>
            <a:headEnd type="triangle" w="lg"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 name="Mask_right"/>
          <p:cNvSpPr/>
          <p:nvPr/>
        </p:nvSpPr>
        <p:spPr>
          <a:xfrm>
            <a:off x="-568666" y="2999164"/>
            <a:ext cx="3132963" cy="147791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8" name="Title 8">
            <a:extLst>
              <a:ext uri="{FF2B5EF4-FFF2-40B4-BE49-F238E27FC236}">
                <a16:creationId xmlns:a16="http://schemas.microsoft.com/office/drawing/2014/main" id="{7245F078-E388-46D2-91EE-F48B0637E452}"/>
              </a:ext>
            </a:extLst>
          </p:cNvPr>
          <p:cNvSpPr txBox="1">
            <a:spLocks/>
          </p:cNvSpPr>
          <p:nvPr/>
        </p:nvSpPr>
        <p:spPr>
          <a:xfrm>
            <a:off x="336789" y="524071"/>
            <a:ext cx="3295759" cy="1408142"/>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Migration</a:t>
            </a:r>
            <a:b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endPar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9" name="Title 8">
            <a:extLst>
              <a:ext uri="{FF2B5EF4-FFF2-40B4-BE49-F238E27FC236}">
                <a16:creationId xmlns:a16="http://schemas.microsoft.com/office/drawing/2014/main" id="{D5233977-6226-4A81-94CC-60316DFD66F8}"/>
              </a:ext>
            </a:extLst>
          </p:cNvPr>
          <p:cNvSpPr txBox="1">
            <a:spLocks/>
          </p:cNvSpPr>
          <p:nvPr/>
        </p:nvSpPr>
        <p:spPr>
          <a:xfrm>
            <a:off x="351525" y="935565"/>
            <a:ext cx="2289105" cy="766452"/>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Pay </a:t>
            </a:r>
            <a:r>
              <a:rPr kumimoji="0" lang="en-US" sz="2400" b="0" i="0"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as </a:t>
            </a:r>
            <a:r>
              <a:rPr kumimoji="0" lang="en-US" sz="2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you go</a:t>
            </a:r>
            <a:endParaRPr kumimoji="0" lang="en-US" sz="24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grpSp>
        <p:nvGrpSpPr>
          <p:cNvPr id="1620" name="Group 1619">
            <a:extLst>
              <a:ext uri="{FF2B5EF4-FFF2-40B4-BE49-F238E27FC236}">
                <a16:creationId xmlns:a16="http://schemas.microsoft.com/office/drawing/2014/main" id="{25366EEC-7835-4E91-8324-D3A1835F56EF}"/>
              </a:ext>
            </a:extLst>
          </p:cNvPr>
          <p:cNvGrpSpPr/>
          <p:nvPr/>
        </p:nvGrpSpPr>
        <p:grpSpPr>
          <a:xfrm>
            <a:off x="1457484" y="2599928"/>
            <a:ext cx="678351" cy="1228864"/>
            <a:chOff x="4125645" y="2912487"/>
            <a:chExt cx="523847" cy="744104"/>
          </a:xfrm>
        </p:grpSpPr>
        <p:grpSp>
          <p:nvGrpSpPr>
            <p:cNvPr id="1621" name="Group 1620">
              <a:extLst>
                <a:ext uri="{FF2B5EF4-FFF2-40B4-BE49-F238E27FC236}">
                  <a16:creationId xmlns:a16="http://schemas.microsoft.com/office/drawing/2014/main" id="{7E28EA78-EB9C-4546-8596-CE44C5C83A62}"/>
                </a:ext>
              </a:extLst>
            </p:cNvPr>
            <p:cNvGrpSpPr/>
            <p:nvPr/>
          </p:nvGrpSpPr>
          <p:grpSpPr>
            <a:xfrm>
              <a:off x="4125645" y="3536306"/>
              <a:ext cx="523847" cy="120285"/>
              <a:chOff x="4420354" y="3275821"/>
              <a:chExt cx="744771" cy="171013"/>
            </a:xfrm>
          </p:grpSpPr>
          <p:sp useBgFill="1">
            <p:nvSpPr>
              <p:cNvPr id="1662" name="Rectangle 1661">
                <a:extLst>
                  <a:ext uri="{FF2B5EF4-FFF2-40B4-BE49-F238E27FC236}">
                    <a16:creationId xmlns:a16="http://schemas.microsoft.com/office/drawing/2014/main" id="{132045D5-CA3B-45D2-AE36-E96CDBF28520}"/>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63" name="Group 1662">
                <a:extLst>
                  <a:ext uri="{FF2B5EF4-FFF2-40B4-BE49-F238E27FC236}">
                    <a16:creationId xmlns:a16="http://schemas.microsoft.com/office/drawing/2014/main" id="{F62075C6-F26A-49B0-A72D-232F2B7F7965}"/>
                  </a:ext>
                </a:extLst>
              </p:cNvPr>
              <p:cNvGrpSpPr/>
              <p:nvPr/>
            </p:nvGrpSpPr>
            <p:grpSpPr>
              <a:xfrm>
                <a:off x="4477946" y="3347611"/>
                <a:ext cx="629587" cy="27432"/>
                <a:chOff x="4469567" y="3347611"/>
                <a:chExt cx="629587" cy="27432"/>
              </a:xfrm>
            </p:grpSpPr>
            <p:cxnSp>
              <p:nvCxnSpPr>
                <p:cNvPr id="1664" name="Straight Connector 1663">
                  <a:extLst>
                    <a:ext uri="{FF2B5EF4-FFF2-40B4-BE49-F238E27FC236}">
                      <a16:creationId xmlns:a16="http://schemas.microsoft.com/office/drawing/2014/main" id="{5BCCA9CE-BB01-4963-9D7E-5663D72AC002}"/>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65" name="Group 1664">
                  <a:extLst>
                    <a:ext uri="{FF2B5EF4-FFF2-40B4-BE49-F238E27FC236}">
                      <a16:creationId xmlns:a16="http://schemas.microsoft.com/office/drawing/2014/main" id="{0D49A42B-4DFD-499C-BC01-D77291686B55}"/>
                    </a:ext>
                  </a:extLst>
                </p:cNvPr>
                <p:cNvGrpSpPr/>
                <p:nvPr/>
              </p:nvGrpSpPr>
              <p:grpSpPr>
                <a:xfrm>
                  <a:off x="4469567" y="3347611"/>
                  <a:ext cx="130678" cy="27432"/>
                  <a:chOff x="4469567" y="3339387"/>
                  <a:chExt cx="130678" cy="27432"/>
                </a:xfrm>
              </p:grpSpPr>
              <p:sp>
                <p:nvSpPr>
                  <p:cNvPr id="1666" name="Oval 1665">
                    <a:extLst>
                      <a:ext uri="{FF2B5EF4-FFF2-40B4-BE49-F238E27FC236}">
                        <a16:creationId xmlns:a16="http://schemas.microsoft.com/office/drawing/2014/main" id="{846CE5C1-2D36-4628-8424-210589248F5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7" name="Oval 1666">
                    <a:extLst>
                      <a:ext uri="{FF2B5EF4-FFF2-40B4-BE49-F238E27FC236}">
                        <a16:creationId xmlns:a16="http://schemas.microsoft.com/office/drawing/2014/main" id="{13725636-D441-4DBA-A96A-7F5595F3448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8" name="Oval 1667">
                    <a:extLst>
                      <a:ext uri="{FF2B5EF4-FFF2-40B4-BE49-F238E27FC236}">
                        <a16:creationId xmlns:a16="http://schemas.microsoft.com/office/drawing/2014/main" id="{55E97A63-94F9-4473-9B23-78826F7901A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22" name="Group 1621">
              <a:extLst>
                <a:ext uri="{FF2B5EF4-FFF2-40B4-BE49-F238E27FC236}">
                  <a16:creationId xmlns:a16="http://schemas.microsoft.com/office/drawing/2014/main" id="{12603987-96BA-4BAD-BAAC-175FD1A131EF}"/>
                </a:ext>
              </a:extLst>
            </p:cNvPr>
            <p:cNvGrpSpPr/>
            <p:nvPr/>
          </p:nvGrpSpPr>
          <p:grpSpPr>
            <a:xfrm>
              <a:off x="4125645" y="3411542"/>
              <a:ext cx="523847" cy="120285"/>
              <a:chOff x="4420354" y="3275821"/>
              <a:chExt cx="744771" cy="171013"/>
            </a:xfrm>
          </p:grpSpPr>
          <p:sp useBgFill="1">
            <p:nvSpPr>
              <p:cNvPr id="1655" name="Rectangle 1654">
                <a:extLst>
                  <a:ext uri="{FF2B5EF4-FFF2-40B4-BE49-F238E27FC236}">
                    <a16:creationId xmlns:a16="http://schemas.microsoft.com/office/drawing/2014/main" id="{6A9001FE-70CC-454D-8778-CE4342B1E49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56" name="Group 1655">
                <a:extLst>
                  <a:ext uri="{FF2B5EF4-FFF2-40B4-BE49-F238E27FC236}">
                    <a16:creationId xmlns:a16="http://schemas.microsoft.com/office/drawing/2014/main" id="{CD683730-EFF2-4A8F-A502-B86479E76957}"/>
                  </a:ext>
                </a:extLst>
              </p:cNvPr>
              <p:cNvGrpSpPr/>
              <p:nvPr/>
            </p:nvGrpSpPr>
            <p:grpSpPr>
              <a:xfrm>
                <a:off x="4477946" y="3347611"/>
                <a:ext cx="629587" cy="27432"/>
                <a:chOff x="4469567" y="3347611"/>
                <a:chExt cx="629587" cy="27432"/>
              </a:xfrm>
            </p:grpSpPr>
            <p:cxnSp>
              <p:nvCxnSpPr>
                <p:cNvPr id="1657" name="Straight Connector 1656">
                  <a:extLst>
                    <a:ext uri="{FF2B5EF4-FFF2-40B4-BE49-F238E27FC236}">
                      <a16:creationId xmlns:a16="http://schemas.microsoft.com/office/drawing/2014/main" id="{AE159E76-4F85-4F6D-AD4D-A8218D1F388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58" name="Group 1657">
                  <a:extLst>
                    <a:ext uri="{FF2B5EF4-FFF2-40B4-BE49-F238E27FC236}">
                      <a16:creationId xmlns:a16="http://schemas.microsoft.com/office/drawing/2014/main" id="{9D4FF740-F51A-4882-B928-BD139700AE32}"/>
                    </a:ext>
                  </a:extLst>
                </p:cNvPr>
                <p:cNvGrpSpPr/>
                <p:nvPr/>
              </p:nvGrpSpPr>
              <p:grpSpPr>
                <a:xfrm>
                  <a:off x="4469567" y="3347611"/>
                  <a:ext cx="130678" cy="27432"/>
                  <a:chOff x="4469567" y="3339387"/>
                  <a:chExt cx="130678" cy="27432"/>
                </a:xfrm>
              </p:grpSpPr>
              <p:sp>
                <p:nvSpPr>
                  <p:cNvPr id="1659" name="Oval 1658">
                    <a:extLst>
                      <a:ext uri="{FF2B5EF4-FFF2-40B4-BE49-F238E27FC236}">
                        <a16:creationId xmlns:a16="http://schemas.microsoft.com/office/drawing/2014/main" id="{C8757183-0300-4E52-93E8-4A55330FCB7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0" name="Oval 1659">
                    <a:extLst>
                      <a:ext uri="{FF2B5EF4-FFF2-40B4-BE49-F238E27FC236}">
                        <a16:creationId xmlns:a16="http://schemas.microsoft.com/office/drawing/2014/main" id="{F7FFC66F-751E-49CB-B856-B820360ADAE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1" name="Oval 1660">
                    <a:extLst>
                      <a:ext uri="{FF2B5EF4-FFF2-40B4-BE49-F238E27FC236}">
                        <a16:creationId xmlns:a16="http://schemas.microsoft.com/office/drawing/2014/main" id="{07195D13-5DCC-4967-8E04-8BBFA27CF96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23" name="Group 1622">
              <a:extLst>
                <a:ext uri="{FF2B5EF4-FFF2-40B4-BE49-F238E27FC236}">
                  <a16:creationId xmlns:a16="http://schemas.microsoft.com/office/drawing/2014/main" id="{E26712F0-935D-4599-9124-D9AE3611CD17}"/>
                </a:ext>
              </a:extLst>
            </p:cNvPr>
            <p:cNvGrpSpPr/>
            <p:nvPr/>
          </p:nvGrpSpPr>
          <p:grpSpPr>
            <a:xfrm>
              <a:off x="4125645" y="3286778"/>
              <a:ext cx="523847" cy="120285"/>
              <a:chOff x="4420354" y="3275821"/>
              <a:chExt cx="744771" cy="171013"/>
            </a:xfrm>
          </p:grpSpPr>
          <p:sp useBgFill="1">
            <p:nvSpPr>
              <p:cNvPr id="1648" name="Rectangle 1647">
                <a:extLst>
                  <a:ext uri="{FF2B5EF4-FFF2-40B4-BE49-F238E27FC236}">
                    <a16:creationId xmlns:a16="http://schemas.microsoft.com/office/drawing/2014/main" id="{DB0FA94E-0E3E-4ED7-A34C-E35843C5FE0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49" name="Group 1648">
                <a:extLst>
                  <a:ext uri="{FF2B5EF4-FFF2-40B4-BE49-F238E27FC236}">
                    <a16:creationId xmlns:a16="http://schemas.microsoft.com/office/drawing/2014/main" id="{7A9F3F8F-B4B2-415E-9466-38849B30F35A}"/>
                  </a:ext>
                </a:extLst>
              </p:cNvPr>
              <p:cNvGrpSpPr/>
              <p:nvPr/>
            </p:nvGrpSpPr>
            <p:grpSpPr>
              <a:xfrm>
                <a:off x="4477946" y="3347611"/>
                <a:ext cx="629587" cy="27432"/>
                <a:chOff x="4469567" y="3347611"/>
                <a:chExt cx="629587" cy="27432"/>
              </a:xfrm>
            </p:grpSpPr>
            <p:cxnSp>
              <p:nvCxnSpPr>
                <p:cNvPr id="1650" name="Straight Connector 1649">
                  <a:extLst>
                    <a:ext uri="{FF2B5EF4-FFF2-40B4-BE49-F238E27FC236}">
                      <a16:creationId xmlns:a16="http://schemas.microsoft.com/office/drawing/2014/main" id="{9D72D2FA-4AB4-4974-9816-CBF878B9988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51" name="Group 1650">
                  <a:extLst>
                    <a:ext uri="{FF2B5EF4-FFF2-40B4-BE49-F238E27FC236}">
                      <a16:creationId xmlns:a16="http://schemas.microsoft.com/office/drawing/2014/main" id="{3781F7AC-8376-4C54-A0CF-8D4B52D426AC}"/>
                    </a:ext>
                  </a:extLst>
                </p:cNvPr>
                <p:cNvGrpSpPr/>
                <p:nvPr/>
              </p:nvGrpSpPr>
              <p:grpSpPr>
                <a:xfrm>
                  <a:off x="4469567" y="3347611"/>
                  <a:ext cx="130678" cy="27432"/>
                  <a:chOff x="4469567" y="3339387"/>
                  <a:chExt cx="130678" cy="27432"/>
                </a:xfrm>
              </p:grpSpPr>
              <p:sp>
                <p:nvSpPr>
                  <p:cNvPr id="1652" name="Oval 1651">
                    <a:extLst>
                      <a:ext uri="{FF2B5EF4-FFF2-40B4-BE49-F238E27FC236}">
                        <a16:creationId xmlns:a16="http://schemas.microsoft.com/office/drawing/2014/main" id="{76AF8EA5-4873-4607-8C55-9F93825273D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3" name="Oval 1652">
                    <a:extLst>
                      <a:ext uri="{FF2B5EF4-FFF2-40B4-BE49-F238E27FC236}">
                        <a16:creationId xmlns:a16="http://schemas.microsoft.com/office/drawing/2014/main" id="{32461563-A156-4D38-866F-58F369742BD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4" name="Oval 1653">
                    <a:extLst>
                      <a:ext uri="{FF2B5EF4-FFF2-40B4-BE49-F238E27FC236}">
                        <a16:creationId xmlns:a16="http://schemas.microsoft.com/office/drawing/2014/main" id="{15F3B1B5-6A01-4453-AFAE-0007D9CF6A7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24" name="Group 1623">
              <a:extLst>
                <a:ext uri="{FF2B5EF4-FFF2-40B4-BE49-F238E27FC236}">
                  <a16:creationId xmlns:a16="http://schemas.microsoft.com/office/drawing/2014/main" id="{0305755D-B493-46BD-8174-854CF86909CF}"/>
                </a:ext>
              </a:extLst>
            </p:cNvPr>
            <p:cNvGrpSpPr/>
            <p:nvPr/>
          </p:nvGrpSpPr>
          <p:grpSpPr>
            <a:xfrm>
              <a:off x="4125645" y="3162014"/>
              <a:ext cx="523847" cy="120285"/>
              <a:chOff x="4420354" y="3275821"/>
              <a:chExt cx="744771" cy="171013"/>
            </a:xfrm>
          </p:grpSpPr>
          <p:sp useBgFill="1">
            <p:nvSpPr>
              <p:cNvPr id="1641" name="Rectangle 1640">
                <a:extLst>
                  <a:ext uri="{FF2B5EF4-FFF2-40B4-BE49-F238E27FC236}">
                    <a16:creationId xmlns:a16="http://schemas.microsoft.com/office/drawing/2014/main" id="{A130FAD4-D3CB-4BDC-93DE-8AD6F73A8D39}"/>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42" name="Group 1641">
                <a:extLst>
                  <a:ext uri="{FF2B5EF4-FFF2-40B4-BE49-F238E27FC236}">
                    <a16:creationId xmlns:a16="http://schemas.microsoft.com/office/drawing/2014/main" id="{8A4F0013-E277-470C-80BC-B891883C1205}"/>
                  </a:ext>
                </a:extLst>
              </p:cNvPr>
              <p:cNvGrpSpPr/>
              <p:nvPr/>
            </p:nvGrpSpPr>
            <p:grpSpPr>
              <a:xfrm>
                <a:off x="4477946" y="3347611"/>
                <a:ext cx="629587" cy="27432"/>
                <a:chOff x="4469567" y="3347611"/>
                <a:chExt cx="629587" cy="27432"/>
              </a:xfrm>
            </p:grpSpPr>
            <p:cxnSp>
              <p:nvCxnSpPr>
                <p:cNvPr id="1643" name="Straight Connector 1642">
                  <a:extLst>
                    <a:ext uri="{FF2B5EF4-FFF2-40B4-BE49-F238E27FC236}">
                      <a16:creationId xmlns:a16="http://schemas.microsoft.com/office/drawing/2014/main" id="{97F021B5-20CD-4CF9-ABAC-E0B3D070000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44" name="Group 1643">
                  <a:extLst>
                    <a:ext uri="{FF2B5EF4-FFF2-40B4-BE49-F238E27FC236}">
                      <a16:creationId xmlns:a16="http://schemas.microsoft.com/office/drawing/2014/main" id="{C158B893-4A4F-4FD7-93A0-64866F24531D}"/>
                    </a:ext>
                  </a:extLst>
                </p:cNvPr>
                <p:cNvGrpSpPr/>
                <p:nvPr/>
              </p:nvGrpSpPr>
              <p:grpSpPr>
                <a:xfrm>
                  <a:off x="4469567" y="3347611"/>
                  <a:ext cx="130678" cy="27432"/>
                  <a:chOff x="4469567" y="3339387"/>
                  <a:chExt cx="130678" cy="27432"/>
                </a:xfrm>
              </p:grpSpPr>
              <p:sp>
                <p:nvSpPr>
                  <p:cNvPr id="1645" name="Oval 1644">
                    <a:extLst>
                      <a:ext uri="{FF2B5EF4-FFF2-40B4-BE49-F238E27FC236}">
                        <a16:creationId xmlns:a16="http://schemas.microsoft.com/office/drawing/2014/main" id="{B782747A-D9EE-4594-8130-9159C185A95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6" name="Oval 1645">
                    <a:extLst>
                      <a:ext uri="{FF2B5EF4-FFF2-40B4-BE49-F238E27FC236}">
                        <a16:creationId xmlns:a16="http://schemas.microsoft.com/office/drawing/2014/main" id="{B23E473C-5C87-468E-93A5-7EB8549EA6C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7" name="Oval 1646">
                    <a:extLst>
                      <a:ext uri="{FF2B5EF4-FFF2-40B4-BE49-F238E27FC236}">
                        <a16:creationId xmlns:a16="http://schemas.microsoft.com/office/drawing/2014/main" id="{6CAB72B4-5D1A-448A-84BE-94E20CF1476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25" name="Group 1624">
              <a:extLst>
                <a:ext uri="{FF2B5EF4-FFF2-40B4-BE49-F238E27FC236}">
                  <a16:creationId xmlns:a16="http://schemas.microsoft.com/office/drawing/2014/main" id="{938F1C41-8E63-4A0A-B5A5-69D2D0D7DA80}"/>
                </a:ext>
              </a:extLst>
            </p:cNvPr>
            <p:cNvGrpSpPr/>
            <p:nvPr/>
          </p:nvGrpSpPr>
          <p:grpSpPr>
            <a:xfrm>
              <a:off x="4125645" y="3037250"/>
              <a:ext cx="523847" cy="120285"/>
              <a:chOff x="4420354" y="3275821"/>
              <a:chExt cx="744771" cy="171013"/>
            </a:xfrm>
          </p:grpSpPr>
          <p:sp useBgFill="1">
            <p:nvSpPr>
              <p:cNvPr id="1634" name="Rectangle 1633">
                <a:extLst>
                  <a:ext uri="{FF2B5EF4-FFF2-40B4-BE49-F238E27FC236}">
                    <a16:creationId xmlns:a16="http://schemas.microsoft.com/office/drawing/2014/main" id="{CBD3998D-803C-4A29-AE45-85755E6E3A5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35" name="Group 1634">
                <a:extLst>
                  <a:ext uri="{FF2B5EF4-FFF2-40B4-BE49-F238E27FC236}">
                    <a16:creationId xmlns:a16="http://schemas.microsoft.com/office/drawing/2014/main" id="{D84C8D85-1E9A-4C0C-9391-2B62180C5280}"/>
                  </a:ext>
                </a:extLst>
              </p:cNvPr>
              <p:cNvGrpSpPr/>
              <p:nvPr/>
            </p:nvGrpSpPr>
            <p:grpSpPr>
              <a:xfrm>
                <a:off x="4477946" y="3347611"/>
                <a:ext cx="629587" cy="27432"/>
                <a:chOff x="4469567" y="3347611"/>
                <a:chExt cx="629587" cy="27432"/>
              </a:xfrm>
            </p:grpSpPr>
            <p:cxnSp>
              <p:nvCxnSpPr>
                <p:cNvPr id="1636" name="Straight Connector 1635">
                  <a:extLst>
                    <a:ext uri="{FF2B5EF4-FFF2-40B4-BE49-F238E27FC236}">
                      <a16:creationId xmlns:a16="http://schemas.microsoft.com/office/drawing/2014/main" id="{0E42B13B-283E-4AC0-ACFC-066253F2BF6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37" name="Group 1636">
                  <a:extLst>
                    <a:ext uri="{FF2B5EF4-FFF2-40B4-BE49-F238E27FC236}">
                      <a16:creationId xmlns:a16="http://schemas.microsoft.com/office/drawing/2014/main" id="{A154A7CD-2477-4FE0-9B1E-F113523E6C5F}"/>
                    </a:ext>
                  </a:extLst>
                </p:cNvPr>
                <p:cNvGrpSpPr/>
                <p:nvPr/>
              </p:nvGrpSpPr>
              <p:grpSpPr>
                <a:xfrm>
                  <a:off x="4469567" y="3347611"/>
                  <a:ext cx="130678" cy="27432"/>
                  <a:chOff x="4469567" y="3339387"/>
                  <a:chExt cx="130678" cy="27432"/>
                </a:xfrm>
              </p:grpSpPr>
              <p:sp>
                <p:nvSpPr>
                  <p:cNvPr id="1638" name="Oval 1637">
                    <a:extLst>
                      <a:ext uri="{FF2B5EF4-FFF2-40B4-BE49-F238E27FC236}">
                        <a16:creationId xmlns:a16="http://schemas.microsoft.com/office/drawing/2014/main" id="{4830A915-55E6-4514-96E6-7D34821A9A7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9" name="Oval 1638">
                    <a:extLst>
                      <a:ext uri="{FF2B5EF4-FFF2-40B4-BE49-F238E27FC236}">
                        <a16:creationId xmlns:a16="http://schemas.microsoft.com/office/drawing/2014/main" id="{C5DC53EA-AD14-4A4A-9C1B-DF948A9885A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0" name="Oval 1639">
                    <a:extLst>
                      <a:ext uri="{FF2B5EF4-FFF2-40B4-BE49-F238E27FC236}">
                        <a16:creationId xmlns:a16="http://schemas.microsoft.com/office/drawing/2014/main" id="{517573E6-FAAB-4794-8452-A6CD2E56210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26" name="Group 1625">
              <a:extLst>
                <a:ext uri="{FF2B5EF4-FFF2-40B4-BE49-F238E27FC236}">
                  <a16:creationId xmlns:a16="http://schemas.microsoft.com/office/drawing/2014/main" id="{7943BEDD-B2D3-46BD-8FFA-D2F728F70C6E}"/>
                </a:ext>
              </a:extLst>
            </p:cNvPr>
            <p:cNvGrpSpPr/>
            <p:nvPr/>
          </p:nvGrpSpPr>
          <p:grpSpPr>
            <a:xfrm>
              <a:off x="4125645" y="2912487"/>
              <a:ext cx="523847" cy="120285"/>
              <a:chOff x="4420354" y="3275821"/>
              <a:chExt cx="744771" cy="171013"/>
            </a:xfrm>
          </p:grpSpPr>
          <p:sp useBgFill="1">
            <p:nvSpPr>
              <p:cNvPr id="1627" name="Rectangle 1626">
                <a:extLst>
                  <a:ext uri="{FF2B5EF4-FFF2-40B4-BE49-F238E27FC236}">
                    <a16:creationId xmlns:a16="http://schemas.microsoft.com/office/drawing/2014/main" id="{F168E6A9-2941-4E43-9977-598460FF04D3}"/>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28" name="Group 1627">
                <a:extLst>
                  <a:ext uri="{FF2B5EF4-FFF2-40B4-BE49-F238E27FC236}">
                    <a16:creationId xmlns:a16="http://schemas.microsoft.com/office/drawing/2014/main" id="{928C4A02-75B1-477F-B44B-655093A89E84}"/>
                  </a:ext>
                </a:extLst>
              </p:cNvPr>
              <p:cNvGrpSpPr/>
              <p:nvPr/>
            </p:nvGrpSpPr>
            <p:grpSpPr>
              <a:xfrm>
                <a:off x="4477946" y="3347611"/>
                <a:ext cx="629587" cy="27432"/>
                <a:chOff x="4469567" y="3347611"/>
                <a:chExt cx="629587" cy="27432"/>
              </a:xfrm>
            </p:grpSpPr>
            <p:cxnSp>
              <p:nvCxnSpPr>
                <p:cNvPr id="1629" name="Straight Connector 1628">
                  <a:extLst>
                    <a:ext uri="{FF2B5EF4-FFF2-40B4-BE49-F238E27FC236}">
                      <a16:creationId xmlns:a16="http://schemas.microsoft.com/office/drawing/2014/main" id="{92BC656A-DB2C-40BE-8793-E2B055794BB1}"/>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30" name="Group 1629">
                  <a:extLst>
                    <a:ext uri="{FF2B5EF4-FFF2-40B4-BE49-F238E27FC236}">
                      <a16:creationId xmlns:a16="http://schemas.microsoft.com/office/drawing/2014/main" id="{AE5F3974-482A-48A9-BFC1-395802A56499}"/>
                    </a:ext>
                  </a:extLst>
                </p:cNvPr>
                <p:cNvGrpSpPr/>
                <p:nvPr/>
              </p:nvGrpSpPr>
              <p:grpSpPr>
                <a:xfrm>
                  <a:off x="4469567" y="3347611"/>
                  <a:ext cx="130678" cy="27432"/>
                  <a:chOff x="4469567" y="3339387"/>
                  <a:chExt cx="130678" cy="27432"/>
                </a:xfrm>
              </p:grpSpPr>
              <p:sp>
                <p:nvSpPr>
                  <p:cNvPr id="1631" name="Oval 1630">
                    <a:extLst>
                      <a:ext uri="{FF2B5EF4-FFF2-40B4-BE49-F238E27FC236}">
                        <a16:creationId xmlns:a16="http://schemas.microsoft.com/office/drawing/2014/main" id="{D099F35A-9FDC-4D2D-AA33-A8F936F01AF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2" name="Oval 1631">
                    <a:extLst>
                      <a:ext uri="{FF2B5EF4-FFF2-40B4-BE49-F238E27FC236}">
                        <a16:creationId xmlns:a16="http://schemas.microsoft.com/office/drawing/2014/main" id="{CBDE9C99-6C1F-4E64-877B-CD43E9F463A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3" name="Oval 1632">
                    <a:extLst>
                      <a:ext uri="{FF2B5EF4-FFF2-40B4-BE49-F238E27FC236}">
                        <a16:creationId xmlns:a16="http://schemas.microsoft.com/office/drawing/2014/main" id="{4735C988-3022-49C8-87F4-94D111CAF25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669" name="Group 1668">
            <a:extLst>
              <a:ext uri="{FF2B5EF4-FFF2-40B4-BE49-F238E27FC236}">
                <a16:creationId xmlns:a16="http://schemas.microsoft.com/office/drawing/2014/main" id="{79BD570D-208A-4181-8EB6-D234AD6A3C7B}"/>
              </a:ext>
            </a:extLst>
          </p:cNvPr>
          <p:cNvGrpSpPr/>
          <p:nvPr/>
        </p:nvGrpSpPr>
        <p:grpSpPr>
          <a:xfrm>
            <a:off x="572154" y="2599928"/>
            <a:ext cx="678351" cy="1228864"/>
            <a:chOff x="4125645" y="2912487"/>
            <a:chExt cx="523847" cy="744104"/>
          </a:xfrm>
        </p:grpSpPr>
        <p:grpSp>
          <p:nvGrpSpPr>
            <p:cNvPr id="1670" name="Group 1669">
              <a:extLst>
                <a:ext uri="{FF2B5EF4-FFF2-40B4-BE49-F238E27FC236}">
                  <a16:creationId xmlns:a16="http://schemas.microsoft.com/office/drawing/2014/main" id="{977FFB4F-F0A2-48A9-A4E6-63B2A534DF1A}"/>
                </a:ext>
              </a:extLst>
            </p:cNvPr>
            <p:cNvGrpSpPr/>
            <p:nvPr/>
          </p:nvGrpSpPr>
          <p:grpSpPr>
            <a:xfrm>
              <a:off x="4125645" y="3536306"/>
              <a:ext cx="523847" cy="120285"/>
              <a:chOff x="4420354" y="3275821"/>
              <a:chExt cx="744771" cy="171013"/>
            </a:xfrm>
          </p:grpSpPr>
          <p:sp useBgFill="1">
            <p:nvSpPr>
              <p:cNvPr id="1711" name="Rectangle 1710">
                <a:extLst>
                  <a:ext uri="{FF2B5EF4-FFF2-40B4-BE49-F238E27FC236}">
                    <a16:creationId xmlns:a16="http://schemas.microsoft.com/office/drawing/2014/main" id="{E395D895-11BF-40CF-8DD2-9C53DBF27B7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12" name="Group 1711">
                <a:extLst>
                  <a:ext uri="{FF2B5EF4-FFF2-40B4-BE49-F238E27FC236}">
                    <a16:creationId xmlns:a16="http://schemas.microsoft.com/office/drawing/2014/main" id="{AEDEB03C-DB2B-4867-94D6-14FC560CCFDC}"/>
                  </a:ext>
                </a:extLst>
              </p:cNvPr>
              <p:cNvGrpSpPr/>
              <p:nvPr/>
            </p:nvGrpSpPr>
            <p:grpSpPr>
              <a:xfrm>
                <a:off x="4477946" y="3347611"/>
                <a:ext cx="629587" cy="27432"/>
                <a:chOff x="4469567" y="3347611"/>
                <a:chExt cx="629587" cy="27432"/>
              </a:xfrm>
            </p:grpSpPr>
            <p:cxnSp>
              <p:nvCxnSpPr>
                <p:cNvPr id="1713" name="Straight Connector 1712">
                  <a:extLst>
                    <a:ext uri="{FF2B5EF4-FFF2-40B4-BE49-F238E27FC236}">
                      <a16:creationId xmlns:a16="http://schemas.microsoft.com/office/drawing/2014/main" id="{A09B228A-9BEA-4787-A7F3-1428335B8DA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14" name="Group 1713">
                  <a:extLst>
                    <a:ext uri="{FF2B5EF4-FFF2-40B4-BE49-F238E27FC236}">
                      <a16:creationId xmlns:a16="http://schemas.microsoft.com/office/drawing/2014/main" id="{35A1B5B1-0BC9-4ED5-92E6-A9FAC14A392A}"/>
                    </a:ext>
                  </a:extLst>
                </p:cNvPr>
                <p:cNvGrpSpPr/>
                <p:nvPr/>
              </p:nvGrpSpPr>
              <p:grpSpPr>
                <a:xfrm>
                  <a:off x="4469567" y="3347611"/>
                  <a:ext cx="130678" cy="27432"/>
                  <a:chOff x="4469567" y="3339387"/>
                  <a:chExt cx="130678" cy="27432"/>
                </a:xfrm>
              </p:grpSpPr>
              <p:sp>
                <p:nvSpPr>
                  <p:cNvPr id="1715" name="Oval 1714">
                    <a:extLst>
                      <a:ext uri="{FF2B5EF4-FFF2-40B4-BE49-F238E27FC236}">
                        <a16:creationId xmlns:a16="http://schemas.microsoft.com/office/drawing/2014/main" id="{CC3ABAB3-F7D9-4D7F-80FF-721498C594F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6" name="Oval 1715">
                    <a:extLst>
                      <a:ext uri="{FF2B5EF4-FFF2-40B4-BE49-F238E27FC236}">
                        <a16:creationId xmlns:a16="http://schemas.microsoft.com/office/drawing/2014/main" id="{7BFB479F-306D-4E15-9C9B-33721EBB163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7" name="Oval 1716">
                    <a:extLst>
                      <a:ext uri="{FF2B5EF4-FFF2-40B4-BE49-F238E27FC236}">
                        <a16:creationId xmlns:a16="http://schemas.microsoft.com/office/drawing/2014/main" id="{A9182B57-615E-494D-B386-00E5EA83AA5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71" name="Group 1670">
              <a:extLst>
                <a:ext uri="{FF2B5EF4-FFF2-40B4-BE49-F238E27FC236}">
                  <a16:creationId xmlns:a16="http://schemas.microsoft.com/office/drawing/2014/main" id="{280219C5-5206-4894-B812-3934CEE4DC7D}"/>
                </a:ext>
              </a:extLst>
            </p:cNvPr>
            <p:cNvGrpSpPr/>
            <p:nvPr/>
          </p:nvGrpSpPr>
          <p:grpSpPr>
            <a:xfrm>
              <a:off x="4125645" y="3411542"/>
              <a:ext cx="523847" cy="120285"/>
              <a:chOff x="4420354" y="3275821"/>
              <a:chExt cx="744771" cy="171013"/>
            </a:xfrm>
          </p:grpSpPr>
          <p:sp useBgFill="1">
            <p:nvSpPr>
              <p:cNvPr id="1704" name="Rectangle 1703">
                <a:extLst>
                  <a:ext uri="{FF2B5EF4-FFF2-40B4-BE49-F238E27FC236}">
                    <a16:creationId xmlns:a16="http://schemas.microsoft.com/office/drawing/2014/main" id="{38D99CC5-46F3-49DF-9796-E7AD1652C79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05" name="Group 1704">
                <a:extLst>
                  <a:ext uri="{FF2B5EF4-FFF2-40B4-BE49-F238E27FC236}">
                    <a16:creationId xmlns:a16="http://schemas.microsoft.com/office/drawing/2014/main" id="{FD96F874-8F89-4562-ABAA-0EAA5EEEF41E}"/>
                  </a:ext>
                </a:extLst>
              </p:cNvPr>
              <p:cNvGrpSpPr/>
              <p:nvPr/>
            </p:nvGrpSpPr>
            <p:grpSpPr>
              <a:xfrm>
                <a:off x="4477946" y="3347611"/>
                <a:ext cx="629587" cy="27432"/>
                <a:chOff x="4469567" y="3347611"/>
                <a:chExt cx="629587" cy="27432"/>
              </a:xfrm>
            </p:grpSpPr>
            <p:cxnSp>
              <p:nvCxnSpPr>
                <p:cNvPr id="1706" name="Straight Connector 1705">
                  <a:extLst>
                    <a:ext uri="{FF2B5EF4-FFF2-40B4-BE49-F238E27FC236}">
                      <a16:creationId xmlns:a16="http://schemas.microsoft.com/office/drawing/2014/main" id="{5C3D0AC1-43D5-46F5-A89D-82E1D471B146}"/>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07" name="Group 1706">
                  <a:extLst>
                    <a:ext uri="{FF2B5EF4-FFF2-40B4-BE49-F238E27FC236}">
                      <a16:creationId xmlns:a16="http://schemas.microsoft.com/office/drawing/2014/main" id="{6215EEC7-657A-47A5-B64E-59EA2113CA3F}"/>
                    </a:ext>
                  </a:extLst>
                </p:cNvPr>
                <p:cNvGrpSpPr/>
                <p:nvPr/>
              </p:nvGrpSpPr>
              <p:grpSpPr>
                <a:xfrm>
                  <a:off x="4469567" y="3347611"/>
                  <a:ext cx="130678" cy="27432"/>
                  <a:chOff x="4469567" y="3339387"/>
                  <a:chExt cx="130678" cy="27432"/>
                </a:xfrm>
              </p:grpSpPr>
              <p:sp>
                <p:nvSpPr>
                  <p:cNvPr id="1708" name="Oval 1707">
                    <a:extLst>
                      <a:ext uri="{FF2B5EF4-FFF2-40B4-BE49-F238E27FC236}">
                        <a16:creationId xmlns:a16="http://schemas.microsoft.com/office/drawing/2014/main" id="{8918FF0F-D491-4047-8DE8-CF8F26C561F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9" name="Oval 1708">
                    <a:extLst>
                      <a:ext uri="{FF2B5EF4-FFF2-40B4-BE49-F238E27FC236}">
                        <a16:creationId xmlns:a16="http://schemas.microsoft.com/office/drawing/2014/main" id="{A8BE5B87-0413-46F7-9A1F-CB14350417E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0" name="Oval 1709">
                    <a:extLst>
                      <a:ext uri="{FF2B5EF4-FFF2-40B4-BE49-F238E27FC236}">
                        <a16:creationId xmlns:a16="http://schemas.microsoft.com/office/drawing/2014/main" id="{F588A5AF-B511-4D0B-9A49-1371C0A9C3E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72" name="Group 1671">
              <a:extLst>
                <a:ext uri="{FF2B5EF4-FFF2-40B4-BE49-F238E27FC236}">
                  <a16:creationId xmlns:a16="http://schemas.microsoft.com/office/drawing/2014/main" id="{06924D60-F965-4D86-8D6F-A609ECC1A7E4}"/>
                </a:ext>
              </a:extLst>
            </p:cNvPr>
            <p:cNvGrpSpPr/>
            <p:nvPr/>
          </p:nvGrpSpPr>
          <p:grpSpPr>
            <a:xfrm>
              <a:off x="4125645" y="3286778"/>
              <a:ext cx="523847" cy="120285"/>
              <a:chOff x="4420354" y="3275821"/>
              <a:chExt cx="744771" cy="171013"/>
            </a:xfrm>
          </p:grpSpPr>
          <p:sp useBgFill="1">
            <p:nvSpPr>
              <p:cNvPr id="1697" name="Rectangle 1696">
                <a:extLst>
                  <a:ext uri="{FF2B5EF4-FFF2-40B4-BE49-F238E27FC236}">
                    <a16:creationId xmlns:a16="http://schemas.microsoft.com/office/drawing/2014/main" id="{2D27932E-52E8-4A0C-92CA-F300DF11D5C7}"/>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98" name="Group 1697">
                <a:extLst>
                  <a:ext uri="{FF2B5EF4-FFF2-40B4-BE49-F238E27FC236}">
                    <a16:creationId xmlns:a16="http://schemas.microsoft.com/office/drawing/2014/main" id="{9CFB44A9-98DC-4623-B06B-44CF06475DA3}"/>
                  </a:ext>
                </a:extLst>
              </p:cNvPr>
              <p:cNvGrpSpPr/>
              <p:nvPr/>
            </p:nvGrpSpPr>
            <p:grpSpPr>
              <a:xfrm>
                <a:off x="4477946" y="3347611"/>
                <a:ext cx="629587" cy="27432"/>
                <a:chOff x="4469567" y="3347611"/>
                <a:chExt cx="629587" cy="27432"/>
              </a:xfrm>
            </p:grpSpPr>
            <p:cxnSp>
              <p:nvCxnSpPr>
                <p:cNvPr id="1699" name="Straight Connector 1698">
                  <a:extLst>
                    <a:ext uri="{FF2B5EF4-FFF2-40B4-BE49-F238E27FC236}">
                      <a16:creationId xmlns:a16="http://schemas.microsoft.com/office/drawing/2014/main" id="{37E5E5AA-DE6F-4352-8C4E-8E01D700AE22}"/>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00" name="Group 1699">
                  <a:extLst>
                    <a:ext uri="{FF2B5EF4-FFF2-40B4-BE49-F238E27FC236}">
                      <a16:creationId xmlns:a16="http://schemas.microsoft.com/office/drawing/2014/main" id="{9C607EB4-8491-4461-A938-AE71731DDF77}"/>
                    </a:ext>
                  </a:extLst>
                </p:cNvPr>
                <p:cNvGrpSpPr/>
                <p:nvPr/>
              </p:nvGrpSpPr>
              <p:grpSpPr>
                <a:xfrm>
                  <a:off x="4469567" y="3347611"/>
                  <a:ext cx="130678" cy="27432"/>
                  <a:chOff x="4469567" y="3339387"/>
                  <a:chExt cx="130678" cy="27432"/>
                </a:xfrm>
              </p:grpSpPr>
              <p:sp>
                <p:nvSpPr>
                  <p:cNvPr id="1701" name="Oval 1700">
                    <a:extLst>
                      <a:ext uri="{FF2B5EF4-FFF2-40B4-BE49-F238E27FC236}">
                        <a16:creationId xmlns:a16="http://schemas.microsoft.com/office/drawing/2014/main" id="{3D0013FD-5675-4301-A524-BDB5151AD39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2" name="Oval 1701">
                    <a:extLst>
                      <a:ext uri="{FF2B5EF4-FFF2-40B4-BE49-F238E27FC236}">
                        <a16:creationId xmlns:a16="http://schemas.microsoft.com/office/drawing/2014/main" id="{F64F8B1F-6296-4B6B-9600-6CFC2EC9250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3" name="Oval 1702">
                    <a:extLst>
                      <a:ext uri="{FF2B5EF4-FFF2-40B4-BE49-F238E27FC236}">
                        <a16:creationId xmlns:a16="http://schemas.microsoft.com/office/drawing/2014/main" id="{48012B40-8503-40F2-8309-9A0C09DEAEE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73" name="Group 1672">
              <a:extLst>
                <a:ext uri="{FF2B5EF4-FFF2-40B4-BE49-F238E27FC236}">
                  <a16:creationId xmlns:a16="http://schemas.microsoft.com/office/drawing/2014/main" id="{CC9B6F2E-C456-42C6-BCAD-A9618BF1DFD4}"/>
                </a:ext>
              </a:extLst>
            </p:cNvPr>
            <p:cNvGrpSpPr/>
            <p:nvPr/>
          </p:nvGrpSpPr>
          <p:grpSpPr>
            <a:xfrm>
              <a:off x="4125645" y="3162014"/>
              <a:ext cx="523847" cy="120285"/>
              <a:chOff x="4420354" y="3275821"/>
              <a:chExt cx="744771" cy="171013"/>
            </a:xfrm>
          </p:grpSpPr>
          <p:sp useBgFill="1">
            <p:nvSpPr>
              <p:cNvPr id="1690" name="Rectangle 1689">
                <a:extLst>
                  <a:ext uri="{FF2B5EF4-FFF2-40B4-BE49-F238E27FC236}">
                    <a16:creationId xmlns:a16="http://schemas.microsoft.com/office/drawing/2014/main" id="{47666DA3-1632-4A3F-9333-C7C723E62A9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91" name="Group 1690">
                <a:extLst>
                  <a:ext uri="{FF2B5EF4-FFF2-40B4-BE49-F238E27FC236}">
                    <a16:creationId xmlns:a16="http://schemas.microsoft.com/office/drawing/2014/main" id="{D5912436-A79F-4C68-BFCF-BEBBB7D78C36}"/>
                  </a:ext>
                </a:extLst>
              </p:cNvPr>
              <p:cNvGrpSpPr/>
              <p:nvPr/>
            </p:nvGrpSpPr>
            <p:grpSpPr>
              <a:xfrm>
                <a:off x="4477946" y="3347611"/>
                <a:ext cx="629587" cy="27432"/>
                <a:chOff x="4469567" y="3347611"/>
                <a:chExt cx="629587" cy="27432"/>
              </a:xfrm>
            </p:grpSpPr>
            <p:cxnSp>
              <p:nvCxnSpPr>
                <p:cNvPr id="1692" name="Straight Connector 1691">
                  <a:extLst>
                    <a:ext uri="{FF2B5EF4-FFF2-40B4-BE49-F238E27FC236}">
                      <a16:creationId xmlns:a16="http://schemas.microsoft.com/office/drawing/2014/main" id="{5EB364F7-8F12-4922-B4AF-8DD41C5E76D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93" name="Group 1692">
                  <a:extLst>
                    <a:ext uri="{FF2B5EF4-FFF2-40B4-BE49-F238E27FC236}">
                      <a16:creationId xmlns:a16="http://schemas.microsoft.com/office/drawing/2014/main" id="{98F72487-E964-4566-AC84-02366678DEFE}"/>
                    </a:ext>
                  </a:extLst>
                </p:cNvPr>
                <p:cNvGrpSpPr/>
                <p:nvPr/>
              </p:nvGrpSpPr>
              <p:grpSpPr>
                <a:xfrm>
                  <a:off x="4469567" y="3347611"/>
                  <a:ext cx="130678" cy="27432"/>
                  <a:chOff x="4469567" y="3339387"/>
                  <a:chExt cx="130678" cy="27432"/>
                </a:xfrm>
              </p:grpSpPr>
              <p:sp>
                <p:nvSpPr>
                  <p:cNvPr id="1694" name="Oval 1693">
                    <a:extLst>
                      <a:ext uri="{FF2B5EF4-FFF2-40B4-BE49-F238E27FC236}">
                        <a16:creationId xmlns:a16="http://schemas.microsoft.com/office/drawing/2014/main" id="{E4AAF997-5589-43CE-8674-E4B9540921A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5" name="Oval 1694">
                    <a:extLst>
                      <a:ext uri="{FF2B5EF4-FFF2-40B4-BE49-F238E27FC236}">
                        <a16:creationId xmlns:a16="http://schemas.microsoft.com/office/drawing/2014/main" id="{E2C5DC6B-F244-4052-9392-C48D10368AC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6" name="Oval 1695">
                    <a:extLst>
                      <a:ext uri="{FF2B5EF4-FFF2-40B4-BE49-F238E27FC236}">
                        <a16:creationId xmlns:a16="http://schemas.microsoft.com/office/drawing/2014/main" id="{DB728758-01C1-426E-A889-17F5A8529BD7}"/>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74" name="Group 1673">
              <a:extLst>
                <a:ext uri="{FF2B5EF4-FFF2-40B4-BE49-F238E27FC236}">
                  <a16:creationId xmlns:a16="http://schemas.microsoft.com/office/drawing/2014/main" id="{71295693-4EE2-49B5-870E-1D0A1CDB3144}"/>
                </a:ext>
              </a:extLst>
            </p:cNvPr>
            <p:cNvGrpSpPr/>
            <p:nvPr/>
          </p:nvGrpSpPr>
          <p:grpSpPr>
            <a:xfrm>
              <a:off x="4125645" y="3037250"/>
              <a:ext cx="523847" cy="120285"/>
              <a:chOff x="4420354" y="3275821"/>
              <a:chExt cx="744771" cy="171013"/>
            </a:xfrm>
          </p:grpSpPr>
          <p:sp useBgFill="1">
            <p:nvSpPr>
              <p:cNvPr id="1683" name="Rectangle 1682">
                <a:extLst>
                  <a:ext uri="{FF2B5EF4-FFF2-40B4-BE49-F238E27FC236}">
                    <a16:creationId xmlns:a16="http://schemas.microsoft.com/office/drawing/2014/main" id="{33FCCA75-12B5-4E3D-B1E0-A7679955CAA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84" name="Group 1683">
                <a:extLst>
                  <a:ext uri="{FF2B5EF4-FFF2-40B4-BE49-F238E27FC236}">
                    <a16:creationId xmlns:a16="http://schemas.microsoft.com/office/drawing/2014/main" id="{A3911BB5-5C5C-4123-B2B0-996AD40DEB33}"/>
                  </a:ext>
                </a:extLst>
              </p:cNvPr>
              <p:cNvGrpSpPr/>
              <p:nvPr/>
            </p:nvGrpSpPr>
            <p:grpSpPr>
              <a:xfrm>
                <a:off x="4477946" y="3347611"/>
                <a:ext cx="629587" cy="27432"/>
                <a:chOff x="4469567" y="3347611"/>
                <a:chExt cx="629587" cy="27432"/>
              </a:xfrm>
            </p:grpSpPr>
            <p:cxnSp>
              <p:nvCxnSpPr>
                <p:cNvPr id="1685" name="Straight Connector 1684">
                  <a:extLst>
                    <a:ext uri="{FF2B5EF4-FFF2-40B4-BE49-F238E27FC236}">
                      <a16:creationId xmlns:a16="http://schemas.microsoft.com/office/drawing/2014/main" id="{EDAD3420-CD67-4D5E-AAB2-EDB3C690640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86" name="Group 1685">
                  <a:extLst>
                    <a:ext uri="{FF2B5EF4-FFF2-40B4-BE49-F238E27FC236}">
                      <a16:creationId xmlns:a16="http://schemas.microsoft.com/office/drawing/2014/main" id="{BC3D5772-808D-42ED-BCC3-B854F34D5180}"/>
                    </a:ext>
                  </a:extLst>
                </p:cNvPr>
                <p:cNvGrpSpPr/>
                <p:nvPr/>
              </p:nvGrpSpPr>
              <p:grpSpPr>
                <a:xfrm>
                  <a:off x="4469567" y="3347611"/>
                  <a:ext cx="130678" cy="27432"/>
                  <a:chOff x="4469567" y="3339387"/>
                  <a:chExt cx="130678" cy="27432"/>
                </a:xfrm>
              </p:grpSpPr>
              <p:sp>
                <p:nvSpPr>
                  <p:cNvPr id="1687" name="Oval 1686">
                    <a:extLst>
                      <a:ext uri="{FF2B5EF4-FFF2-40B4-BE49-F238E27FC236}">
                        <a16:creationId xmlns:a16="http://schemas.microsoft.com/office/drawing/2014/main" id="{71FEDF42-F0CA-4498-B7C4-634347394DC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8" name="Oval 1687">
                    <a:extLst>
                      <a:ext uri="{FF2B5EF4-FFF2-40B4-BE49-F238E27FC236}">
                        <a16:creationId xmlns:a16="http://schemas.microsoft.com/office/drawing/2014/main" id="{C23E900E-FE77-42B3-BBB4-3E9B8ECE47C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9" name="Oval 1688">
                    <a:extLst>
                      <a:ext uri="{FF2B5EF4-FFF2-40B4-BE49-F238E27FC236}">
                        <a16:creationId xmlns:a16="http://schemas.microsoft.com/office/drawing/2014/main" id="{B40D16BD-7C8F-4F39-9648-53D183BBEFB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675" name="Group 1674">
              <a:extLst>
                <a:ext uri="{FF2B5EF4-FFF2-40B4-BE49-F238E27FC236}">
                  <a16:creationId xmlns:a16="http://schemas.microsoft.com/office/drawing/2014/main" id="{49377083-9DA8-43AD-AA89-75D01B937DEF}"/>
                </a:ext>
              </a:extLst>
            </p:cNvPr>
            <p:cNvGrpSpPr/>
            <p:nvPr/>
          </p:nvGrpSpPr>
          <p:grpSpPr>
            <a:xfrm>
              <a:off x="4125645" y="2912487"/>
              <a:ext cx="523847" cy="120285"/>
              <a:chOff x="4420354" y="3275821"/>
              <a:chExt cx="744771" cy="171013"/>
            </a:xfrm>
          </p:grpSpPr>
          <p:sp useBgFill="1">
            <p:nvSpPr>
              <p:cNvPr id="1676" name="Rectangle 1675">
                <a:extLst>
                  <a:ext uri="{FF2B5EF4-FFF2-40B4-BE49-F238E27FC236}">
                    <a16:creationId xmlns:a16="http://schemas.microsoft.com/office/drawing/2014/main" id="{75F76632-2B05-45DE-8329-A1627B3D6DA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677" name="Group 1676">
                <a:extLst>
                  <a:ext uri="{FF2B5EF4-FFF2-40B4-BE49-F238E27FC236}">
                    <a16:creationId xmlns:a16="http://schemas.microsoft.com/office/drawing/2014/main" id="{5979D6AD-E6B4-43C5-9418-93F7C9F2CAC0}"/>
                  </a:ext>
                </a:extLst>
              </p:cNvPr>
              <p:cNvGrpSpPr/>
              <p:nvPr/>
            </p:nvGrpSpPr>
            <p:grpSpPr>
              <a:xfrm>
                <a:off x="4477946" y="3347611"/>
                <a:ext cx="629587" cy="27432"/>
                <a:chOff x="4469567" y="3347611"/>
                <a:chExt cx="629587" cy="27432"/>
              </a:xfrm>
            </p:grpSpPr>
            <p:cxnSp>
              <p:nvCxnSpPr>
                <p:cNvPr id="1678" name="Straight Connector 1677">
                  <a:extLst>
                    <a:ext uri="{FF2B5EF4-FFF2-40B4-BE49-F238E27FC236}">
                      <a16:creationId xmlns:a16="http://schemas.microsoft.com/office/drawing/2014/main" id="{BFC347FF-7AE4-4224-87AA-A728BFF0289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679" name="Group 1678">
                  <a:extLst>
                    <a:ext uri="{FF2B5EF4-FFF2-40B4-BE49-F238E27FC236}">
                      <a16:creationId xmlns:a16="http://schemas.microsoft.com/office/drawing/2014/main" id="{36513945-5FD9-4CED-B24B-E996CD3D9A9F}"/>
                    </a:ext>
                  </a:extLst>
                </p:cNvPr>
                <p:cNvGrpSpPr/>
                <p:nvPr/>
              </p:nvGrpSpPr>
              <p:grpSpPr>
                <a:xfrm>
                  <a:off x="4469567" y="3347611"/>
                  <a:ext cx="130678" cy="27432"/>
                  <a:chOff x="4469567" y="3339387"/>
                  <a:chExt cx="130678" cy="27432"/>
                </a:xfrm>
              </p:grpSpPr>
              <p:sp>
                <p:nvSpPr>
                  <p:cNvPr id="1680" name="Oval 1679">
                    <a:extLst>
                      <a:ext uri="{FF2B5EF4-FFF2-40B4-BE49-F238E27FC236}">
                        <a16:creationId xmlns:a16="http://schemas.microsoft.com/office/drawing/2014/main" id="{C1643537-7B98-46E5-AA60-F25FB7600AC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1" name="Oval 1680">
                    <a:extLst>
                      <a:ext uri="{FF2B5EF4-FFF2-40B4-BE49-F238E27FC236}">
                        <a16:creationId xmlns:a16="http://schemas.microsoft.com/office/drawing/2014/main" id="{8BCC12F9-01F3-4D86-BA2F-AF731F82FD1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2" name="Oval 1681">
                    <a:extLst>
                      <a:ext uri="{FF2B5EF4-FFF2-40B4-BE49-F238E27FC236}">
                        <a16:creationId xmlns:a16="http://schemas.microsoft.com/office/drawing/2014/main" id="{B9E0E2D0-2FCC-4E40-8623-B38E7729D3A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718" name="Group 1717">
            <a:extLst>
              <a:ext uri="{FF2B5EF4-FFF2-40B4-BE49-F238E27FC236}">
                <a16:creationId xmlns:a16="http://schemas.microsoft.com/office/drawing/2014/main" id="{FE451005-94C1-404F-BC62-CE6E3C1C1DB8}"/>
              </a:ext>
            </a:extLst>
          </p:cNvPr>
          <p:cNvGrpSpPr/>
          <p:nvPr/>
        </p:nvGrpSpPr>
        <p:grpSpPr>
          <a:xfrm>
            <a:off x="-1198508" y="2599928"/>
            <a:ext cx="678351" cy="1228864"/>
            <a:chOff x="4125645" y="2912487"/>
            <a:chExt cx="523847" cy="744104"/>
          </a:xfrm>
        </p:grpSpPr>
        <p:grpSp>
          <p:nvGrpSpPr>
            <p:cNvPr id="1719" name="Group 1718">
              <a:extLst>
                <a:ext uri="{FF2B5EF4-FFF2-40B4-BE49-F238E27FC236}">
                  <a16:creationId xmlns:a16="http://schemas.microsoft.com/office/drawing/2014/main" id="{A930DB05-41EC-4401-937B-F980E71EFE77}"/>
                </a:ext>
              </a:extLst>
            </p:cNvPr>
            <p:cNvGrpSpPr/>
            <p:nvPr/>
          </p:nvGrpSpPr>
          <p:grpSpPr>
            <a:xfrm>
              <a:off x="4125645" y="3536306"/>
              <a:ext cx="523847" cy="120285"/>
              <a:chOff x="4420354" y="3275821"/>
              <a:chExt cx="744771" cy="171013"/>
            </a:xfrm>
          </p:grpSpPr>
          <p:sp useBgFill="1">
            <p:nvSpPr>
              <p:cNvPr id="1760" name="Rectangle 1759">
                <a:extLst>
                  <a:ext uri="{FF2B5EF4-FFF2-40B4-BE49-F238E27FC236}">
                    <a16:creationId xmlns:a16="http://schemas.microsoft.com/office/drawing/2014/main" id="{2C137BC7-A4D1-4FFD-87C2-114ED9F6A95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61" name="Group 1760">
                <a:extLst>
                  <a:ext uri="{FF2B5EF4-FFF2-40B4-BE49-F238E27FC236}">
                    <a16:creationId xmlns:a16="http://schemas.microsoft.com/office/drawing/2014/main" id="{1D35395D-5FE5-42E4-BC90-ABAE5277B0E7}"/>
                  </a:ext>
                </a:extLst>
              </p:cNvPr>
              <p:cNvGrpSpPr/>
              <p:nvPr/>
            </p:nvGrpSpPr>
            <p:grpSpPr>
              <a:xfrm>
                <a:off x="4477946" y="3347611"/>
                <a:ext cx="629587" cy="27432"/>
                <a:chOff x="4469567" y="3347611"/>
                <a:chExt cx="629587" cy="27432"/>
              </a:xfrm>
            </p:grpSpPr>
            <p:cxnSp>
              <p:nvCxnSpPr>
                <p:cNvPr id="1762" name="Straight Connector 1761">
                  <a:extLst>
                    <a:ext uri="{FF2B5EF4-FFF2-40B4-BE49-F238E27FC236}">
                      <a16:creationId xmlns:a16="http://schemas.microsoft.com/office/drawing/2014/main" id="{2D3CD226-B36A-4089-8FE3-13D70395D16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63" name="Group 1762">
                  <a:extLst>
                    <a:ext uri="{FF2B5EF4-FFF2-40B4-BE49-F238E27FC236}">
                      <a16:creationId xmlns:a16="http://schemas.microsoft.com/office/drawing/2014/main" id="{650243F6-DEF3-4026-A047-C88C335C831F}"/>
                    </a:ext>
                  </a:extLst>
                </p:cNvPr>
                <p:cNvGrpSpPr/>
                <p:nvPr/>
              </p:nvGrpSpPr>
              <p:grpSpPr>
                <a:xfrm>
                  <a:off x="4469567" y="3347611"/>
                  <a:ext cx="130678" cy="27432"/>
                  <a:chOff x="4469567" y="3339387"/>
                  <a:chExt cx="130678" cy="27432"/>
                </a:xfrm>
              </p:grpSpPr>
              <p:sp>
                <p:nvSpPr>
                  <p:cNvPr id="1764" name="Oval 1763">
                    <a:extLst>
                      <a:ext uri="{FF2B5EF4-FFF2-40B4-BE49-F238E27FC236}">
                        <a16:creationId xmlns:a16="http://schemas.microsoft.com/office/drawing/2014/main" id="{4E506A7D-B795-4B6D-8ED5-0271F583E22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5" name="Oval 1764">
                    <a:extLst>
                      <a:ext uri="{FF2B5EF4-FFF2-40B4-BE49-F238E27FC236}">
                        <a16:creationId xmlns:a16="http://schemas.microsoft.com/office/drawing/2014/main" id="{C22A6BE4-4B07-463F-AE2B-B48D9A47B50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6" name="Oval 1765">
                    <a:extLst>
                      <a:ext uri="{FF2B5EF4-FFF2-40B4-BE49-F238E27FC236}">
                        <a16:creationId xmlns:a16="http://schemas.microsoft.com/office/drawing/2014/main" id="{3E346027-0D01-4C26-931C-B1D2EEA7F82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20" name="Group 1719">
              <a:extLst>
                <a:ext uri="{FF2B5EF4-FFF2-40B4-BE49-F238E27FC236}">
                  <a16:creationId xmlns:a16="http://schemas.microsoft.com/office/drawing/2014/main" id="{AFD28F7A-78D6-4655-87EE-516D31C8CD61}"/>
                </a:ext>
              </a:extLst>
            </p:cNvPr>
            <p:cNvGrpSpPr/>
            <p:nvPr/>
          </p:nvGrpSpPr>
          <p:grpSpPr>
            <a:xfrm>
              <a:off x="4125645" y="3411542"/>
              <a:ext cx="523847" cy="120285"/>
              <a:chOff x="4420354" y="3275821"/>
              <a:chExt cx="744771" cy="171013"/>
            </a:xfrm>
          </p:grpSpPr>
          <p:sp useBgFill="1">
            <p:nvSpPr>
              <p:cNvPr id="1753" name="Rectangle 1752">
                <a:extLst>
                  <a:ext uri="{FF2B5EF4-FFF2-40B4-BE49-F238E27FC236}">
                    <a16:creationId xmlns:a16="http://schemas.microsoft.com/office/drawing/2014/main" id="{6C72143D-02F7-495E-8BA1-DCA215D65E9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54" name="Group 1753">
                <a:extLst>
                  <a:ext uri="{FF2B5EF4-FFF2-40B4-BE49-F238E27FC236}">
                    <a16:creationId xmlns:a16="http://schemas.microsoft.com/office/drawing/2014/main" id="{2DA84FEF-05C3-4582-9E7E-A983B9B4646E}"/>
                  </a:ext>
                </a:extLst>
              </p:cNvPr>
              <p:cNvGrpSpPr/>
              <p:nvPr/>
            </p:nvGrpSpPr>
            <p:grpSpPr>
              <a:xfrm>
                <a:off x="4477946" y="3347611"/>
                <a:ext cx="629587" cy="27432"/>
                <a:chOff x="4469567" y="3347611"/>
                <a:chExt cx="629587" cy="27432"/>
              </a:xfrm>
            </p:grpSpPr>
            <p:cxnSp>
              <p:nvCxnSpPr>
                <p:cNvPr id="1755" name="Straight Connector 1754">
                  <a:extLst>
                    <a:ext uri="{FF2B5EF4-FFF2-40B4-BE49-F238E27FC236}">
                      <a16:creationId xmlns:a16="http://schemas.microsoft.com/office/drawing/2014/main" id="{B7333B25-8A83-47A3-918D-9F34D6A87BE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56" name="Group 1755">
                  <a:extLst>
                    <a:ext uri="{FF2B5EF4-FFF2-40B4-BE49-F238E27FC236}">
                      <a16:creationId xmlns:a16="http://schemas.microsoft.com/office/drawing/2014/main" id="{37EACEC2-B6E5-406D-BCDB-A54C1801C5C5}"/>
                    </a:ext>
                  </a:extLst>
                </p:cNvPr>
                <p:cNvGrpSpPr/>
                <p:nvPr/>
              </p:nvGrpSpPr>
              <p:grpSpPr>
                <a:xfrm>
                  <a:off x="4469567" y="3347611"/>
                  <a:ext cx="130678" cy="27432"/>
                  <a:chOff x="4469567" y="3339387"/>
                  <a:chExt cx="130678" cy="27432"/>
                </a:xfrm>
              </p:grpSpPr>
              <p:sp>
                <p:nvSpPr>
                  <p:cNvPr id="1757" name="Oval 1756">
                    <a:extLst>
                      <a:ext uri="{FF2B5EF4-FFF2-40B4-BE49-F238E27FC236}">
                        <a16:creationId xmlns:a16="http://schemas.microsoft.com/office/drawing/2014/main" id="{5C277B1B-AE4D-49CD-AC8A-AF8CA2161A2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8" name="Oval 1757">
                    <a:extLst>
                      <a:ext uri="{FF2B5EF4-FFF2-40B4-BE49-F238E27FC236}">
                        <a16:creationId xmlns:a16="http://schemas.microsoft.com/office/drawing/2014/main" id="{FF4E1F2E-B751-4997-96F9-CCD2E2472FC4}"/>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9" name="Oval 1758">
                    <a:extLst>
                      <a:ext uri="{FF2B5EF4-FFF2-40B4-BE49-F238E27FC236}">
                        <a16:creationId xmlns:a16="http://schemas.microsoft.com/office/drawing/2014/main" id="{753A3C33-9518-4E12-98F3-BB020BDDB27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21" name="Group 1720">
              <a:extLst>
                <a:ext uri="{FF2B5EF4-FFF2-40B4-BE49-F238E27FC236}">
                  <a16:creationId xmlns:a16="http://schemas.microsoft.com/office/drawing/2014/main" id="{3433A3CB-E629-4238-8D12-3D1F4268309E}"/>
                </a:ext>
              </a:extLst>
            </p:cNvPr>
            <p:cNvGrpSpPr/>
            <p:nvPr/>
          </p:nvGrpSpPr>
          <p:grpSpPr>
            <a:xfrm>
              <a:off x="4125645" y="3286778"/>
              <a:ext cx="523847" cy="120285"/>
              <a:chOff x="4420354" y="3275821"/>
              <a:chExt cx="744771" cy="171013"/>
            </a:xfrm>
          </p:grpSpPr>
          <p:sp useBgFill="1">
            <p:nvSpPr>
              <p:cNvPr id="1746" name="Rectangle 1745">
                <a:extLst>
                  <a:ext uri="{FF2B5EF4-FFF2-40B4-BE49-F238E27FC236}">
                    <a16:creationId xmlns:a16="http://schemas.microsoft.com/office/drawing/2014/main" id="{45ADA02B-3F6F-4E7F-BD6A-700F9293C32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47" name="Group 1746">
                <a:extLst>
                  <a:ext uri="{FF2B5EF4-FFF2-40B4-BE49-F238E27FC236}">
                    <a16:creationId xmlns:a16="http://schemas.microsoft.com/office/drawing/2014/main" id="{C71DB082-E4D0-4743-B7B4-059E6783463E}"/>
                  </a:ext>
                </a:extLst>
              </p:cNvPr>
              <p:cNvGrpSpPr/>
              <p:nvPr/>
            </p:nvGrpSpPr>
            <p:grpSpPr>
              <a:xfrm>
                <a:off x="4477946" y="3347611"/>
                <a:ext cx="629587" cy="27432"/>
                <a:chOff x="4469567" y="3347611"/>
                <a:chExt cx="629587" cy="27432"/>
              </a:xfrm>
            </p:grpSpPr>
            <p:cxnSp>
              <p:nvCxnSpPr>
                <p:cNvPr id="1748" name="Straight Connector 1747">
                  <a:extLst>
                    <a:ext uri="{FF2B5EF4-FFF2-40B4-BE49-F238E27FC236}">
                      <a16:creationId xmlns:a16="http://schemas.microsoft.com/office/drawing/2014/main" id="{787DD03B-73F7-4869-9C87-625480129AD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49" name="Group 1748">
                  <a:extLst>
                    <a:ext uri="{FF2B5EF4-FFF2-40B4-BE49-F238E27FC236}">
                      <a16:creationId xmlns:a16="http://schemas.microsoft.com/office/drawing/2014/main" id="{EBC56FFD-E6E4-4BCB-AED1-55AD0FC72422}"/>
                    </a:ext>
                  </a:extLst>
                </p:cNvPr>
                <p:cNvGrpSpPr/>
                <p:nvPr/>
              </p:nvGrpSpPr>
              <p:grpSpPr>
                <a:xfrm>
                  <a:off x="4469567" y="3347611"/>
                  <a:ext cx="130678" cy="27432"/>
                  <a:chOff x="4469567" y="3339387"/>
                  <a:chExt cx="130678" cy="27432"/>
                </a:xfrm>
              </p:grpSpPr>
              <p:sp>
                <p:nvSpPr>
                  <p:cNvPr id="1750" name="Oval 1749">
                    <a:extLst>
                      <a:ext uri="{FF2B5EF4-FFF2-40B4-BE49-F238E27FC236}">
                        <a16:creationId xmlns:a16="http://schemas.microsoft.com/office/drawing/2014/main" id="{8BC96325-70D8-4A85-B7B2-061CA23CAC1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1" name="Oval 1750">
                    <a:extLst>
                      <a:ext uri="{FF2B5EF4-FFF2-40B4-BE49-F238E27FC236}">
                        <a16:creationId xmlns:a16="http://schemas.microsoft.com/office/drawing/2014/main" id="{FFD1FFE2-2D8E-4AF5-931C-610EA4461C14}"/>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2" name="Oval 1751">
                    <a:extLst>
                      <a:ext uri="{FF2B5EF4-FFF2-40B4-BE49-F238E27FC236}">
                        <a16:creationId xmlns:a16="http://schemas.microsoft.com/office/drawing/2014/main" id="{358D2B8D-4185-4854-ADCC-E7CE14E3F3D8}"/>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22" name="Group 1721">
              <a:extLst>
                <a:ext uri="{FF2B5EF4-FFF2-40B4-BE49-F238E27FC236}">
                  <a16:creationId xmlns:a16="http://schemas.microsoft.com/office/drawing/2014/main" id="{E29B5E03-3A57-4105-9D0A-C7D5A19AB4BA}"/>
                </a:ext>
              </a:extLst>
            </p:cNvPr>
            <p:cNvGrpSpPr/>
            <p:nvPr/>
          </p:nvGrpSpPr>
          <p:grpSpPr>
            <a:xfrm>
              <a:off x="4125645" y="3162014"/>
              <a:ext cx="523847" cy="120285"/>
              <a:chOff x="4420354" y="3275821"/>
              <a:chExt cx="744771" cy="171013"/>
            </a:xfrm>
          </p:grpSpPr>
          <p:sp useBgFill="1">
            <p:nvSpPr>
              <p:cNvPr id="1739" name="Rectangle 1738">
                <a:extLst>
                  <a:ext uri="{FF2B5EF4-FFF2-40B4-BE49-F238E27FC236}">
                    <a16:creationId xmlns:a16="http://schemas.microsoft.com/office/drawing/2014/main" id="{E7FDDDF7-6967-4E11-AD2D-D7D397AB140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40" name="Group 1739">
                <a:extLst>
                  <a:ext uri="{FF2B5EF4-FFF2-40B4-BE49-F238E27FC236}">
                    <a16:creationId xmlns:a16="http://schemas.microsoft.com/office/drawing/2014/main" id="{16677C25-2178-457A-BD45-1D80460F4C80}"/>
                  </a:ext>
                </a:extLst>
              </p:cNvPr>
              <p:cNvGrpSpPr/>
              <p:nvPr/>
            </p:nvGrpSpPr>
            <p:grpSpPr>
              <a:xfrm>
                <a:off x="4477946" y="3347611"/>
                <a:ext cx="629587" cy="27432"/>
                <a:chOff x="4469567" y="3347611"/>
                <a:chExt cx="629587" cy="27432"/>
              </a:xfrm>
            </p:grpSpPr>
            <p:cxnSp>
              <p:nvCxnSpPr>
                <p:cNvPr id="1741" name="Straight Connector 1740">
                  <a:extLst>
                    <a:ext uri="{FF2B5EF4-FFF2-40B4-BE49-F238E27FC236}">
                      <a16:creationId xmlns:a16="http://schemas.microsoft.com/office/drawing/2014/main" id="{A7695629-A34C-423B-81A3-F8F2D2178B61}"/>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42" name="Group 1741">
                  <a:extLst>
                    <a:ext uri="{FF2B5EF4-FFF2-40B4-BE49-F238E27FC236}">
                      <a16:creationId xmlns:a16="http://schemas.microsoft.com/office/drawing/2014/main" id="{A631C8D6-F70C-4B17-9909-AD4C0A66101C}"/>
                    </a:ext>
                  </a:extLst>
                </p:cNvPr>
                <p:cNvGrpSpPr/>
                <p:nvPr/>
              </p:nvGrpSpPr>
              <p:grpSpPr>
                <a:xfrm>
                  <a:off x="4469567" y="3347611"/>
                  <a:ext cx="130678" cy="27432"/>
                  <a:chOff x="4469567" y="3339387"/>
                  <a:chExt cx="130678" cy="27432"/>
                </a:xfrm>
              </p:grpSpPr>
              <p:sp>
                <p:nvSpPr>
                  <p:cNvPr id="1743" name="Oval 1742">
                    <a:extLst>
                      <a:ext uri="{FF2B5EF4-FFF2-40B4-BE49-F238E27FC236}">
                        <a16:creationId xmlns:a16="http://schemas.microsoft.com/office/drawing/2014/main" id="{3EDA9DF1-9F01-4727-BACE-F3E1E48C039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4" name="Oval 1743">
                    <a:extLst>
                      <a:ext uri="{FF2B5EF4-FFF2-40B4-BE49-F238E27FC236}">
                        <a16:creationId xmlns:a16="http://schemas.microsoft.com/office/drawing/2014/main" id="{62F6A78A-56BA-4488-9FB4-7DC933A1D4C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5" name="Oval 1744">
                    <a:extLst>
                      <a:ext uri="{FF2B5EF4-FFF2-40B4-BE49-F238E27FC236}">
                        <a16:creationId xmlns:a16="http://schemas.microsoft.com/office/drawing/2014/main" id="{E4C41492-1865-4FD0-820D-6804EE93795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23" name="Group 1722">
              <a:extLst>
                <a:ext uri="{FF2B5EF4-FFF2-40B4-BE49-F238E27FC236}">
                  <a16:creationId xmlns:a16="http://schemas.microsoft.com/office/drawing/2014/main" id="{D1290324-3D15-4320-B537-A5EB4F32A904}"/>
                </a:ext>
              </a:extLst>
            </p:cNvPr>
            <p:cNvGrpSpPr/>
            <p:nvPr/>
          </p:nvGrpSpPr>
          <p:grpSpPr>
            <a:xfrm>
              <a:off x="4125645" y="3037250"/>
              <a:ext cx="523847" cy="120285"/>
              <a:chOff x="4420354" y="3275821"/>
              <a:chExt cx="744771" cy="171013"/>
            </a:xfrm>
          </p:grpSpPr>
          <p:sp useBgFill="1">
            <p:nvSpPr>
              <p:cNvPr id="1732" name="Rectangle 1731">
                <a:extLst>
                  <a:ext uri="{FF2B5EF4-FFF2-40B4-BE49-F238E27FC236}">
                    <a16:creationId xmlns:a16="http://schemas.microsoft.com/office/drawing/2014/main" id="{BABD7F91-53B8-4306-95FE-828C07158D25}"/>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33" name="Group 1732">
                <a:extLst>
                  <a:ext uri="{FF2B5EF4-FFF2-40B4-BE49-F238E27FC236}">
                    <a16:creationId xmlns:a16="http://schemas.microsoft.com/office/drawing/2014/main" id="{F99484A3-8B1D-4223-98B2-1117E130BA23}"/>
                  </a:ext>
                </a:extLst>
              </p:cNvPr>
              <p:cNvGrpSpPr/>
              <p:nvPr/>
            </p:nvGrpSpPr>
            <p:grpSpPr>
              <a:xfrm>
                <a:off x="4477946" y="3347611"/>
                <a:ext cx="629587" cy="27432"/>
                <a:chOff x="4469567" y="3347611"/>
                <a:chExt cx="629587" cy="27432"/>
              </a:xfrm>
            </p:grpSpPr>
            <p:cxnSp>
              <p:nvCxnSpPr>
                <p:cNvPr id="1734" name="Straight Connector 1733">
                  <a:extLst>
                    <a:ext uri="{FF2B5EF4-FFF2-40B4-BE49-F238E27FC236}">
                      <a16:creationId xmlns:a16="http://schemas.microsoft.com/office/drawing/2014/main" id="{685D27B1-C992-42A0-87F9-BCA1D310EFC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35" name="Group 1734">
                  <a:extLst>
                    <a:ext uri="{FF2B5EF4-FFF2-40B4-BE49-F238E27FC236}">
                      <a16:creationId xmlns:a16="http://schemas.microsoft.com/office/drawing/2014/main" id="{AB14FE4A-6DF7-40FC-9A08-FDF2BAAAB4B7}"/>
                    </a:ext>
                  </a:extLst>
                </p:cNvPr>
                <p:cNvGrpSpPr/>
                <p:nvPr/>
              </p:nvGrpSpPr>
              <p:grpSpPr>
                <a:xfrm>
                  <a:off x="4469567" y="3347611"/>
                  <a:ext cx="130678" cy="27432"/>
                  <a:chOff x="4469567" y="3339387"/>
                  <a:chExt cx="130678" cy="27432"/>
                </a:xfrm>
              </p:grpSpPr>
              <p:sp>
                <p:nvSpPr>
                  <p:cNvPr id="1736" name="Oval 1735">
                    <a:extLst>
                      <a:ext uri="{FF2B5EF4-FFF2-40B4-BE49-F238E27FC236}">
                        <a16:creationId xmlns:a16="http://schemas.microsoft.com/office/drawing/2014/main" id="{A18F7149-0F03-4C60-B543-C09FCAA7416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7" name="Oval 1736">
                    <a:extLst>
                      <a:ext uri="{FF2B5EF4-FFF2-40B4-BE49-F238E27FC236}">
                        <a16:creationId xmlns:a16="http://schemas.microsoft.com/office/drawing/2014/main" id="{45452980-64BE-4DEE-9657-540AC214ADB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8" name="Oval 1737">
                    <a:extLst>
                      <a:ext uri="{FF2B5EF4-FFF2-40B4-BE49-F238E27FC236}">
                        <a16:creationId xmlns:a16="http://schemas.microsoft.com/office/drawing/2014/main" id="{23E11530-E07D-41FD-867F-67163CBAE7B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24" name="Group 1723">
              <a:extLst>
                <a:ext uri="{FF2B5EF4-FFF2-40B4-BE49-F238E27FC236}">
                  <a16:creationId xmlns:a16="http://schemas.microsoft.com/office/drawing/2014/main" id="{AF70C672-BCED-4463-891C-65736B3EDA57}"/>
                </a:ext>
              </a:extLst>
            </p:cNvPr>
            <p:cNvGrpSpPr/>
            <p:nvPr/>
          </p:nvGrpSpPr>
          <p:grpSpPr>
            <a:xfrm>
              <a:off x="4125645" y="2912487"/>
              <a:ext cx="523847" cy="120285"/>
              <a:chOff x="4420354" y="3275821"/>
              <a:chExt cx="744771" cy="171013"/>
            </a:xfrm>
          </p:grpSpPr>
          <p:sp useBgFill="1">
            <p:nvSpPr>
              <p:cNvPr id="1725" name="Rectangle 1724">
                <a:extLst>
                  <a:ext uri="{FF2B5EF4-FFF2-40B4-BE49-F238E27FC236}">
                    <a16:creationId xmlns:a16="http://schemas.microsoft.com/office/drawing/2014/main" id="{ABA1966F-9B6D-478A-82D7-F53812E5962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26" name="Group 1725">
                <a:extLst>
                  <a:ext uri="{FF2B5EF4-FFF2-40B4-BE49-F238E27FC236}">
                    <a16:creationId xmlns:a16="http://schemas.microsoft.com/office/drawing/2014/main" id="{C7F65381-F0D6-4161-BA72-6768E62AB2E8}"/>
                  </a:ext>
                </a:extLst>
              </p:cNvPr>
              <p:cNvGrpSpPr/>
              <p:nvPr/>
            </p:nvGrpSpPr>
            <p:grpSpPr>
              <a:xfrm>
                <a:off x="4477946" y="3347611"/>
                <a:ext cx="629587" cy="27432"/>
                <a:chOff x="4469567" y="3347611"/>
                <a:chExt cx="629587" cy="27432"/>
              </a:xfrm>
            </p:grpSpPr>
            <p:cxnSp>
              <p:nvCxnSpPr>
                <p:cNvPr id="1727" name="Straight Connector 1726">
                  <a:extLst>
                    <a:ext uri="{FF2B5EF4-FFF2-40B4-BE49-F238E27FC236}">
                      <a16:creationId xmlns:a16="http://schemas.microsoft.com/office/drawing/2014/main" id="{DE261C53-6CFB-403C-BA94-4F8285A769D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28" name="Group 1727">
                  <a:extLst>
                    <a:ext uri="{FF2B5EF4-FFF2-40B4-BE49-F238E27FC236}">
                      <a16:creationId xmlns:a16="http://schemas.microsoft.com/office/drawing/2014/main" id="{892801A4-C1E1-4C7C-AE0E-1B1190F42948}"/>
                    </a:ext>
                  </a:extLst>
                </p:cNvPr>
                <p:cNvGrpSpPr/>
                <p:nvPr/>
              </p:nvGrpSpPr>
              <p:grpSpPr>
                <a:xfrm>
                  <a:off x="4469567" y="3347611"/>
                  <a:ext cx="130678" cy="27432"/>
                  <a:chOff x="4469567" y="3339387"/>
                  <a:chExt cx="130678" cy="27432"/>
                </a:xfrm>
              </p:grpSpPr>
              <p:sp>
                <p:nvSpPr>
                  <p:cNvPr id="1729" name="Oval 1728">
                    <a:extLst>
                      <a:ext uri="{FF2B5EF4-FFF2-40B4-BE49-F238E27FC236}">
                        <a16:creationId xmlns:a16="http://schemas.microsoft.com/office/drawing/2014/main" id="{DF5A0630-0118-4C77-95B3-A70D401C9F6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0" name="Oval 1729">
                    <a:extLst>
                      <a:ext uri="{FF2B5EF4-FFF2-40B4-BE49-F238E27FC236}">
                        <a16:creationId xmlns:a16="http://schemas.microsoft.com/office/drawing/2014/main" id="{CB990A95-05E2-431A-89C6-9EC7AFF1A656}"/>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1" name="Oval 1730">
                    <a:extLst>
                      <a:ext uri="{FF2B5EF4-FFF2-40B4-BE49-F238E27FC236}">
                        <a16:creationId xmlns:a16="http://schemas.microsoft.com/office/drawing/2014/main" id="{30729F92-230B-48D8-8A43-79F32F4D8CB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767" name="Group 1766">
            <a:extLst>
              <a:ext uri="{FF2B5EF4-FFF2-40B4-BE49-F238E27FC236}">
                <a16:creationId xmlns:a16="http://schemas.microsoft.com/office/drawing/2014/main" id="{B27045D8-9327-42A4-851C-27FA85B67006}"/>
              </a:ext>
            </a:extLst>
          </p:cNvPr>
          <p:cNvGrpSpPr/>
          <p:nvPr/>
        </p:nvGrpSpPr>
        <p:grpSpPr>
          <a:xfrm>
            <a:off x="-313177" y="2599928"/>
            <a:ext cx="678351" cy="1228864"/>
            <a:chOff x="4125645" y="2912487"/>
            <a:chExt cx="523847" cy="744104"/>
          </a:xfrm>
        </p:grpSpPr>
        <p:grpSp>
          <p:nvGrpSpPr>
            <p:cNvPr id="1768" name="Group 1767">
              <a:extLst>
                <a:ext uri="{FF2B5EF4-FFF2-40B4-BE49-F238E27FC236}">
                  <a16:creationId xmlns:a16="http://schemas.microsoft.com/office/drawing/2014/main" id="{CAF1CA1F-BB65-4CBD-8548-91D8226EE58E}"/>
                </a:ext>
              </a:extLst>
            </p:cNvPr>
            <p:cNvGrpSpPr/>
            <p:nvPr/>
          </p:nvGrpSpPr>
          <p:grpSpPr>
            <a:xfrm>
              <a:off x="4125645" y="3536306"/>
              <a:ext cx="523847" cy="120285"/>
              <a:chOff x="4420354" y="3275821"/>
              <a:chExt cx="744771" cy="171013"/>
            </a:xfrm>
          </p:grpSpPr>
          <p:sp useBgFill="1">
            <p:nvSpPr>
              <p:cNvPr id="1809" name="Rectangle 1808">
                <a:extLst>
                  <a:ext uri="{FF2B5EF4-FFF2-40B4-BE49-F238E27FC236}">
                    <a16:creationId xmlns:a16="http://schemas.microsoft.com/office/drawing/2014/main" id="{4718B039-90E5-4997-989C-18184AC712C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10" name="Group 1809">
                <a:extLst>
                  <a:ext uri="{FF2B5EF4-FFF2-40B4-BE49-F238E27FC236}">
                    <a16:creationId xmlns:a16="http://schemas.microsoft.com/office/drawing/2014/main" id="{ED32FE99-0EDF-44AF-A0D0-77E0ED257059}"/>
                  </a:ext>
                </a:extLst>
              </p:cNvPr>
              <p:cNvGrpSpPr/>
              <p:nvPr/>
            </p:nvGrpSpPr>
            <p:grpSpPr>
              <a:xfrm>
                <a:off x="4477946" y="3347611"/>
                <a:ext cx="629587" cy="27432"/>
                <a:chOff x="4469567" y="3347611"/>
                <a:chExt cx="629587" cy="27432"/>
              </a:xfrm>
            </p:grpSpPr>
            <p:cxnSp>
              <p:nvCxnSpPr>
                <p:cNvPr id="1811" name="Straight Connector 1810">
                  <a:extLst>
                    <a:ext uri="{FF2B5EF4-FFF2-40B4-BE49-F238E27FC236}">
                      <a16:creationId xmlns:a16="http://schemas.microsoft.com/office/drawing/2014/main" id="{5311C977-E7AF-4880-BE9D-FD618954485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12" name="Group 1811">
                  <a:extLst>
                    <a:ext uri="{FF2B5EF4-FFF2-40B4-BE49-F238E27FC236}">
                      <a16:creationId xmlns:a16="http://schemas.microsoft.com/office/drawing/2014/main" id="{F75C0F0A-8C66-4334-B7F3-1F4554156F32}"/>
                    </a:ext>
                  </a:extLst>
                </p:cNvPr>
                <p:cNvGrpSpPr/>
                <p:nvPr/>
              </p:nvGrpSpPr>
              <p:grpSpPr>
                <a:xfrm>
                  <a:off x="4469567" y="3347611"/>
                  <a:ext cx="130678" cy="27432"/>
                  <a:chOff x="4469567" y="3339387"/>
                  <a:chExt cx="130678" cy="27432"/>
                </a:xfrm>
              </p:grpSpPr>
              <p:sp>
                <p:nvSpPr>
                  <p:cNvPr id="1813" name="Oval 1812">
                    <a:extLst>
                      <a:ext uri="{FF2B5EF4-FFF2-40B4-BE49-F238E27FC236}">
                        <a16:creationId xmlns:a16="http://schemas.microsoft.com/office/drawing/2014/main" id="{95497810-6AAB-4E3F-A4FC-6F6DA9F627E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4" name="Oval 1813">
                    <a:extLst>
                      <a:ext uri="{FF2B5EF4-FFF2-40B4-BE49-F238E27FC236}">
                        <a16:creationId xmlns:a16="http://schemas.microsoft.com/office/drawing/2014/main" id="{3EC76580-107B-424A-81EC-7BE8485D47B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5" name="Oval 1814">
                    <a:extLst>
                      <a:ext uri="{FF2B5EF4-FFF2-40B4-BE49-F238E27FC236}">
                        <a16:creationId xmlns:a16="http://schemas.microsoft.com/office/drawing/2014/main" id="{82303C39-A5AF-4933-8F5B-85700064BAB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69" name="Group 1768">
              <a:extLst>
                <a:ext uri="{FF2B5EF4-FFF2-40B4-BE49-F238E27FC236}">
                  <a16:creationId xmlns:a16="http://schemas.microsoft.com/office/drawing/2014/main" id="{4B048844-6563-44EB-A995-2380E1A317EC}"/>
                </a:ext>
              </a:extLst>
            </p:cNvPr>
            <p:cNvGrpSpPr/>
            <p:nvPr/>
          </p:nvGrpSpPr>
          <p:grpSpPr>
            <a:xfrm>
              <a:off x="4125645" y="3411542"/>
              <a:ext cx="523847" cy="120285"/>
              <a:chOff x="4420354" y="3275821"/>
              <a:chExt cx="744771" cy="171013"/>
            </a:xfrm>
          </p:grpSpPr>
          <p:sp useBgFill="1">
            <p:nvSpPr>
              <p:cNvPr id="1802" name="Rectangle 1801">
                <a:extLst>
                  <a:ext uri="{FF2B5EF4-FFF2-40B4-BE49-F238E27FC236}">
                    <a16:creationId xmlns:a16="http://schemas.microsoft.com/office/drawing/2014/main" id="{7F2D9A5E-4A6C-4DB2-9089-36843E6AB4C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03" name="Group 1802">
                <a:extLst>
                  <a:ext uri="{FF2B5EF4-FFF2-40B4-BE49-F238E27FC236}">
                    <a16:creationId xmlns:a16="http://schemas.microsoft.com/office/drawing/2014/main" id="{B1064A11-8CFE-45E6-BCED-1756363DF779}"/>
                  </a:ext>
                </a:extLst>
              </p:cNvPr>
              <p:cNvGrpSpPr/>
              <p:nvPr/>
            </p:nvGrpSpPr>
            <p:grpSpPr>
              <a:xfrm>
                <a:off x="4477946" y="3347611"/>
                <a:ext cx="629587" cy="27432"/>
                <a:chOff x="4469567" y="3347611"/>
                <a:chExt cx="629587" cy="27432"/>
              </a:xfrm>
            </p:grpSpPr>
            <p:cxnSp>
              <p:nvCxnSpPr>
                <p:cNvPr id="1804" name="Straight Connector 1803">
                  <a:extLst>
                    <a:ext uri="{FF2B5EF4-FFF2-40B4-BE49-F238E27FC236}">
                      <a16:creationId xmlns:a16="http://schemas.microsoft.com/office/drawing/2014/main" id="{23089813-2B9B-416C-A114-FA81442E664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05" name="Group 1804">
                  <a:extLst>
                    <a:ext uri="{FF2B5EF4-FFF2-40B4-BE49-F238E27FC236}">
                      <a16:creationId xmlns:a16="http://schemas.microsoft.com/office/drawing/2014/main" id="{00999740-FC0C-4272-966E-20030A3602CF}"/>
                    </a:ext>
                  </a:extLst>
                </p:cNvPr>
                <p:cNvGrpSpPr/>
                <p:nvPr/>
              </p:nvGrpSpPr>
              <p:grpSpPr>
                <a:xfrm>
                  <a:off x="4469567" y="3347611"/>
                  <a:ext cx="130678" cy="27432"/>
                  <a:chOff x="4469567" y="3339387"/>
                  <a:chExt cx="130678" cy="27432"/>
                </a:xfrm>
              </p:grpSpPr>
              <p:sp>
                <p:nvSpPr>
                  <p:cNvPr id="1806" name="Oval 1805">
                    <a:extLst>
                      <a:ext uri="{FF2B5EF4-FFF2-40B4-BE49-F238E27FC236}">
                        <a16:creationId xmlns:a16="http://schemas.microsoft.com/office/drawing/2014/main" id="{AAA765DD-5A10-4175-B37B-E3EEDD4A2C0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7" name="Oval 1806">
                    <a:extLst>
                      <a:ext uri="{FF2B5EF4-FFF2-40B4-BE49-F238E27FC236}">
                        <a16:creationId xmlns:a16="http://schemas.microsoft.com/office/drawing/2014/main" id="{C8354756-F831-4E76-9214-646B6600138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8" name="Oval 1807">
                    <a:extLst>
                      <a:ext uri="{FF2B5EF4-FFF2-40B4-BE49-F238E27FC236}">
                        <a16:creationId xmlns:a16="http://schemas.microsoft.com/office/drawing/2014/main" id="{5E46F541-FFFC-4646-88B0-CA84AF9C2E18}"/>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70" name="Group 1769">
              <a:extLst>
                <a:ext uri="{FF2B5EF4-FFF2-40B4-BE49-F238E27FC236}">
                  <a16:creationId xmlns:a16="http://schemas.microsoft.com/office/drawing/2014/main" id="{B5799401-E238-48F2-93AE-7C9B5EA5626E}"/>
                </a:ext>
              </a:extLst>
            </p:cNvPr>
            <p:cNvGrpSpPr/>
            <p:nvPr/>
          </p:nvGrpSpPr>
          <p:grpSpPr>
            <a:xfrm>
              <a:off x="4125645" y="3286778"/>
              <a:ext cx="523847" cy="120285"/>
              <a:chOff x="4420354" y="3275821"/>
              <a:chExt cx="744771" cy="171013"/>
            </a:xfrm>
          </p:grpSpPr>
          <p:sp useBgFill="1">
            <p:nvSpPr>
              <p:cNvPr id="1795" name="Rectangle 1794">
                <a:extLst>
                  <a:ext uri="{FF2B5EF4-FFF2-40B4-BE49-F238E27FC236}">
                    <a16:creationId xmlns:a16="http://schemas.microsoft.com/office/drawing/2014/main" id="{FB981AF8-A377-4346-B6FE-CFD331B846A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96" name="Group 1795">
                <a:extLst>
                  <a:ext uri="{FF2B5EF4-FFF2-40B4-BE49-F238E27FC236}">
                    <a16:creationId xmlns:a16="http://schemas.microsoft.com/office/drawing/2014/main" id="{E398CB04-4505-4329-A600-3191A246B51B}"/>
                  </a:ext>
                </a:extLst>
              </p:cNvPr>
              <p:cNvGrpSpPr/>
              <p:nvPr/>
            </p:nvGrpSpPr>
            <p:grpSpPr>
              <a:xfrm>
                <a:off x="4477946" y="3347611"/>
                <a:ext cx="629587" cy="27432"/>
                <a:chOff x="4469567" y="3347611"/>
                <a:chExt cx="629587" cy="27432"/>
              </a:xfrm>
            </p:grpSpPr>
            <p:cxnSp>
              <p:nvCxnSpPr>
                <p:cNvPr id="1797" name="Straight Connector 1796">
                  <a:extLst>
                    <a:ext uri="{FF2B5EF4-FFF2-40B4-BE49-F238E27FC236}">
                      <a16:creationId xmlns:a16="http://schemas.microsoft.com/office/drawing/2014/main" id="{B1843276-0D71-4D9E-AE29-A290E324D656}"/>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98" name="Group 1797">
                  <a:extLst>
                    <a:ext uri="{FF2B5EF4-FFF2-40B4-BE49-F238E27FC236}">
                      <a16:creationId xmlns:a16="http://schemas.microsoft.com/office/drawing/2014/main" id="{31EEF315-B5D9-4239-998E-6C8D20F529B5}"/>
                    </a:ext>
                  </a:extLst>
                </p:cNvPr>
                <p:cNvGrpSpPr/>
                <p:nvPr/>
              </p:nvGrpSpPr>
              <p:grpSpPr>
                <a:xfrm>
                  <a:off x="4469567" y="3347611"/>
                  <a:ext cx="130678" cy="27432"/>
                  <a:chOff x="4469567" y="3339387"/>
                  <a:chExt cx="130678" cy="27432"/>
                </a:xfrm>
              </p:grpSpPr>
              <p:sp>
                <p:nvSpPr>
                  <p:cNvPr id="1799" name="Oval 1798">
                    <a:extLst>
                      <a:ext uri="{FF2B5EF4-FFF2-40B4-BE49-F238E27FC236}">
                        <a16:creationId xmlns:a16="http://schemas.microsoft.com/office/drawing/2014/main" id="{DD8E68DD-0D17-4744-9327-1A877F2419F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0" name="Oval 1799">
                    <a:extLst>
                      <a:ext uri="{FF2B5EF4-FFF2-40B4-BE49-F238E27FC236}">
                        <a16:creationId xmlns:a16="http://schemas.microsoft.com/office/drawing/2014/main" id="{23C2103F-573D-4BB8-8CD2-3041165F159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1" name="Oval 1800">
                    <a:extLst>
                      <a:ext uri="{FF2B5EF4-FFF2-40B4-BE49-F238E27FC236}">
                        <a16:creationId xmlns:a16="http://schemas.microsoft.com/office/drawing/2014/main" id="{389DBDDC-091A-4AB7-99A8-8F1E99D4008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71" name="Group 1770">
              <a:extLst>
                <a:ext uri="{FF2B5EF4-FFF2-40B4-BE49-F238E27FC236}">
                  <a16:creationId xmlns:a16="http://schemas.microsoft.com/office/drawing/2014/main" id="{CFFCEA0E-5574-4C93-87E9-6C3F2A56BE00}"/>
                </a:ext>
              </a:extLst>
            </p:cNvPr>
            <p:cNvGrpSpPr/>
            <p:nvPr/>
          </p:nvGrpSpPr>
          <p:grpSpPr>
            <a:xfrm>
              <a:off x="4125645" y="3162014"/>
              <a:ext cx="523847" cy="120285"/>
              <a:chOff x="4420354" y="3275821"/>
              <a:chExt cx="744771" cy="171013"/>
            </a:xfrm>
          </p:grpSpPr>
          <p:sp useBgFill="1">
            <p:nvSpPr>
              <p:cNvPr id="1788" name="Rectangle 1787">
                <a:extLst>
                  <a:ext uri="{FF2B5EF4-FFF2-40B4-BE49-F238E27FC236}">
                    <a16:creationId xmlns:a16="http://schemas.microsoft.com/office/drawing/2014/main" id="{C363F16D-CA34-42F5-BA71-7D43188527EB}"/>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89" name="Group 1788">
                <a:extLst>
                  <a:ext uri="{FF2B5EF4-FFF2-40B4-BE49-F238E27FC236}">
                    <a16:creationId xmlns:a16="http://schemas.microsoft.com/office/drawing/2014/main" id="{21AC2850-14CF-493D-9DDA-DB76BFB2C1D5}"/>
                  </a:ext>
                </a:extLst>
              </p:cNvPr>
              <p:cNvGrpSpPr/>
              <p:nvPr/>
            </p:nvGrpSpPr>
            <p:grpSpPr>
              <a:xfrm>
                <a:off x="4477946" y="3347611"/>
                <a:ext cx="629587" cy="27432"/>
                <a:chOff x="4469567" y="3347611"/>
                <a:chExt cx="629587" cy="27432"/>
              </a:xfrm>
            </p:grpSpPr>
            <p:cxnSp>
              <p:nvCxnSpPr>
                <p:cNvPr id="1790" name="Straight Connector 1789">
                  <a:extLst>
                    <a:ext uri="{FF2B5EF4-FFF2-40B4-BE49-F238E27FC236}">
                      <a16:creationId xmlns:a16="http://schemas.microsoft.com/office/drawing/2014/main" id="{A9FE20B1-8B75-4CDD-A51B-107758AF4C5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91" name="Group 1790">
                  <a:extLst>
                    <a:ext uri="{FF2B5EF4-FFF2-40B4-BE49-F238E27FC236}">
                      <a16:creationId xmlns:a16="http://schemas.microsoft.com/office/drawing/2014/main" id="{18FF1207-90FB-48D2-8A1E-88148C557767}"/>
                    </a:ext>
                  </a:extLst>
                </p:cNvPr>
                <p:cNvGrpSpPr/>
                <p:nvPr/>
              </p:nvGrpSpPr>
              <p:grpSpPr>
                <a:xfrm>
                  <a:off x="4469567" y="3347611"/>
                  <a:ext cx="130678" cy="27432"/>
                  <a:chOff x="4469567" y="3339387"/>
                  <a:chExt cx="130678" cy="27432"/>
                </a:xfrm>
              </p:grpSpPr>
              <p:sp>
                <p:nvSpPr>
                  <p:cNvPr id="1792" name="Oval 1791">
                    <a:extLst>
                      <a:ext uri="{FF2B5EF4-FFF2-40B4-BE49-F238E27FC236}">
                        <a16:creationId xmlns:a16="http://schemas.microsoft.com/office/drawing/2014/main" id="{1E5D4BB2-B5CB-46FD-9F80-8BD1463C1B5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3" name="Oval 1792">
                    <a:extLst>
                      <a:ext uri="{FF2B5EF4-FFF2-40B4-BE49-F238E27FC236}">
                        <a16:creationId xmlns:a16="http://schemas.microsoft.com/office/drawing/2014/main" id="{C2F6DD06-3616-4A7B-8DA7-D4CFD8F65DE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4" name="Oval 1793">
                    <a:extLst>
                      <a:ext uri="{FF2B5EF4-FFF2-40B4-BE49-F238E27FC236}">
                        <a16:creationId xmlns:a16="http://schemas.microsoft.com/office/drawing/2014/main" id="{2BB1A0A6-74AC-4EE3-AAE7-471E2E06D00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72" name="Group 1771">
              <a:extLst>
                <a:ext uri="{FF2B5EF4-FFF2-40B4-BE49-F238E27FC236}">
                  <a16:creationId xmlns:a16="http://schemas.microsoft.com/office/drawing/2014/main" id="{924540A8-4029-4922-A7F8-4A50A111CC33}"/>
                </a:ext>
              </a:extLst>
            </p:cNvPr>
            <p:cNvGrpSpPr/>
            <p:nvPr/>
          </p:nvGrpSpPr>
          <p:grpSpPr>
            <a:xfrm>
              <a:off x="4125645" y="3037250"/>
              <a:ext cx="523847" cy="120285"/>
              <a:chOff x="4420354" y="3275821"/>
              <a:chExt cx="744771" cy="171013"/>
            </a:xfrm>
          </p:grpSpPr>
          <p:sp useBgFill="1">
            <p:nvSpPr>
              <p:cNvPr id="1781" name="Rectangle 1780">
                <a:extLst>
                  <a:ext uri="{FF2B5EF4-FFF2-40B4-BE49-F238E27FC236}">
                    <a16:creationId xmlns:a16="http://schemas.microsoft.com/office/drawing/2014/main" id="{8C293FF1-638E-4A08-84ED-DD5E7BA5DEE8}"/>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82" name="Group 1781">
                <a:extLst>
                  <a:ext uri="{FF2B5EF4-FFF2-40B4-BE49-F238E27FC236}">
                    <a16:creationId xmlns:a16="http://schemas.microsoft.com/office/drawing/2014/main" id="{502E08DA-2FFC-45EB-A116-EE15B447C54B}"/>
                  </a:ext>
                </a:extLst>
              </p:cNvPr>
              <p:cNvGrpSpPr/>
              <p:nvPr/>
            </p:nvGrpSpPr>
            <p:grpSpPr>
              <a:xfrm>
                <a:off x="4477946" y="3347611"/>
                <a:ext cx="629587" cy="27432"/>
                <a:chOff x="4469567" y="3347611"/>
                <a:chExt cx="629587" cy="27432"/>
              </a:xfrm>
            </p:grpSpPr>
            <p:cxnSp>
              <p:nvCxnSpPr>
                <p:cNvPr id="1783" name="Straight Connector 1782">
                  <a:extLst>
                    <a:ext uri="{FF2B5EF4-FFF2-40B4-BE49-F238E27FC236}">
                      <a16:creationId xmlns:a16="http://schemas.microsoft.com/office/drawing/2014/main" id="{5D2CDC86-729A-4642-BDFC-B2F524FF4C2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84" name="Group 1783">
                  <a:extLst>
                    <a:ext uri="{FF2B5EF4-FFF2-40B4-BE49-F238E27FC236}">
                      <a16:creationId xmlns:a16="http://schemas.microsoft.com/office/drawing/2014/main" id="{5A8B1C1C-E1AB-41B1-B9B6-61B4B6BB83E0}"/>
                    </a:ext>
                  </a:extLst>
                </p:cNvPr>
                <p:cNvGrpSpPr/>
                <p:nvPr/>
              </p:nvGrpSpPr>
              <p:grpSpPr>
                <a:xfrm>
                  <a:off x="4469567" y="3347611"/>
                  <a:ext cx="130678" cy="27432"/>
                  <a:chOff x="4469567" y="3339387"/>
                  <a:chExt cx="130678" cy="27432"/>
                </a:xfrm>
              </p:grpSpPr>
              <p:sp>
                <p:nvSpPr>
                  <p:cNvPr id="1785" name="Oval 1784">
                    <a:extLst>
                      <a:ext uri="{FF2B5EF4-FFF2-40B4-BE49-F238E27FC236}">
                        <a16:creationId xmlns:a16="http://schemas.microsoft.com/office/drawing/2014/main" id="{9E77B6EA-A562-48F7-BBF6-C479B3B722E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6" name="Oval 1785">
                    <a:extLst>
                      <a:ext uri="{FF2B5EF4-FFF2-40B4-BE49-F238E27FC236}">
                        <a16:creationId xmlns:a16="http://schemas.microsoft.com/office/drawing/2014/main" id="{1C9E15B7-31CA-4D9E-8D4A-A7DC4342B22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7" name="Oval 1786">
                    <a:extLst>
                      <a:ext uri="{FF2B5EF4-FFF2-40B4-BE49-F238E27FC236}">
                        <a16:creationId xmlns:a16="http://schemas.microsoft.com/office/drawing/2014/main" id="{A3CDBDE0-6F7B-4333-9BAD-5EB354E1445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773" name="Group 1772">
              <a:extLst>
                <a:ext uri="{FF2B5EF4-FFF2-40B4-BE49-F238E27FC236}">
                  <a16:creationId xmlns:a16="http://schemas.microsoft.com/office/drawing/2014/main" id="{059EEA61-656C-49B7-A619-799BB4EDB32B}"/>
                </a:ext>
              </a:extLst>
            </p:cNvPr>
            <p:cNvGrpSpPr/>
            <p:nvPr/>
          </p:nvGrpSpPr>
          <p:grpSpPr>
            <a:xfrm>
              <a:off x="4125645" y="2912487"/>
              <a:ext cx="523847" cy="120285"/>
              <a:chOff x="4420354" y="3275821"/>
              <a:chExt cx="744771" cy="171013"/>
            </a:xfrm>
          </p:grpSpPr>
          <p:sp useBgFill="1">
            <p:nvSpPr>
              <p:cNvPr id="1774" name="Rectangle 1773">
                <a:extLst>
                  <a:ext uri="{FF2B5EF4-FFF2-40B4-BE49-F238E27FC236}">
                    <a16:creationId xmlns:a16="http://schemas.microsoft.com/office/drawing/2014/main" id="{4E8E9882-6861-44F6-B311-A4743079419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775" name="Group 1774">
                <a:extLst>
                  <a:ext uri="{FF2B5EF4-FFF2-40B4-BE49-F238E27FC236}">
                    <a16:creationId xmlns:a16="http://schemas.microsoft.com/office/drawing/2014/main" id="{C6BD0D4A-1415-40FB-8252-257B5FCEE9E7}"/>
                  </a:ext>
                </a:extLst>
              </p:cNvPr>
              <p:cNvGrpSpPr/>
              <p:nvPr/>
            </p:nvGrpSpPr>
            <p:grpSpPr>
              <a:xfrm>
                <a:off x="4477946" y="3347611"/>
                <a:ext cx="629587" cy="27432"/>
                <a:chOff x="4469567" y="3347611"/>
                <a:chExt cx="629587" cy="27432"/>
              </a:xfrm>
            </p:grpSpPr>
            <p:cxnSp>
              <p:nvCxnSpPr>
                <p:cNvPr id="1776" name="Straight Connector 1775">
                  <a:extLst>
                    <a:ext uri="{FF2B5EF4-FFF2-40B4-BE49-F238E27FC236}">
                      <a16:creationId xmlns:a16="http://schemas.microsoft.com/office/drawing/2014/main" id="{2E93C9C9-7AC5-4AEE-AB92-B5F3830929C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777" name="Group 1776">
                  <a:extLst>
                    <a:ext uri="{FF2B5EF4-FFF2-40B4-BE49-F238E27FC236}">
                      <a16:creationId xmlns:a16="http://schemas.microsoft.com/office/drawing/2014/main" id="{EC70D2CC-134D-450D-B97B-FF00D83402D1}"/>
                    </a:ext>
                  </a:extLst>
                </p:cNvPr>
                <p:cNvGrpSpPr/>
                <p:nvPr/>
              </p:nvGrpSpPr>
              <p:grpSpPr>
                <a:xfrm>
                  <a:off x="4469567" y="3347611"/>
                  <a:ext cx="130678" cy="27432"/>
                  <a:chOff x="4469567" y="3339387"/>
                  <a:chExt cx="130678" cy="27432"/>
                </a:xfrm>
              </p:grpSpPr>
              <p:sp>
                <p:nvSpPr>
                  <p:cNvPr id="1778" name="Oval 1777">
                    <a:extLst>
                      <a:ext uri="{FF2B5EF4-FFF2-40B4-BE49-F238E27FC236}">
                        <a16:creationId xmlns:a16="http://schemas.microsoft.com/office/drawing/2014/main" id="{CF44BA21-C093-447F-B251-B35006CC2D9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9" name="Oval 1778">
                    <a:extLst>
                      <a:ext uri="{FF2B5EF4-FFF2-40B4-BE49-F238E27FC236}">
                        <a16:creationId xmlns:a16="http://schemas.microsoft.com/office/drawing/2014/main" id="{F1E4DA29-9E79-413F-AD73-452B6D6A03C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0" name="Oval 1779">
                    <a:extLst>
                      <a:ext uri="{FF2B5EF4-FFF2-40B4-BE49-F238E27FC236}">
                        <a16:creationId xmlns:a16="http://schemas.microsoft.com/office/drawing/2014/main" id="{C4299523-2F92-4CC7-9021-216A1915875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sp>
        <p:nvSpPr>
          <p:cNvPr id="1817" name="Rectangle 1816">
            <a:extLst>
              <a:ext uri="{FF2B5EF4-FFF2-40B4-BE49-F238E27FC236}">
                <a16:creationId xmlns:a16="http://schemas.microsoft.com/office/drawing/2014/main" id="{40256725-21C6-4406-A236-E3C9571E6F0A}"/>
              </a:ext>
            </a:extLst>
          </p:cNvPr>
          <p:cNvSpPr/>
          <p:nvPr/>
        </p:nvSpPr>
        <p:spPr>
          <a:xfrm>
            <a:off x="-1212644" y="2584691"/>
            <a:ext cx="3363096" cy="1303050"/>
          </a:xfrm>
          <a:prstGeom prst="rect">
            <a:avLst/>
          </a:prstGeom>
          <a:gradFill>
            <a:gsLst>
              <a:gs pos="100000">
                <a:srgbClr val="232323">
                  <a:alpha val="70000"/>
                </a:srgbClr>
              </a:gs>
              <a:gs pos="21000">
                <a:srgbClr val="232323">
                  <a:alpha val="70000"/>
                </a:srgbClr>
              </a:gs>
            </a:gsLst>
            <a:path path="circle">
              <a:fillToRect l="100000" t="10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18" name="Group 1817">
            <a:extLst>
              <a:ext uri="{FF2B5EF4-FFF2-40B4-BE49-F238E27FC236}">
                <a16:creationId xmlns:a16="http://schemas.microsoft.com/office/drawing/2014/main" id="{77487CCD-AD38-4AA3-BB32-2247EC555588}"/>
              </a:ext>
            </a:extLst>
          </p:cNvPr>
          <p:cNvGrpSpPr/>
          <p:nvPr/>
        </p:nvGrpSpPr>
        <p:grpSpPr>
          <a:xfrm>
            <a:off x="-1844532" y="3233500"/>
            <a:ext cx="678351" cy="1228864"/>
            <a:chOff x="4125645" y="2912487"/>
            <a:chExt cx="523847" cy="744104"/>
          </a:xfrm>
        </p:grpSpPr>
        <p:grpSp>
          <p:nvGrpSpPr>
            <p:cNvPr id="1819" name="Group 1818">
              <a:extLst>
                <a:ext uri="{FF2B5EF4-FFF2-40B4-BE49-F238E27FC236}">
                  <a16:creationId xmlns:a16="http://schemas.microsoft.com/office/drawing/2014/main" id="{5AB69AB3-2B5F-4FB1-BF53-024DF6141928}"/>
                </a:ext>
              </a:extLst>
            </p:cNvPr>
            <p:cNvGrpSpPr/>
            <p:nvPr/>
          </p:nvGrpSpPr>
          <p:grpSpPr>
            <a:xfrm>
              <a:off x="4125645" y="3536306"/>
              <a:ext cx="523847" cy="120285"/>
              <a:chOff x="4420354" y="3275821"/>
              <a:chExt cx="744771" cy="171013"/>
            </a:xfrm>
          </p:grpSpPr>
          <p:sp useBgFill="1">
            <p:nvSpPr>
              <p:cNvPr id="1860" name="Rectangle 1859">
                <a:extLst>
                  <a:ext uri="{FF2B5EF4-FFF2-40B4-BE49-F238E27FC236}">
                    <a16:creationId xmlns:a16="http://schemas.microsoft.com/office/drawing/2014/main" id="{C13227BA-D094-476F-84DD-F6F203C456E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61" name="Group 1860">
                <a:extLst>
                  <a:ext uri="{FF2B5EF4-FFF2-40B4-BE49-F238E27FC236}">
                    <a16:creationId xmlns:a16="http://schemas.microsoft.com/office/drawing/2014/main" id="{CABC7CB5-CEAE-41B2-9ED9-8F9836FB8995}"/>
                  </a:ext>
                </a:extLst>
              </p:cNvPr>
              <p:cNvGrpSpPr/>
              <p:nvPr/>
            </p:nvGrpSpPr>
            <p:grpSpPr>
              <a:xfrm>
                <a:off x="4477946" y="3347611"/>
                <a:ext cx="629587" cy="27432"/>
                <a:chOff x="4469567" y="3347611"/>
                <a:chExt cx="629587" cy="27432"/>
              </a:xfrm>
            </p:grpSpPr>
            <p:cxnSp>
              <p:nvCxnSpPr>
                <p:cNvPr id="1862" name="Straight Connector 1861">
                  <a:extLst>
                    <a:ext uri="{FF2B5EF4-FFF2-40B4-BE49-F238E27FC236}">
                      <a16:creationId xmlns:a16="http://schemas.microsoft.com/office/drawing/2014/main" id="{A3805CC1-F59F-40A0-AAE1-19EDD9423EE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63" name="Group 1862">
                  <a:extLst>
                    <a:ext uri="{FF2B5EF4-FFF2-40B4-BE49-F238E27FC236}">
                      <a16:creationId xmlns:a16="http://schemas.microsoft.com/office/drawing/2014/main" id="{9D7590EC-05C2-41ED-8A1C-7EB45A0932D0}"/>
                    </a:ext>
                  </a:extLst>
                </p:cNvPr>
                <p:cNvGrpSpPr/>
                <p:nvPr/>
              </p:nvGrpSpPr>
              <p:grpSpPr>
                <a:xfrm>
                  <a:off x="4469567" y="3347611"/>
                  <a:ext cx="130678" cy="27432"/>
                  <a:chOff x="4469567" y="3339387"/>
                  <a:chExt cx="130678" cy="27432"/>
                </a:xfrm>
              </p:grpSpPr>
              <p:sp>
                <p:nvSpPr>
                  <p:cNvPr id="1864" name="Oval 1863">
                    <a:extLst>
                      <a:ext uri="{FF2B5EF4-FFF2-40B4-BE49-F238E27FC236}">
                        <a16:creationId xmlns:a16="http://schemas.microsoft.com/office/drawing/2014/main" id="{44D636FB-64EE-43DB-8A00-064B6AE6D8D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5" name="Oval 1864">
                    <a:extLst>
                      <a:ext uri="{FF2B5EF4-FFF2-40B4-BE49-F238E27FC236}">
                        <a16:creationId xmlns:a16="http://schemas.microsoft.com/office/drawing/2014/main" id="{6BF26FA9-26C7-4316-B32A-87576BC8D62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6" name="Oval 1865">
                    <a:extLst>
                      <a:ext uri="{FF2B5EF4-FFF2-40B4-BE49-F238E27FC236}">
                        <a16:creationId xmlns:a16="http://schemas.microsoft.com/office/drawing/2014/main" id="{4FE4D3A6-3344-47D1-B22C-BC6B42ADBC82}"/>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20" name="Group 1819">
              <a:extLst>
                <a:ext uri="{FF2B5EF4-FFF2-40B4-BE49-F238E27FC236}">
                  <a16:creationId xmlns:a16="http://schemas.microsoft.com/office/drawing/2014/main" id="{6771459E-E37F-441C-88C0-1567F06AD657}"/>
                </a:ext>
              </a:extLst>
            </p:cNvPr>
            <p:cNvGrpSpPr/>
            <p:nvPr/>
          </p:nvGrpSpPr>
          <p:grpSpPr>
            <a:xfrm>
              <a:off x="4125645" y="3411542"/>
              <a:ext cx="523847" cy="120285"/>
              <a:chOff x="4420354" y="3275821"/>
              <a:chExt cx="744771" cy="171013"/>
            </a:xfrm>
          </p:grpSpPr>
          <p:sp useBgFill="1">
            <p:nvSpPr>
              <p:cNvPr id="1853" name="Rectangle 1852">
                <a:extLst>
                  <a:ext uri="{FF2B5EF4-FFF2-40B4-BE49-F238E27FC236}">
                    <a16:creationId xmlns:a16="http://schemas.microsoft.com/office/drawing/2014/main" id="{71091847-091F-4F4B-A5F1-C1EDB6ADB11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54" name="Group 1853">
                <a:extLst>
                  <a:ext uri="{FF2B5EF4-FFF2-40B4-BE49-F238E27FC236}">
                    <a16:creationId xmlns:a16="http://schemas.microsoft.com/office/drawing/2014/main" id="{DCBDE9CB-595D-457E-8A35-BC8E288E7715}"/>
                  </a:ext>
                </a:extLst>
              </p:cNvPr>
              <p:cNvGrpSpPr/>
              <p:nvPr/>
            </p:nvGrpSpPr>
            <p:grpSpPr>
              <a:xfrm>
                <a:off x="4477946" y="3347611"/>
                <a:ext cx="629587" cy="27432"/>
                <a:chOff x="4469567" y="3347611"/>
                <a:chExt cx="629587" cy="27432"/>
              </a:xfrm>
            </p:grpSpPr>
            <p:cxnSp>
              <p:nvCxnSpPr>
                <p:cNvPr id="1855" name="Straight Connector 1854">
                  <a:extLst>
                    <a:ext uri="{FF2B5EF4-FFF2-40B4-BE49-F238E27FC236}">
                      <a16:creationId xmlns:a16="http://schemas.microsoft.com/office/drawing/2014/main" id="{FC02C185-75F4-408B-B092-412FE42CBE6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56" name="Group 1855">
                  <a:extLst>
                    <a:ext uri="{FF2B5EF4-FFF2-40B4-BE49-F238E27FC236}">
                      <a16:creationId xmlns:a16="http://schemas.microsoft.com/office/drawing/2014/main" id="{F26F31D5-20FE-4F1A-B8F7-3CB45F2D6A15}"/>
                    </a:ext>
                  </a:extLst>
                </p:cNvPr>
                <p:cNvGrpSpPr/>
                <p:nvPr/>
              </p:nvGrpSpPr>
              <p:grpSpPr>
                <a:xfrm>
                  <a:off x="4469567" y="3347611"/>
                  <a:ext cx="130678" cy="27432"/>
                  <a:chOff x="4469567" y="3339387"/>
                  <a:chExt cx="130678" cy="27432"/>
                </a:xfrm>
              </p:grpSpPr>
              <p:sp>
                <p:nvSpPr>
                  <p:cNvPr id="1857" name="Oval 1856">
                    <a:extLst>
                      <a:ext uri="{FF2B5EF4-FFF2-40B4-BE49-F238E27FC236}">
                        <a16:creationId xmlns:a16="http://schemas.microsoft.com/office/drawing/2014/main" id="{6B5F0DBA-4694-4EA7-949C-489AB705A54A}"/>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8" name="Oval 1857">
                    <a:extLst>
                      <a:ext uri="{FF2B5EF4-FFF2-40B4-BE49-F238E27FC236}">
                        <a16:creationId xmlns:a16="http://schemas.microsoft.com/office/drawing/2014/main" id="{092585ED-3CB8-4A3B-81D1-98E9E620C09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9" name="Oval 1858">
                    <a:extLst>
                      <a:ext uri="{FF2B5EF4-FFF2-40B4-BE49-F238E27FC236}">
                        <a16:creationId xmlns:a16="http://schemas.microsoft.com/office/drawing/2014/main" id="{7DAE4C3A-DACA-4464-8D58-E2EB996F280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21" name="Group 1820">
              <a:extLst>
                <a:ext uri="{FF2B5EF4-FFF2-40B4-BE49-F238E27FC236}">
                  <a16:creationId xmlns:a16="http://schemas.microsoft.com/office/drawing/2014/main" id="{1BFAA9DC-3F88-4AA4-81D3-14A5172DCF1B}"/>
                </a:ext>
              </a:extLst>
            </p:cNvPr>
            <p:cNvGrpSpPr/>
            <p:nvPr/>
          </p:nvGrpSpPr>
          <p:grpSpPr>
            <a:xfrm>
              <a:off x="4125645" y="3286778"/>
              <a:ext cx="523847" cy="120285"/>
              <a:chOff x="4420354" y="3275821"/>
              <a:chExt cx="744771" cy="171013"/>
            </a:xfrm>
          </p:grpSpPr>
          <p:sp useBgFill="1">
            <p:nvSpPr>
              <p:cNvPr id="1846" name="Rectangle 1845">
                <a:extLst>
                  <a:ext uri="{FF2B5EF4-FFF2-40B4-BE49-F238E27FC236}">
                    <a16:creationId xmlns:a16="http://schemas.microsoft.com/office/drawing/2014/main" id="{2C2B5DEC-BDD6-4DFD-8002-656D3AFDD8D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47" name="Group 1846">
                <a:extLst>
                  <a:ext uri="{FF2B5EF4-FFF2-40B4-BE49-F238E27FC236}">
                    <a16:creationId xmlns:a16="http://schemas.microsoft.com/office/drawing/2014/main" id="{FDB03870-4E09-4F38-982C-37B7383572B2}"/>
                  </a:ext>
                </a:extLst>
              </p:cNvPr>
              <p:cNvGrpSpPr/>
              <p:nvPr/>
            </p:nvGrpSpPr>
            <p:grpSpPr>
              <a:xfrm>
                <a:off x="4477946" y="3347611"/>
                <a:ext cx="629587" cy="27432"/>
                <a:chOff x="4469567" y="3347611"/>
                <a:chExt cx="629587" cy="27432"/>
              </a:xfrm>
            </p:grpSpPr>
            <p:cxnSp>
              <p:nvCxnSpPr>
                <p:cNvPr id="1848" name="Straight Connector 1847">
                  <a:extLst>
                    <a:ext uri="{FF2B5EF4-FFF2-40B4-BE49-F238E27FC236}">
                      <a16:creationId xmlns:a16="http://schemas.microsoft.com/office/drawing/2014/main" id="{403ADDC8-6809-4690-BA61-500541B4B5C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49" name="Group 1848">
                  <a:extLst>
                    <a:ext uri="{FF2B5EF4-FFF2-40B4-BE49-F238E27FC236}">
                      <a16:creationId xmlns:a16="http://schemas.microsoft.com/office/drawing/2014/main" id="{FF8762F3-64EF-4C10-8560-91F96C33C7F1}"/>
                    </a:ext>
                  </a:extLst>
                </p:cNvPr>
                <p:cNvGrpSpPr/>
                <p:nvPr/>
              </p:nvGrpSpPr>
              <p:grpSpPr>
                <a:xfrm>
                  <a:off x="4469567" y="3347611"/>
                  <a:ext cx="130678" cy="27432"/>
                  <a:chOff x="4469567" y="3339387"/>
                  <a:chExt cx="130678" cy="27432"/>
                </a:xfrm>
              </p:grpSpPr>
              <p:sp>
                <p:nvSpPr>
                  <p:cNvPr id="1850" name="Oval 1849">
                    <a:extLst>
                      <a:ext uri="{FF2B5EF4-FFF2-40B4-BE49-F238E27FC236}">
                        <a16:creationId xmlns:a16="http://schemas.microsoft.com/office/drawing/2014/main" id="{D9681845-6E47-4AF3-8F43-9FED87F4B1C6}"/>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1" name="Oval 1850">
                    <a:extLst>
                      <a:ext uri="{FF2B5EF4-FFF2-40B4-BE49-F238E27FC236}">
                        <a16:creationId xmlns:a16="http://schemas.microsoft.com/office/drawing/2014/main" id="{9A8EC037-A207-432B-95B8-03E57C2C260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2" name="Oval 1851">
                    <a:extLst>
                      <a:ext uri="{FF2B5EF4-FFF2-40B4-BE49-F238E27FC236}">
                        <a16:creationId xmlns:a16="http://schemas.microsoft.com/office/drawing/2014/main" id="{2F1B4D78-2B60-41E4-B376-491C9E2DF933}"/>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22" name="Group 1821">
              <a:extLst>
                <a:ext uri="{FF2B5EF4-FFF2-40B4-BE49-F238E27FC236}">
                  <a16:creationId xmlns:a16="http://schemas.microsoft.com/office/drawing/2014/main" id="{DA483A56-0BC5-4366-BAE9-5248C8F8CD7A}"/>
                </a:ext>
              </a:extLst>
            </p:cNvPr>
            <p:cNvGrpSpPr/>
            <p:nvPr/>
          </p:nvGrpSpPr>
          <p:grpSpPr>
            <a:xfrm>
              <a:off x="4125645" y="3162014"/>
              <a:ext cx="523847" cy="120285"/>
              <a:chOff x="4420354" y="3275821"/>
              <a:chExt cx="744771" cy="171013"/>
            </a:xfrm>
          </p:grpSpPr>
          <p:sp useBgFill="1">
            <p:nvSpPr>
              <p:cNvPr id="1839" name="Rectangle 1838">
                <a:extLst>
                  <a:ext uri="{FF2B5EF4-FFF2-40B4-BE49-F238E27FC236}">
                    <a16:creationId xmlns:a16="http://schemas.microsoft.com/office/drawing/2014/main" id="{80122035-8A00-4474-88CB-F15F5DC2696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40" name="Group 1839">
                <a:extLst>
                  <a:ext uri="{FF2B5EF4-FFF2-40B4-BE49-F238E27FC236}">
                    <a16:creationId xmlns:a16="http://schemas.microsoft.com/office/drawing/2014/main" id="{451813FB-805C-4D4F-843C-B4538B9D565A}"/>
                  </a:ext>
                </a:extLst>
              </p:cNvPr>
              <p:cNvGrpSpPr/>
              <p:nvPr/>
            </p:nvGrpSpPr>
            <p:grpSpPr>
              <a:xfrm>
                <a:off x="4477946" y="3347611"/>
                <a:ext cx="629587" cy="27432"/>
                <a:chOff x="4469567" y="3347611"/>
                <a:chExt cx="629587" cy="27432"/>
              </a:xfrm>
            </p:grpSpPr>
            <p:cxnSp>
              <p:nvCxnSpPr>
                <p:cNvPr id="1841" name="Straight Connector 1840">
                  <a:extLst>
                    <a:ext uri="{FF2B5EF4-FFF2-40B4-BE49-F238E27FC236}">
                      <a16:creationId xmlns:a16="http://schemas.microsoft.com/office/drawing/2014/main" id="{A58C6B45-A0B3-4860-B66A-11408403EB0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42" name="Group 1841">
                  <a:extLst>
                    <a:ext uri="{FF2B5EF4-FFF2-40B4-BE49-F238E27FC236}">
                      <a16:creationId xmlns:a16="http://schemas.microsoft.com/office/drawing/2014/main" id="{28C23FF4-CFA8-4323-8BB7-A6C468DC7F98}"/>
                    </a:ext>
                  </a:extLst>
                </p:cNvPr>
                <p:cNvGrpSpPr/>
                <p:nvPr/>
              </p:nvGrpSpPr>
              <p:grpSpPr>
                <a:xfrm>
                  <a:off x="4469567" y="3347611"/>
                  <a:ext cx="130678" cy="27432"/>
                  <a:chOff x="4469567" y="3339387"/>
                  <a:chExt cx="130678" cy="27432"/>
                </a:xfrm>
              </p:grpSpPr>
              <p:sp>
                <p:nvSpPr>
                  <p:cNvPr id="1843" name="Oval 1842">
                    <a:extLst>
                      <a:ext uri="{FF2B5EF4-FFF2-40B4-BE49-F238E27FC236}">
                        <a16:creationId xmlns:a16="http://schemas.microsoft.com/office/drawing/2014/main" id="{00254373-706E-4C86-AEDA-64C6D839CF27}"/>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4" name="Oval 1843">
                    <a:extLst>
                      <a:ext uri="{FF2B5EF4-FFF2-40B4-BE49-F238E27FC236}">
                        <a16:creationId xmlns:a16="http://schemas.microsoft.com/office/drawing/2014/main" id="{6255C2AD-C9BD-4DB2-9A52-9C68C0B25AD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5" name="Oval 1844">
                    <a:extLst>
                      <a:ext uri="{FF2B5EF4-FFF2-40B4-BE49-F238E27FC236}">
                        <a16:creationId xmlns:a16="http://schemas.microsoft.com/office/drawing/2014/main" id="{7E9528B5-6B97-4E57-9618-4B1F1A888C1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23" name="Group 1822">
              <a:extLst>
                <a:ext uri="{FF2B5EF4-FFF2-40B4-BE49-F238E27FC236}">
                  <a16:creationId xmlns:a16="http://schemas.microsoft.com/office/drawing/2014/main" id="{A06AC25B-74A3-474D-87DC-BD0BCC038A29}"/>
                </a:ext>
              </a:extLst>
            </p:cNvPr>
            <p:cNvGrpSpPr/>
            <p:nvPr/>
          </p:nvGrpSpPr>
          <p:grpSpPr>
            <a:xfrm>
              <a:off x="4125645" y="3037250"/>
              <a:ext cx="523847" cy="120285"/>
              <a:chOff x="4420354" y="3275821"/>
              <a:chExt cx="744771" cy="171013"/>
            </a:xfrm>
          </p:grpSpPr>
          <p:sp useBgFill="1">
            <p:nvSpPr>
              <p:cNvPr id="1832" name="Rectangle 1831">
                <a:extLst>
                  <a:ext uri="{FF2B5EF4-FFF2-40B4-BE49-F238E27FC236}">
                    <a16:creationId xmlns:a16="http://schemas.microsoft.com/office/drawing/2014/main" id="{3B7278F7-FE38-42ED-A0B8-2CD823DB26C7}"/>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33" name="Group 1832">
                <a:extLst>
                  <a:ext uri="{FF2B5EF4-FFF2-40B4-BE49-F238E27FC236}">
                    <a16:creationId xmlns:a16="http://schemas.microsoft.com/office/drawing/2014/main" id="{A399141F-DE42-44BD-B62F-7F5779A1DBC9}"/>
                  </a:ext>
                </a:extLst>
              </p:cNvPr>
              <p:cNvGrpSpPr/>
              <p:nvPr/>
            </p:nvGrpSpPr>
            <p:grpSpPr>
              <a:xfrm>
                <a:off x="4477946" y="3347611"/>
                <a:ext cx="629587" cy="27432"/>
                <a:chOff x="4469567" y="3347611"/>
                <a:chExt cx="629587" cy="27432"/>
              </a:xfrm>
            </p:grpSpPr>
            <p:cxnSp>
              <p:nvCxnSpPr>
                <p:cNvPr id="1834" name="Straight Connector 1833">
                  <a:extLst>
                    <a:ext uri="{FF2B5EF4-FFF2-40B4-BE49-F238E27FC236}">
                      <a16:creationId xmlns:a16="http://schemas.microsoft.com/office/drawing/2014/main" id="{4FC4E386-2D5C-4732-B2E5-27BA90DE403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35" name="Group 1834">
                  <a:extLst>
                    <a:ext uri="{FF2B5EF4-FFF2-40B4-BE49-F238E27FC236}">
                      <a16:creationId xmlns:a16="http://schemas.microsoft.com/office/drawing/2014/main" id="{D800E4B4-54E4-4BAD-9AE8-60C9D91C6104}"/>
                    </a:ext>
                  </a:extLst>
                </p:cNvPr>
                <p:cNvGrpSpPr/>
                <p:nvPr/>
              </p:nvGrpSpPr>
              <p:grpSpPr>
                <a:xfrm>
                  <a:off x="4469567" y="3347611"/>
                  <a:ext cx="130678" cy="27432"/>
                  <a:chOff x="4469567" y="3339387"/>
                  <a:chExt cx="130678" cy="27432"/>
                </a:xfrm>
              </p:grpSpPr>
              <p:sp>
                <p:nvSpPr>
                  <p:cNvPr id="1836" name="Oval 1835">
                    <a:extLst>
                      <a:ext uri="{FF2B5EF4-FFF2-40B4-BE49-F238E27FC236}">
                        <a16:creationId xmlns:a16="http://schemas.microsoft.com/office/drawing/2014/main" id="{8E7901BD-AA8B-4424-8B60-A38B3021ADD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7" name="Oval 1836">
                    <a:extLst>
                      <a:ext uri="{FF2B5EF4-FFF2-40B4-BE49-F238E27FC236}">
                        <a16:creationId xmlns:a16="http://schemas.microsoft.com/office/drawing/2014/main" id="{A8354062-3140-48E8-B246-9CB9BCA4F8E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8" name="Oval 1837">
                    <a:extLst>
                      <a:ext uri="{FF2B5EF4-FFF2-40B4-BE49-F238E27FC236}">
                        <a16:creationId xmlns:a16="http://schemas.microsoft.com/office/drawing/2014/main" id="{1DB51DBF-878E-4587-AE6E-DA03A9A3A9D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24" name="Group 1823">
              <a:extLst>
                <a:ext uri="{FF2B5EF4-FFF2-40B4-BE49-F238E27FC236}">
                  <a16:creationId xmlns:a16="http://schemas.microsoft.com/office/drawing/2014/main" id="{4FE23B24-D608-492F-8966-792CE70E284C}"/>
                </a:ext>
              </a:extLst>
            </p:cNvPr>
            <p:cNvGrpSpPr/>
            <p:nvPr/>
          </p:nvGrpSpPr>
          <p:grpSpPr>
            <a:xfrm>
              <a:off x="4125645" y="2912487"/>
              <a:ext cx="523847" cy="120285"/>
              <a:chOff x="4420354" y="3275821"/>
              <a:chExt cx="744771" cy="171013"/>
            </a:xfrm>
          </p:grpSpPr>
          <p:sp useBgFill="1">
            <p:nvSpPr>
              <p:cNvPr id="1825" name="Rectangle 1824">
                <a:extLst>
                  <a:ext uri="{FF2B5EF4-FFF2-40B4-BE49-F238E27FC236}">
                    <a16:creationId xmlns:a16="http://schemas.microsoft.com/office/drawing/2014/main" id="{30FD0D90-D5D2-423A-97B8-56233294E8D9}"/>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26" name="Group 1825">
                <a:extLst>
                  <a:ext uri="{FF2B5EF4-FFF2-40B4-BE49-F238E27FC236}">
                    <a16:creationId xmlns:a16="http://schemas.microsoft.com/office/drawing/2014/main" id="{6007E5C7-1A64-4D57-9668-0F3AA60F92CC}"/>
                  </a:ext>
                </a:extLst>
              </p:cNvPr>
              <p:cNvGrpSpPr/>
              <p:nvPr/>
            </p:nvGrpSpPr>
            <p:grpSpPr>
              <a:xfrm>
                <a:off x="4477946" y="3347611"/>
                <a:ext cx="629587" cy="27432"/>
                <a:chOff x="4469567" y="3347611"/>
                <a:chExt cx="629587" cy="27432"/>
              </a:xfrm>
            </p:grpSpPr>
            <p:cxnSp>
              <p:nvCxnSpPr>
                <p:cNvPr id="1827" name="Straight Connector 1826">
                  <a:extLst>
                    <a:ext uri="{FF2B5EF4-FFF2-40B4-BE49-F238E27FC236}">
                      <a16:creationId xmlns:a16="http://schemas.microsoft.com/office/drawing/2014/main" id="{764DA993-5B14-48CC-A81C-336CDEA4A54F}"/>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28" name="Group 1827">
                  <a:extLst>
                    <a:ext uri="{FF2B5EF4-FFF2-40B4-BE49-F238E27FC236}">
                      <a16:creationId xmlns:a16="http://schemas.microsoft.com/office/drawing/2014/main" id="{A7853FF8-4CBE-494E-A40A-5ADF535DCA56}"/>
                    </a:ext>
                  </a:extLst>
                </p:cNvPr>
                <p:cNvGrpSpPr/>
                <p:nvPr/>
              </p:nvGrpSpPr>
              <p:grpSpPr>
                <a:xfrm>
                  <a:off x="4469567" y="3347611"/>
                  <a:ext cx="130678" cy="27432"/>
                  <a:chOff x="4469567" y="3339387"/>
                  <a:chExt cx="130678" cy="27432"/>
                </a:xfrm>
              </p:grpSpPr>
              <p:sp>
                <p:nvSpPr>
                  <p:cNvPr id="1829" name="Oval 1828">
                    <a:extLst>
                      <a:ext uri="{FF2B5EF4-FFF2-40B4-BE49-F238E27FC236}">
                        <a16:creationId xmlns:a16="http://schemas.microsoft.com/office/drawing/2014/main" id="{EDACA8CD-0F6F-496E-BBCE-47D5334990A1}"/>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0" name="Oval 1829">
                    <a:extLst>
                      <a:ext uri="{FF2B5EF4-FFF2-40B4-BE49-F238E27FC236}">
                        <a16:creationId xmlns:a16="http://schemas.microsoft.com/office/drawing/2014/main" id="{D29F8E60-1743-4E13-8E6B-6089527147B7}"/>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1" name="Oval 1830">
                    <a:extLst>
                      <a:ext uri="{FF2B5EF4-FFF2-40B4-BE49-F238E27FC236}">
                        <a16:creationId xmlns:a16="http://schemas.microsoft.com/office/drawing/2014/main" id="{1C4CE759-FFE4-4280-B7BA-6B6A3ACA9A7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867" name="Group 1866">
            <a:extLst>
              <a:ext uri="{FF2B5EF4-FFF2-40B4-BE49-F238E27FC236}">
                <a16:creationId xmlns:a16="http://schemas.microsoft.com/office/drawing/2014/main" id="{A2D2E660-2B89-4BE8-98F1-A20E16374998}"/>
              </a:ext>
            </a:extLst>
          </p:cNvPr>
          <p:cNvGrpSpPr/>
          <p:nvPr/>
        </p:nvGrpSpPr>
        <p:grpSpPr>
          <a:xfrm>
            <a:off x="-964553" y="3233500"/>
            <a:ext cx="678351" cy="1228864"/>
            <a:chOff x="4125645" y="2912487"/>
            <a:chExt cx="523847" cy="744104"/>
          </a:xfrm>
        </p:grpSpPr>
        <p:grpSp>
          <p:nvGrpSpPr>
            <p:cNvPr id="1868" name="Group 1867">
              <a:extLst>
                <a:ext uri="{FF2B5EF4-FFF2-40B4-BE49-F238E27FC236}">
                  <a16:creationId xmlns:a16="http://schemas.microsoft.com/office/drawing/2014/main" id="{491422EF-1BE9-466B-91E0-8D6A0A98C65A}"/>
                </a:ext>
              </a:extLst>
            </p:cNvPr>
            <p:cNvGrpSpPr/>
            <p:nvPr/>
          </p:nvGrpSpPr>
          <p:grpSpPr>
            <a:xfrm>
              <a:off x="4125645" y="3536306"/>
              <a:ext cx="523847" cy="120285"/>
              <a:chOff x="4420354" y="3275821"/>
              <a:chExt cx="744771" cy="171013"/>
            </a:xfrm>
          </p:grpSpPr>
          <p:sp useBgFill="1">
            <p:nvSpPr>
              <p:cNvPr id="1909" name="Rectangle 1908">
                <a:extLst>
                  <a:ext uri="{FF2B5EF4-FFF2-40B4-BE49-F238E27FC236}">
                    <a16:creationId xmlns:a16="http://schemas.microsoft.com/office/drawing/2014/main" id="{13699452-F8E4-4FEC-B28E-7F0B06DD8E4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10" name="Group 1909">
                <a:extLst>
                  <a:ext uri="{FF2B5EF4-FFF2-40B4-BE49-F238E27FC236}">
                    <a16:creationId xmlns:a16="http://schemas.microsoft.com/office/drawing/2014/main" id="{3383A1B5-A3B8-4789-A073-1C0A15F42C30}"/>
                  </a:ext>
                </a:extLst>
              </p:cNvPr>
              <p:cNvGrpSpPr/>
              <p:nvPr/>
            </p:nvGrpSpPr>
            <p:grpSpPr>
              <a:xfrm>
                <a:off x="4477946" y="3347611"/>
                <a:ext cx="629587" cy="27432"/>
                <a:chOff x="4469567" y="3347611"/>
                <a:chExt cx="629587" cy="27432"/>
              </a:xfrm>
            </p:grpSpPr>
            <p:cxnSp>
              <p:nvCxnSpPr>
                <p:cNvPr id="1911" name="Straight Connector 1910">
                  <a:extLst>
                    <a:ext uri="{FF2B5EF4-FFF2-40B4-BE49-F238E27FC236}">
                      <a16:creationId xmlns:a16="http://schemas.microsoft.com/office/drawing/2014/main" id="{E4A099D9-5B64-435D-A641-ADA93507E9B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12" name="Group 1911">
                  <a:extLst>
                    <a:ext uri="{FF2B5EF4-FFF2-40B4-BE49-F238E27FC236}">
                      <a16:creationId xmlns:a16="http://schemas.microsoft.com/office/drawing/2014/main" id="{A4C5E860-DC3A-4D54-9B51-5E05AA9597B0}"/>
                    </a:ext>
                  </a:extLst>
                </p:cNvPr>
                <p:cNvGrpSpPr/>
                <p:nvPr/>
              </p:nvGrpSpPr>
              <p:grpSpPr>
                <a:xfrm>
                  <a:off x="4469567" y="3347611"/>
                  <a:ext cx="130678" cy="27432"/>
                  <a:chOff x="4469567" y="3339387"/>
                  <a:chExt cx="130678" cy="27432"/>
                </a:xfrm>
              </p:grpSpPr>
              <p:sp>
                <p:nvSpPr>
                  <p:cNvPr id="1913" name="Oval 1912">
                    <a:extLst>
                      <a:ext uri="{FF2B5EF4-FFF2-40B4-BE49-F238E27FC236}">
                        <a16:creationId xmlns:a16="http://schemas.microsoft.com/office/drawing/2014/main" id="{D495043E-F0DE-4A0E-8B1B-49F60A5BAA2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4" name="Oval 1913">
                    <a:extLst>
                      <a:ext uri="{FF2B5EF4-FFF2-40B4-BE49-F238E27FC236}">
                        <a16:creationId xmlns:a16="http://schemas.microsoft.com/office/drawing/2014/main" id="{65545AF4-135E-4476-8FC9-9C9EDD517A2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5" name="Oval 1914">
                    <a:extLst>
                      <a:ext uri="{FF2B5EF4-FFF2-40B4-BE49-F238E27FC236}">
                        <a16:creationId xmlns:a16="http://schemas.microsoft.com/office/drawing/2014/main" id="{61EBA00D-6BA6-4E77-A4FF-C2115E3C373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69" name="Group 1868">
              <a:extLst>
                <a:ext uri="{FF2B5EF4-FFF2-40B4-BE49-F238E27FC236}">
                  <a16:creationId xmlns:a16="http://schemas.microsoft.com/office/drawing/2014/main" id="{83F6E173-2543-4BFE-B22F-F5D6285D9F09}"/>
                </a:ext>
              </a:extLst>
            </p:cNvPr>
            <p:cNvGrpSpPr/>
            <p:nvPr/>
          </p:nvGrpSpPr>
          <p:grpSpPr>
            <a:xfrm>
              <a:off x="4125645" y="3411542"/>
              <a:ext cx="523847" cy="120285"/>
              <a:chOff x="4420354" y="3275821"/>
              <a:chExt cx="744771" cy="171013"/>
            </a:xfrm>
          </p:grpSpPr>
          <p:sp useBgFill="1">
            <p:nvSpPr>
              <p:cNvPr id="1902" name="Rectangle 1901">
                <a:extLst>
                  <a:ext uri="{FF2B5EF4-FFF2-40B4-BE49-F238E27FC236}">
                    <a16:creationId xmlns:a16="http://schemas.microsoft.com/office/drawing/2014/main" id="{EB19ACA6-883B-4918-9961-4875177F774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03" name="Group 1902">
                <a:extLst>
                  <a:ext uri="{FF2B5EF4-FFF2-40B4-BE49-F238E27FC236}">
                    <a16:creationId xmlns:a16="http://schemas.microsoft.com/office/drawing/2014/main" id="{1CCF97F5-406B-48E7-9D1A-684C88339FC8}"/>
                  </a:ext>
                </a:extLst>
              </p:cNvPr>
              <p:cNvGrpSpPr/>
              <p:nvPr/>
            </p:nvGrpSpPr>
            <p:grpSpPr>
              <a:xfrm>
                <a:off x="4477946" y="3347611"/>
                <a:ext cx="629587" cy="27432"/>
                <a:chOff x="4469567" y="3347611"/>
                <a:chExt cx="629587" cy="27432"/>
              </a:xfrm>
            </p:grpSpPr>
            <p:cxnSp>
              <p:nvCxnSpPr>
                <p:cNvPr id="1904" name="Straight Connector 1903">
                  <a:extLst>
                    <a:ext uri="{FF2B5EF4-FFF2-40B4-BE49-F238E27FC236}">
                      <a16:creationId xmlns:a16="http://schemas.microsoft.com/office/drawing/2014/main" id="{6D85BD0A-DD62-4C70-A414-486182DE8B8F}"/>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05" name="Group 1904">
                  <a:extLst>
                    <a:ext uri="{FF2B5EF4-FFF2-40B4-BE49-F238E27FC236}">
                      <a16:creationId xmlns:a16="http://schemas.microsoft.com/office/drawing/2014/main" id="{2EC19604-6F5B-40AD-8A9D-F1AFFE462166}"/>
                    </a:ext>
                  </a:extLst>
                </p:cNvPr>
                <p:cNvGrpSpPr/>
                <p:nvPr/>
              </p:nvGrpSpPr>
              <p:grpSpPr>
                <a:xfrm>
                  <a:off x="4469567" y="3347611"/>
                  <a:ext cx="130678" cy="27432"/>
                  <a:chOff x="4469567" y="3339387"/>
                  <a:chExt cx="130678" cy="27432"/>
                </a:xfrm>
              </p:grpSpPr>
              <p:sp>
                <p:nvSpPr>
                  <p:cNvPr id="1906" name="Oval 1905">
                    <a:extLst>
                      <a:ext uri="{FF2B5EF4-FFF2-40B4-BE49-F238E27FC236}">
                        <a16:creationId xmlns:a16="http://schemas.microsoft.com/office/drawing/2014/main" id="{FC600886-784C-4270-A582-55D56040D25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7" name="Oval 1906">
                    <a:extLst>
                      <a:ext uri="{FF2B5EF4-FFF2-40B4-BE49-F238E27FC236}">
                        <a16:creationId xmlns:a16="http://schemas.microsoft.com/office/drawing/2014/main" id="{A4BEBF00-76D7-475D-B594-08356CAE9361}"/>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8" name="Oval 1907">
                    <a:extLst>
                      <a:ext uri="{FF2B5EF4-FFF2-40B4-BE49-F238E27FC236}">
                        <a16:creationId xmlns:a16="http://schemas.microsoft.com/office/drawing/2014/main" id="{183A31CD-F8DE-4444-9EAB-9ED966C530A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70" name="Group 1869">
              <a:extLst>
                <a:ext uri="{FF2B5EF4-FFF2-40B4-BE49-F238E27FC236}">
                  <a16:creationId xmlns:a16="http://schemas.microsoft.com/office/drawing/2014/main" id="{1993F8C0-A18D-46A5-A7B3-60FE43C60351}"/>
                </a:ext>
              </a:extLst>
            </p:cNvPr>
            <p:cNvGrpSpPr/>
            <p:nvPr/>
          </p:nvGrpSpPr>
          <p:grpSpPr>
            <a:xfrm>
              <a:off x="4125645" y="3286778"/>
              <a:ext cx="523847" cy="120285"/>
              <a:chOff x="4420354" y="3275821"/>
              <a:chExt cx="744771" cy="171013"/>
            </a:xfrm>
          </p:grpSpPr>
          <p:sp useBgFill="1">
            <p:nvSpPr>
              <p:cNvPr id="1895" name="Rectangle 1894">
                <a:extLst>
                  <a:ext uri="{FF2B5EF4-FFF2-40B4-BE49-F238E27FC236}">
                    <a16:creationId xmlns:a16="http://schemas.microsoft.com/office/drawing/2014/main" id="{6691B863-1C89-4BE5-9CD3-8ACCC01F524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96" name="Group 1895">
                <a:extLst>
                  <a:ext uri="{FF2B5EF4-FFF2-40B4-BE49-F238E27FC236}">
                    <a16:creationId xmlns:a16="http://schemas.microsoft.com/office/drawing/2014/main" id="{713F9744-0759-4549-A8C3-97678ED43A39}"/>
                  </a:ext>
                </a:extLst>
              </p:cNvPr>
              <p:cNvGrpSpPr/>
              <p:nvPr/>
            </p:nvGrpSpPr>
            <p:grpSpPr>
              <a:xfrm>
                <a:off x="4477946" y="3347611"/>
                <a:ext cx="629587" cy="27432"/>
                <a:chOff x="4469567" y="3347611"/>
                <a:chExt cx="629587" cy="27432"/>
              </a:xfrm>
            </p:grpSpPr>
            <p:cxnSp>
              <p:nvCxnSpPr>
                <p:cNvPr id="1897" name="Straight Connector 1896">
                  <a:extLst>
                    <a:ext uri="{FF2B5EF4-FFF2-40B4-BE49-F238E27FC236}">
                      <a16:creationId xmlns:a16="http://schemas.microsoft.com/office/drawing/2014/main" id="{9DD51072-BF7A-440D-81BB-FB9EB46FCF6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98" name="Group 1897">
                  <a:extLst>
                    <a:ext uri="{FF2B5EF4-FFF2-40B4-BE49-F238E27FC236}">
                      <a16:creationId xmlns:a16="http://schemas.microsoft.com/office/drawing/2014/main" id="{7E868E00-3CA8-4CA3-B97A-9998145D0A8B}"/>
                    </a:ext>
                  </a:extLst>
                </p:cNvPr>
                <p:cNvGrpSpPr/>
                <p:nvPr/>
              </p:nvGrpSpPr>
              <p:grpSpPr>
                <a:xfrm>
                  <a:off x="4469567" y="3347611"/>
                  <a:ext cx="130678" cy="27432"/>
                  <a:chOff x="4469567" y="3339387"/>
                  <a:chExt cx="130678" cy="27432"/>
                </a:xfrm>
              </p:grpSpPr>
              <p:sp>
                <p:nvSpPr>
                  <p:cNvPr id="1899" name="Oval 1898">
                    <a:extLst>
                      <a:ext uri="{FF2B5EF4-FFF2-40B4-BE49-F238E27FC236}">
                        <a16:creationId xmlns:a16="http://schemas.microsoft.com/office/drawing/2014/main" id="{61748032-659C-4328-B171-ACAFC5E5BD14}"/>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0" name="Oval 1899">
                    <a:extLst>
                      <a:ext uri="{FF2B5EF4-FFF2-40B4-BE49-F238E27FC236}">
                        <a16:creationId xmlns:a16="http://schemas.microsoft.com/office/drawing/2014/main" id="{166DB122-261D-48CB-8C6E-0C26BC4E3B8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1" name="Oval 1900">
                    <a:extLst>
                      <a:ext uri="{FF2B5EF4-FFF2-40B4-BE49-F238E27FC236}">
                        <a16:creationId xmlns:a16="http://schemas.microsoft.com/office/drawing/2014/main" id="{DC679A76-C525-4661-8F2D-1F9259CF6A9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71" name="Group 1870">
              <a:extLst>
                <a:ext uri="{FF2B5EF4-FFF2-40B4-BE49-F238E27FC236}">
                  <a16:creationId xmlns:a16="http://schemas.microsoft.com/office/drawing/2014/main" id="{B808496D-891D-4603-8614-D70BA37ACFEB}"/>
                </a:ext>
              </a:extLst>
            </p:cNvPr>
            <p:cNvGrpSpPr/>
            <p:nvPr/>
          </p:nvGrpSpPr>
          <p:grpSpPr>
            <a:xfrm>
              <a:off x="4125645" y="3162014"/>
              <a:ext cx="523847" cy="120285"/>
              <a:chOff x="4420354" y="3275821"/>
              <a:chExt cx="744771" cy="171013"/>
            </a:xfrm>
          </p:grpSpPr>
          <p:sp useBgFill="1">
            <p:nvSpPr>
              <p:cNvPr id="1888" name="Rectangle 1887">
                <a:extLst>
                  <a:ext uri="{FF2B5EF4-FFF2-40B4-BE49-F238E27FC236}">
                    <a16:creationId xmlns:a16="http://schemas.microsoft.com/office/drawing/2014/main" id="{3909B213-120D-4A85-A7AC-8E596C28CC3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89" name="Group 1888">
                <a:extLst>
                  <a:ext uri="{FF2B5EF4-FFF2-40B4-BE49-F238E27FC236}">
                    <a16:creationId xmlns:a16="http://schemas.microsoft.com/office/drawing/2014/main" id="{01FCB5A5-4875-4F08-A802-A562821168E6}"/>
                  </a:ext>
                </a:extLst>
              </p:cNvPr>
              <p:cNvGrpSpPr/>
              <p:nvPr/>
            </p:nvGrpSpPr>
            <p:grpSpPr>
              <a:xfrm>
                <a:off x="4477946" y="3347611"/>
                <a:ext cx="629587" cy="27432"/>
                <a:chOff x="4469567" y="3347611"/>
                <a:chExt cx="629587" cy="27432"/>
              </a:xfrm>
            </p:grpSpPr>
            <p:cxnSp>
              <p:nvCxnSpPr>
                <p:cNvPr id="1890" name="Straight Connector 1889">
                  <a:extLst>
                    <a:ext uri="{FF2B5EF4-FFF2-40B4-BE49-F238E27FC236}">
                      <a16:creationId xmlns:a16="http://schemas.microsoft.com/office/drawing/2014/main" id="{EE11DC0F-E831-4A18-96E4-399E5BA53BB6}"/>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91" name="Group 1890">
                  <a:extLst>
                    <a:ext uri="{FF2B5EF4-FFF2-40B4-BE49-F238E27FC236}">
                      <a16:creationId xmlns:a16="http://schemas.microsoft.com/office/drawing/2014/main" id="{56055C3A-79DC-4437-A289-8652868BC018}"/>
                    </a:ext>
                  </a:extLst>
                </p:cNvPr>
                <p:cNvGrpSpPr/>
                <p:nvPr/>
              </p:nvGrpSpPr>
              <p:grpSpPr>
                <a:xfrm>
                  <a:off x="4469567" y="3347611"/>
                  <a:ext cx="130678" cy="27432"/>
                  <a:chOff x="4469567" y="3339387"/>
                  <a:chExt cx="130678" cy="27432"/>
                </a:xfrm>
              </p:grpSpPr>
              <p:sp>
                <p:nvSpPr>
                  <p:cNvPr id="1892" name="Oval 1891">
                    <a:extLst>
                      <a:ext uri="{FF2B5EF4-FFF2-40B4-BE49-F238E27FC236}">
                        <a16:creationId xmlns:a16="http://schemas.microsoft.com/office/drawing/2014/main" id="{3F642ED3-9E1E-4F57-984A-60C68E9B1C25}"/>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3" name="Oval 1892">
                    <a:extLst>
                      <a:ext uri="{FF2B5EF4-FFF2-40B4-BE49-F238E27FC236}">
                        <a16:creationId xmlns:a16="http://schemas.microsoft.com/office/drawing/2014/main" id="{84DCE18D-D554-4A16-8577-368E45D86DFD}"/>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4" name="Oval 1893">
                    <a:extLst>
                      <a:ext uri="{FF2B5EF4-FFF2-40B4-BE49-F238E27FC236}">
                        <a16:creationId xmlns:a16="http://schemas.microsoft.com/office/drawing/2014/main" id="{7119ED61-D3F8-46B6-B8BA-FEC9EE99616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72" name="Group 1871">
              <a:extLst>
                <a:ext uri="{FF2B5EF4-FFF2-40B4-BE49-F238E27FC236}">
                  <a16:creationId xmlns:a16="http://schemas.microsoft.com/office/drawing/2014/main" id="{9D90935B-6C6E-4BE6-84F1-C4EA1A4BD330}"/>
                </a:ext>
              </a:extLst>
            </p:cNvPr>
            <p:cNvGrpSpPr/>
            <p:nvPr/>
          </p:nvGrpSpPr>
          <p:grpSpPr>
            <a:xfrm>
              <a:off x="4125645" y="3037250"/>
              <a:ext cx="523847" cy="120285"/>
              <a:chOff x="4420354" y="3275821"/>
              <a:chExt cx="744771" cy="171013"/>
            </a:xfrm>
          </p:grpSpPr>
          <p:sp useBgFill="1">
            <p:nvSpPr>
              <p:cNvPr id="1881" name="Rectangle 1880">
                <a:extLst>
                  <a:ext uri="{FF2B5EF4-FFF2-40B4-BE49-F238E27FC236}">
                    <a16:creationId xmlns:a16="http://schemas.microsoft.com/office/drawing/2014/main" id="{B5FA0E8F-513E-4AB4-BBDF-9BDED274850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82" name="Group 1881">
                <a:extLst>
                  <a:ext uri="{FF2B5EF4-FFF2-40B4-BE49-F238E27FC236}">
                    <a16:creationId xmlns:a16="http://schemas.microsoft.com/office/drawing/2014/main" id="{2428040B-FEB0-4194-BD4E-1A64D1F00885}"/>
                  </a:ext>
                </a:extLst>
              </p:cNvPr>
              <p:cNvGrpSpPr/>
              <p:nvPr/>
            </p:nvGrpSpPr>
            <p:grpSpPr>
              <a:xfrm>
                <a:off x="4477946" y="3347611"/>
                <a:ext cx="629587" cy="27432"/>
                <a:chOff x="4469567" y="3347611"/>
                <a:chExt cx="629587" cy="27432"/>
              </a:xfrm>
            </p:grpSpPr>
            <p:cxnSp>
              <p:nvCxnSpPr>
                <p:cNvPr id="1883" name="Straight Connector 1882">
                  <a:extLst>
                    <a:ext uri="{FF2B5EF4-FFF2-40B4-BE49-F238E27FC236}">
                      <a16:creationId xmlns:a16="http://schemas.microsoft.com/office/drawing/2014/main" id="{9DDD21D4-F591-45BA-B245-5F32F67C5FCA}"/>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84" name="Group 1883">
                  <a:extLst>
                    <a:ext uri="{FF2B5EF4-FFF2-40B4-BE49-F238E27FC236}">
                      <a16:creationId xmlns:a16="http://schemas.microsoft.com/office/drawing/2014/main" id="{96D48239-E149-49EF-AAC5-FDAC7E5D4B42}"/>
                    </a:ext>
                  </a:extLst>
                </p:cNvPr>
                <p:cNvGrpSpPr/>
                <p:nvPr/>
              </p:nvGrpSpPr>
              <p:grpSpPr>
                <a:xfrm>
                  <a:off x="4469567" y="3347611"/>
                  <a:ext cx="130678" cy="27432"/>
                  <a:chOff x="4469567" y="3339387"/>
                  <a:chExt cx="130678" cy="27432"/>
                </a:xfrm>
              </p:grpSpPr>
              <p:sp>
                <p:nvSpPr>
                  <p:cNvPr id="1885" name="Oval 1884">
                    <a:extLst>
                      <a:ext uri="{FF2B5EF4-FFF2-40B4-BE49-F238E27FC236}">
                        <a16:creationId xmlns:a16="http://schemas.microsoft.com/office/drawing/2014/main" id="{3E889257-6BDA-4CDF-8E8E-35C4768C3DC9}"/>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6" name="Oval 1885">
                    <a:extLst>
                      <a:ext uri="{FF2B5EF4-FFF2-40B4-BE49-F238E27FC236}">
                        <a16:creationId xmlns:a16="http://schemas.microsoft.com/office/drawing/2014/main" id="{54A89793-42B7-4698-A8C2-AA8F0633A3F0}"/>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7" name="Oval 1886">
                    <a:extLst>
                      <a:ext uri="{FF2B5EF4-FFF2-40B4-BE49-F238E27FC236}">
                        <a16:creationId xmlns:a16="http://schemas.microsoft.com/office/drawing/2014/main" id="{DB647575-A313-49A4-BDB5-7D426C538EAC}"/>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73" name="Group 1872">
              <a:extLst>
                <a:ext uri="{FF2B5EF4-FFF2-40B4-BE49-F238E27FC236}">
                  <a16:creationId xmlns:a16="http://schemas.microsoft.com/office/drawing/2014/main" id="{99F3BE7E-23E2-4C5D-B813-16D6C8C0887F}"/>
                </a:ext>
              </a:extLst>
            </p:cNvPr>
            <p:cNvGrpSpPr/>
            <p:nvPr/>
          </p:nvGrpSpPr>
          <p:grpSpPr>
            <a:xfrm>
              <a:off x="4125645" y="2912487"/>
              <a:ext cx="523847" cy="120285"/>
              <a:chOff x="4420354" y="3275821"/>
              <a:chExt cx="744771" cy="171013"/>
            </a:xfrm>
          </p:grpSpPr>
          <p:sp useBgFill="1">
            <p:nvSpPr>
              <p:cNvPr id="1874" name="Rectangle 1873">
                <a:extLst>
                  <a:ext uri="{FF2B5EF4-FFF2-40B4-BE49-F238E27FC236}">
                    <a16:creationId xmlns:a16="http://schemas.microsoft.com/office/drawing/2014/main" id="{CDEDB26F-8D3E-4EF4-A15E-4CBEFDB9FB6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875" name="Group 1874">
                <a:extLst>
                  <a:ext uri="{FF2B5EF4-FFF2-40B4-BE49-F238E27FC236}">
                    <a16:creationId xmlns:a16="http://schemas.microsoft.com/office/drawing/2014/main" id="{5714BF7D-5EF2-4E91-AB84-DFA6DB1B3C7E}"/>
                  </a:ext>
                </a:extLst>
              </p:cNvPr>
              <p:cNvGrpSpPr/>
              <p:nvPr/>
            </p:nvGrpSpPr>
            <p:grpSpPr>
              <a:xfrm>
                <a:off x="4477946" y="3347611"/>
                <a:ext cx="629587" cy="27432"/>
                <a:chOff x="4469567" y="3347611"/>
                <a:chExt cx="629587" cy="27432"/>
              </a:xfrm>
            </p:grpSpPr>
            <p:cxnSp>
              <p:nvCxnSpPr>
                <p:cNvPr id="1876" name="Straight Connector 1875">
                  <a:extLst>
                    <a:ext uri="{FF2B5EF4-FFF2-40B4-BE49-F238E27FC236}">
                      <a16:creationId xmlns:a16="http://schemas.microsoft.com/office/drawing/2014/main" id="{831D3024-97C6-4A27-81C4-D5BB6637056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877" name="Group 1876">
                  <a:extLst>
                    <a:ext uri="{FF2B5EF4-FFF2-40B4-BE49-F238E27FC236}">
                      <a16:creationId xmlns:a16="http://schemas.microsoft.com/office/drawing/2014/main" id="{E01A5E11-180D-4CBA-A427-75073FF4AEC9}"/>
                    </a:ext>
                  </a:extLst>
                </p:cNvPr>
                <p:cNvGrpSpPr/>
                <p:nvPr/>
              </p:nvGrpSpPr>
              <p:grpSpPr>
                <a:xfrm>
                  <a:off x="4469567" y="3347611"/>
                  <a:ext cx="130678" cy="27432"/>
                  <a:chOff x="4469567" y="3339387"/>
                  <a:chExt cx="130678" cy="27432"/>
                </a:xfrm>
              </p:grpSpPr>
              <p:sp>
                <p:nvSpPr>
                  <p:cNvPr id="1878" name="Oval 1877">
                    <a:extLst>
                      <a:ext uri="{FF2B5EF4-FFF2-40B4-BE49-F238E27FC236}">
                        <a16:creationId xmlns:a16="http://schemas.microsoft.com/office/drawing/2014/main" id="{7BAB41FD-643B-4C9B-B8B5-23C38BBCBDB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9" name="Oval 1878">
                    <a:extLst>
                      <a:ext uri="{FF2B5EF4-FFF2-40B4-BE49-F238E27FC236}">
                        <a16:creationId xmlns:a16="http://schemas.microsoft.com/office/drawing/2014/main" id="{2C66779C-DA0F-427D-8EB2-0C18A28989F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0" name="Oval 1879">
                    <a:extLst>
                      <a:ext uri="{FF2B5EF4-FFF2-40B4-BE49-F238E27FC236}">
                        <a16:creationId xmlns:a16="http://schemas.microsoft.com/office/drawing/2014/main" id="{738092C5-C44E-480C-82C6-4AEC29B12FA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916" name="Group 1915">
            <a:extLst>
              <a:ext uri="{FF2B5EF4-FFF2-40B4-BE49-F238E27FC236}">
                <a16:creationId xmlns:a16="http://schemas.microsoft.com/office/drawing/2014/main" id="{7737E6D7-BEFC-4A7A-8251-82B9C35E0D55}"/>
              </a:ext>
            </a:extLst>
          </p:cNvPr>
          <p:cNvGrpSpPr/>
          <p:nvPr/>
        </p:nvGrpSpPr>
        <p:grpSpPr>
          <a:xfrm>
            <a:off x="-84575" y="3233500"/>
            <a:ext cx="678351" cy="1228864"/>
            <a:chOff x="4125645" y="2912487"/>
            <a:chExt cx="523847" cy="744104"/>
          </a:xfrm>
        </p:grpSpPr>
        <p:grpSp>
          <p:nvGrpSpPr>
            <p:cNvPr id="1917" name="Group 1916">
              <a:extLst>
                <a:ext uri="{FF2B5EF4-FFF2-40B4-BE49-F238E27FC236}">
                  <a16:creationId xmlns:a16="http://schemas.microsoft.com/office/drawing/2014/main" id="{E27EDBF7-8FCB-46BF-B87F-5C2B3683C8E2}"/>
                </a:ext>
              </a:extLst>
            </p:cNvPr>
            <p:cNvGrpSpPr/>
            <p:nvPr/>
          </p:nvGrpSpPr>
          <p:grpSpPr>
            <a:xfrm>
              <a:off x="4125645" y="3536306"/>
              <a:ext cx="523847" cy="120285"/>
              <a:chOff x="4420354" y="3275821"/>
              <a:chExt cx="744771" cy="171013"/>
            </a:xfrm>
          </p:grpSpPr>
          <p:sp useBgFill="1">
            <p:nvSpPr>
              <p:cNvPr id="1958" name="Rectangle 1957">
                <a:extLst>
                  <a:ext uri="{FF2B5EF4-FFF2-40B4-BE49-F238E27FC236}">
                    <a16:creationId xmlns:a16="http://schemas.microsoft.com/office/drawing/2014/main" id="{37E662DA-A387-4090-A399-95F3A11BC38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59" name="Group 1958">
                <a:extLst>
                  <a:ext uri="{FF2B5EF4-FFF2-40B4-BE49-F238E27FC236}">
                    <a16:creationId xmlns:a16="http://schemas.microsoft.com/office/drawing/2014/main" id="{EB78D444-111B-48AF-916F-DCF9228C92F7}"/>
                  </a:ext>
                </a:extLst>
              </p:cNvPr>
              <p:cNvGrpSpPr/>
              <p:nvPr/>
            </p:nvGrpSpPr>
            <p:grpSpPr>
              <a:xfrm>
                <a:off x="4477946" y="3347611"/>
                <a:ext cx="629587" cy="27432"/>
                <a:chOff x="4469567" y="3347611"/>
                <a:chExt cx="629587" cy="27432"/>
              </a:xfrm>
            </p:grpSpPr>
            <p:cxnSp>
              <p:nvCxnSpPr>
                <p:cNvPr id="1960" name="Straight Connector 1959">
                  <a:extLst>
                    <a:ext uri="{FF2B5EF4-FFF2-40B4-BE49-F238E27FC236}">
                      <a16:creationId xmlns:a16="http://schemas.microsoft.com/office/drawing/2014/main" id="{1EB73F96-E1BA-4DD1-B654-BB3343DCD89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61" name="Group 1960">
                  <a:extLst>
                    <a:ext uri="{FF2B5EF4-FFF2-40B4-BE49-F238E27FC236}">
                      <a16:creationId xmlns:a16="http://schemas.microsoft.com/office/drawing/2014/main" id="{866CBC33-D2F3-4ECE-A80F-DC9E19582F9E}"/>
                    </a:ext>
                  </a:extLst>
                </p:cNvPr>
                <p:cNvGrpSpPr/>
                <p:nvPr/>
              </p:nvGrpSpPr>
              <p:grpSpPr>
                <a:xfrm>
                  <a:off x="4469567" y="3347611"/>
                  <a:ext cx="130678" cy="27432"/>
                  <a:chOff x="4469567" y="3339387"/>
                  <a:chExt cx="130678" cy="27432"/>
                </a:xfrm>
              </p:grpSpPr>
              <p:sp>
                <p:nvSpPr>
                  <p:cNvPr id="1962" name="Oval 1961">
                    <a:extLst>
                      <a:ext uri="{FF2B5EF4-FFF2-40B4-BE49-F238E27FC236}">
                        <a16:creationId xmlns:a16="http://schemas.microsoft.com/office/drawing/2014/main" id="{32AEFD0F-9D31-4A7D-8CE1-279F975BCB1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3" name="Oval 1962">
                    <a:extLst>
                      <a:ext uri="{FF2B5EF4-FFF2-40B4-BE49-F238E27FC236}">
                        <a16:creationId xmlns:a16="http://schemas.microsoft.com/office/drawing/2014/main" id="{1ECE5DE1-9FD5-4FDB-97DE-9F35D12DF94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4" name="Oval 1963">
                    <a:extLst>
                      <a:ext uri="{FF2B5EF4-FFF2-40B4-BE49-F238E27FC236}">
                        <a16:creationId xmlns:a16="http://schemas.microsoft.com/office/drawing/2014/main" id="{FA3EC51B-A8CD-46FF-9C4F-4C2CF8774949}"/>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18" name="Group 1917">
              <a:extLst>
                <a:ext uri="{FF2B5EF4-FFF2-40B4-BE49-F238E27FC236}">
                  <a16:creationId xmlns:a16="http://schemas.microsoft.com/office/drawing/2014/main" id="{9C7E89F4-ED16-4501-820B-5D459EB5CF2A}"/>
                </a:ext>
              </a:extLst>
            </p:cNvPr>
            <p:cNvGrpSpPr/>
            <p:nvPr/>
          </p:nvGrpSpPr>
          <p:grpSpPr>
            <a:xfrm>
              <a:off x="4125645" y="3411542"/>
              <a:ext cx="523847" cy="120285"/>
              <a:chOff x="4420354" y="3275821"/>
              <a:chExt cx="744771" cy="171013"/>
            </a:xfrm>
          </p:grpSpPr>
          <p:sp useBgFill="1">
            <p:nvSpPr>
              <p:cNvPr id="1951" name="Rectangle 1950">
                <a:extLst>
                  <a:ext uri="{FF2B5EF4-FFF2-40B4-BE49-F238E27FC236}">
                    <a16:creationId xmlns:a16="http://schemas.microsoft.com/office/drawing/2014/main" id="{6F1704C3-3834-4A65-8DD3-DA900B9CDB2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52" name="Group 1951">
                <a:extLst>
                  <a:ext uri="{FF2B5EF4-FFF2-40B4-BE49-F238E27FC236}">
                    <a16:creationId xmlns:a16="http://schemas.microsoft.com/office/drawing/2014/main" id="{82836260-9DF1-4AB4-BA53-24C6A3DD743C}"/>
                  </a:ext>
                </a:extLst>
              </p:cNvPr>
              <p:cNvGrpSpPr/>
              <p:nvPr/>
            </p:nvGrpSpPr>
            <p:grpSpPr>
              <a:xfrm>
                <a:off x="4477946" y="3347611"/>
                <a:ext cx="629587" cy="27432"/>
                <a:chOff x="4469567" y="3347611"/>
                <a:chExt cx="629587" cy="27432"/>
              </a:xfrm>
            </p:grpSpPr>
            <p:cxnSp>
              <p:nvCxnSpPr>
                <p:cNvPr id="1953" name="Straight Connector 1952">
                  <a:extLst>
                    <a:ext uri="{FF2B5EF4-FFF2-40B4-BE49-F238E27FC236}">
                      <a16:creationId xmlns:a16="http://schemas.microsoft.com/office/drawing/2014/main" id="{7078A9FE-A5AD-41E5-BDC8-EC5CF5BD05B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54" name="Group 1953">
                  <a:extLst>
                    <a:ext uri="{FF2B5EF4-FFF2-40B4-BE49-F238E27FC236}">
                      <a16:creationId xmlns:a16="http://schemas.microsoft.com/office/drawing/2014/main" id="{4E234256-6799-453D-B3CA-0D584917BACE}"/>
                    </a:ext>
                  </a:extLst>
                </p:cNvPr>
                <p:cNvGrpSpPr/>
                <p:nvPr/>
              </p:nvGrpSpPr>
              <p:grpSpPr>
                <a:xfrm>
                  <a:off x="4469567" y="3347611"/>
                  <a:ext cx="130678" cy="27432"/>
                  <a:chOff x="4469567" y="3339387"/>
                  <a:chExt cx="130678" cy="27432"/>
                </a:xfrm>
              </p:grpSpPr>
              <p:sp>
                <p:nvSpPr>
                  <p:cNvPr id="1955" name="Oval 1954">
                    <a:extLst>
                      <a:ext uri="{FF2B5EF4-FFF2-40B4-BE49-F238E27FC236}">
                        <a16:creationId xmlns:a16="http://schemas.microsoft.com/office/drawing/2014/main" id="{05CA8C0A-9B4E-47C7-A53B-97D9820284E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6" name="Oval 1955">
                    <a:extLst>
                      <a:ext uri="{FF2B5EF4-FFF2-40B4-BE49-F238E27FC236}">
                        <a16:creationId xmlns:a16="http://schemas.microsoft.com/office/drawing/2014/main" id="{21E3377E-6E6C-478F-82DE-3A973EE21BE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7" name="Oval 1956">
                    <a:extLst>
                      <a:ext uri="{FF2B5EF4-FFF2-40B4-BE49-F238E27FC236}">
                        <a16:creationId xmlns:a16="http://schemas.microsoft.com/office/drawing/2014/main" id="{9A0DB49E-E582-4F6A-8AF3-00615AB24CC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19" name="Group 1918">
              <a:extLst>
                <a:ext uri="{FF2B5EF4-FFF2-40B4-BE49-F238E27FC236}">
                  <a16:creationId xmlns:a16="http://schemas.microsoft.com/office/drawing/2014/main" id="{A42E7876-391F-4F2A-B4E5-D03410EE45B5}"/>
                </a:ext>
              </a:extLst>
            </p:cNvPr>
            <p:cNvGrpSpPr/>
            <p:nvPr/>
          </p:nvGrpSpPr>
          <p:grpSpPr>
            <a:xfrm>
              <a:off x="4125645" y="3286778"/>
              <a:ext cx="523847" cy="120285"/>
              <a:chOff x="4420354" y="3275821"/>
              <a:chExt cx="744771" cy="171013"/>
            </a:xfrm>
          </p:grpSpPr>
          <p:sp useBgFill="1">
            <p:nvSpPr>
              <p:cNvPr id="1944" name="Rectangle 1943">
                <a:extLst>
                  <a:ext uri="{FF2B5EF4-FFF2-40B4-BE49-F238E27FC236}">
                    <a16:creationId xmlns:a16="http://schemas.microsoft.com/office/drawing/2014/main" id="{94C5AEB9-D539-4961-9EBC-5939DA7C3DE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45" name="Group 1944">
                <a:extLst>
                  <a:ext uri="{FF2B5EF4-FFF2-40B4-BE49-F238E27FC236}">
                    <a16:creationId xmlns:a16="http://schemas.microsoft.com/office/drawing/2014/main" id="{838D84D7-FB14-46CC-A5A3-A9A3334675F8}"/>
                  </a:ext>
                </a:extLst>
              </p:cNvPr>
              <p:cNvGrpSpPr/>
              <p:nvPr/>
            </p:nvGrpSpPr>
            <p:grpSpPr>
              <a:xfrm>
                <a:off x="4477946" y="3347611"/>
                <a:ext cx="629587" cy="27432"/>
                <a:chOff x="4469567" y="3347611"/>
                <a:chExt cx="629587" cy="27432"/>
              </a:xfrm>
            </p:grpSpPr>
            <p:cxnSp>
              <p:nvCxnSpPr>
                <p:cNvPr id="1946" name="Straight Connector 1945">
                  <a:extLst>
                    <a:ext uri="{FF2B5EF4-FFF2-40B4-BE49-F238E27FC236}">
                      <a16:creationId xmlns:a16="http://schemas.microsoft.com/office/drawing/2014/main" id="{8C5F114B-1814-48D6-A617-D54795343B5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47" name="Group 1946">
                  <a:extLst>
                    <a:ext uri="{FF2B5EF4-FFF2-40B4-BE49-F238E27FC236}">
                      <a16:creationId xmlns:a16="http://schemas.microsoft.com/office/drawing/2014/main" id="{D233365E-02D3-4C30-BF64-A07F1B15BCA3}"/>
                    </a:ext>
                  </a:extLst>
                </p:cNvPr>
                <p:cNvGrpSpPr/>
                <p:nvPr/>
              </p:nvGrpSpPr>
              <p:grpSpPr>
                <a:xfrm>
                  <a:off x="4469567" y="3347611"/>
                  <a:ext cx="130678" cy="27432"/>
                  <a:chOff x="4469567" y="3339387"/>
                  <a:chExt cx="130678" cy="27432"/>
                </a:xfrm>
              </p:grpSpPr>
              <p:sp>
                <p:nvSpPr>
                  <p:cNvPr id="1948" name="Oval 1947">
                    <a:extLst>
                      <a:ext uri="{FF2B5EF4-FFF2-40B4-BE49-F238E27FC236}">
                        <a16:creationId xmlns:a16="http://schemas.microsoft.com/office/drawing/2014/main" id="{129DC90D-B18D-4DDF-823E-0E6197DC1DC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9" name="Oval 1948">
                    <a:extLst>
                      <a:ext uri="{FF2B5EF4-FFF2-40B4-BE49-F238E27FC236}">
                        <a16:creationId xmlns:a16="http://schemas.microsoft.com/office/drawing/2014/main" id="{BCA043C3-60FD-4183-8B1F-5AEF9F118C8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0" name="Oval 1949">
                    <a:extLst>
                      <a:ext uri="{FF2B5EF4-FFF2-40B4-BE49-F238E27FC236}">
                        <a16:creationId xmlns:a16="http://schemas.microsoft.com/office/drawing/2014/main" id="{E1BF8130-8314-40F4-9E6A-B89D77F203C0}"/>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20" name="Group 1919">
              <a:extLst>
                <a:ext uri="{FF2B5EF4-FFF2-40B4-BE49-F238E27FC236}">
                  <a16:creationId xmlns:a16="http://schemas.microsoft.com/office/drawing/2014/main" id="{FF1767F4-B9E0-4043-9E60-CC0220330B47}"/>
                </a:ext>
              </a:extLst>
            </p:cNvPr>
            <p:cNvGrpSpPr/>
            <p:nvPr/>
          </p:nvGrpSpPr>
          <p:grpSpPr>
            <a:xfrm>
              <a:off x="4125645" y="3162014"/>
              <a:ext cx="523847" cy="120285"/>
              <a:chOff x="4420354" y="3275821"/>
              <a:chExt cx="744771" cy="171013"/>
            </a:xfrm>
          </p:grpSpPr>
          <p:sp useBgFill="1">
            <p:nvSpPr>
              <p:cNvPr id="1937" name="Rectangle 1936">
                <a:extLst>
                  <a:ext uri="{FF2B5EF4-FFF2-40B4-BE49-F238E27FC236}">
                    <a16:creationId xmlns:a16="http://schemas.microsoft.com/office/drawing/2014/main" id="{0AD0B08E-A344-448D-8CD5-EF8A0B05D3D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38" name="Group 1937">
                <a:extLst>
                  <a:ext uri="{FF2B5EF4-FFF2-40B4-BE49-F238E27FC236}">
                    <a16:creationId xmlns:a16="http://schemas.microsoft.com/office/drawing/2014/main" id="{4A494570-D04F-40A8-B185-1B4A1F12A74A}"/>
                  </a:ext>
                </a:extLst>
              </p:cNvPr>
              <p:cNvGrpSpPr/>
              <p:nvPr/>
            </p:nvGrpSpPr>
            <p:grpSpPr>
              <a:xfrm>
                <a:off x="4477946" y="3347611"/>
                <a:ext cx="629587" cy="27432"/>
                <a:chOff x="4469567" y="3347611"/>
                <a:chExt cx="629587" cy="27432"/>
              </a:xfrm>
            </p:grpSpPr>
            <p:cxnSp>
              <p:nvCxnSpPr>
                <p:cNvPr id="1939" name="Straight Connector 1938">
                  <a:extLst>
                    <a:ext uri="{FF2B5EF4-FFF2-40B4-BE49-F238E27FC236}">
                      <a16:creationId xmlns:a16="http://schemas.microsoft.com/office/drawing/2014/main" id="{1B336186-9626-4422-B00D-E685B38E51EC}"/>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40" name="Group 1939">
                  <a:extLst>
                    <a:ext uri="{FF2B5EF4-FFF2-40B4-BE49-F238E27FC236}">
                      <a16:creationId xmlns:a16="http://schemas.microsoft.com/office/drawing/2014/main" id="{CE7D62ED-FF9D-4D47-9C67-64C44730D969}"/>
                    </a:ext>
                  </a:extLst>
                </p:cNvPr>
                <p:cNvGrpSpPr/>
                <p:nvPr/>
              </p:nvGrpSpPr>
              <p:grpSpPr>
                <a:xfrm>
                  <a:off x="4469567" y="3347611"/>
                  <a:ext cx="130678" cy="27432"/>
                  <a:chOff x="4469567" y="3339387"/>
                  <a:chExt cx="130678" cy="27432"/>
                </a:xfrm>
              </p:grpSpPr>
              <p:sp>
                <p:nvSpPr>
                  <p:cNvPr id="1941" name="Oval 1940">
                    <a:extLst>
                      <a:ext uri="{FF2B5EF4-FFF2-40B4-BE49-F238E27FC236}">
                        <a16:creationId xmlns:a16="http://schemas.microsoft.com/office/drawing/2014/main" id="{6F6497EE-CCDE-4158-9040-5BDAC0F1C62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2" name="Oval 1941">
                    <a:extLst>
                      <a:ext uri="{FF2B5EF4-FFF2-40B4-BE49-F238E27FC236}">
                        <a16:creationId xmlns:a16="http://schemas.microsoft.com/office/drawing/2014/main" id="{6874426C-25CD-47F5-B00B-CDCEF77F99C8}"/>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3" name="Oval 1942">
                    <a:extLst>
                      <a:ext uri="{FF2B5EF4-FFF2-40B4-BE49-F238E27FC236}">
                        <a16:creationId xmlns:a16="http://schemas.microsoft.com/office/drawing/2014/main" id="{7FE8BC4F-E689-456A-9192-D1794138CAA5}"/>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21" name="Group 1920">
              <a:extLst>
                <a:ext uri="{FF2B5EF4-FFF2-40B4-BE49-F238E27FC236}">
                  <a16:creationId xmlns:a16="http://schemas.microsoft.com/office/drawing/2014/main" id="{8D8BCC17-0008-4DB1-A5C2-357C6D588F8D}"/>
                </a:ext>
              </a:extLst>
            </p:cNvPr>
            <p:cNvGrpSpPr/>
            <p:nvPr/>
          </p:nvGrpSpPr>
          <p:grpSpPr>
            <a:xfrm>
              <a:off x="4125645" y="3037250"/>
              <a:ext cx="523847" cy="120285"/>
              <a:chOff x="4420354" y="3275821"/>
              <a:chExt cx="744771" cy="171013"/>
            </a:xfrm>
          </p:grpSpPr>
          <p:sp useBgFill="1">
            <p:nvSpPr>
              <p:cNvPr id="1930" name="Rectangle 1929">
                <a:extLst>
                  <a:ext uri="{FF2B5EF4-FFF2-40B4-BE49-F238E27FC236}">
                    <a16:creationId xmlns:a16="http://schemas.microsoft.com/office/drawing/2014/main" id="{CB7BB6B8-E887-40B2-BEF9-2EE8F3E3556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31" name="Group 1930">
                <a:extLst>
                  <a:ext uri="{FF2B5EF4-FFF2-40B4-BE49-F238E27FC236}">
                    <a16:creationId xmlns:a16="http://schemas.microsoft.com/office/drawing/2014/main" id="{10884710-FBA2-47AC-91CD-C15026AF7329}"/>
                  </a:ext>
                </a:extLst>
              </p:cNvPr>
              <p:cNvGrpSpPr/>
              <p:nvPr/>
            </p:nvGrpSpPr>
            <p:grpSpPr>
              <a:xfrm>
                <a:off x="4477946" y="3347611"/>
                <a:ext cx="629587" cy="27432"/>
                <a:chOff x="4469567" y="3347611"/>
                <a:chExt cx="629587" cy="27432"/>
              </a:xfrm>
            </p:grpSpPr>
            <p:cxnSp>
              <p:nvCxnSpPr>
                <p:cNvPr id="1932" name="Straight Connector 1931">
                  <a:extLst>
                    <a:ext uri="{FF2B5EF4-FFF2-40B4-BE49-F238E27FC236}">
                      <a16:creationId xmlns:a16="http://schemas.microsoft.com/office/drawing/2014/main" id="{8892D89F-DDE4-47D6-975E-4A451E47D1FD}"/>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33" name="Group 1932">
                  <a:extLst>
                    <a:ext uri="{FF2B5EF4-FFF2-40B4-BE49-F238E27FC236}">
                      <a16:creationId xmlns:a16="http://schemas.microsoft.com/office/drawing/2014/main" id="{EF822773-2009-4C9F-9F2F-57E8601AD390}"/>
                    </a:ext>
                  </a:extLst>
                </p:cNvPr>
                <p:cNvGrpSpPr/>
                <p:nvPr/>
              </p:nvGrpSpPr>
              <p:grpSpPr>
                <a:xfrm>
                  <a:off x="4469567" y="3347611"/>
                  <a:ext cx="130678" cy="27432"/>
                  <a:chOff x="4469567" y="3339387"/>
                  <a:chExt cx="130678" cy="27432"/>
                </a:xfrm>
              </p:grpSpPr>
              <p:sp>
                <p:nvSpPr>
                  <p:cNvPr id="1934" name="Oval 1933">
                    <a:extLst>
                      <a:ext uri="{FF2B5EF4-FFF2-40B4-BE49-F238E27FC236}">
                        <a16:creationId xmlns:a16="http://schemas.microsoft.com/office/drawing/2014/main" id="{89DDD50F-F2D7-4524-A417-108925C4A64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5" name="Oval 1934">
                    <a:extLst>
                      <a:ext uri="{FF2B5EF4-FFF2-40B4-BE49-F238E27FC236}">
                        <a16:creationId xmlns:a16="http://schemas.microsoft.com/office/drawing/2014/main" id="{51B33CA1-2F68-437B-ABC5-925CFE9518A5}"/>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6" name="Oval 1935">
                    <a:extLst>
                      <a:ext uri="{FF2B5EF4-FFF2-40B4-BE49-F238E27FC236}">
                        <a16:creationId xmlns:a16="http://schemas.microsoft.com/office/drawing/2014/main" id="{12534D0E-B225-4D97-95E1-1C6FFCAC8FE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22" name="Group 1921">
              <a:extLst>
                <a:ext uri="{FF2B5EF4-FFF2-40B4-BE49-F238E27FC236}">
                  <a16:creationId xmlns:a16="http://schemas.microsoft.com/office/drawing/2014/main" id="{53AD1627-3154-441F-B310-71269DE68F77}"/>
                </a:ext>
              </a:extLst>
            </p:cNvPr>
            <p:cNvGrpSpPr/>
            <p:nvPr/>
          </p:nvGrpSpPr>
          <p:grpSpPr>
            <a:xfrm>
              <a:off x="4125645" y="2912487"/>
              <a:ext cx="523847" cy="120285"/>
              <a:chOff x="4420354" y="3275821"/>
              <a:chExt cx="744771" cy="171013"/>
            </a:xfrm>
          </p:grpSpPr>
          <p:sp useBgFill="1">
            <p:nvSpPr>
              <p:cNvPr id="1923" name="Rectangle 1922">
                <a:extLst>
                  <a:ext uri="{FF2B5EF4-FFF2-40B4-BE49-F238E27FC236}">
                    <a16:creationId xmlns:a16="http://schemas.microsoft.com/office/drawing/2014/main" id="{D706C0EF-51C0-4806-BF8D-57043F18777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24" name="Group 1923">
                <a:extLst>
                  <a:ext uri="{FF2B5EF4-FFF2-40B4-BE49-F238E27FC236}">
                    <a16:creationId xmlns:a16="http://schemas.microsoft.com/office/drawing/2014/main" id="{75BA266A-F90A-44E7-8F0E-058BB3F53B21}"/>
                  </a:ext>
                </a:extLst>
              </p:cNvPr>
              <p:cNvGrpSpPr/>
              <p:nvPr/>
            </p:nvGrpSpPr>
            <p:grpSpPr>
              <a:xfrm>
                <a:off x="4477946" y="3347611"/>
                <a:ext cx="629587" cy="27432"/>
                <a:chOff x="4469567" y="3347611"/>
                <a:chExt cx="629587" cy="27432"/>
              </a:xfrm>
            </p:grpSpPr>
            <p:cxnSp>
              <p:nvCxnSpPr>
                <p:cNvPr id="1925" name="Straight Connector 1924">
                  <a:extLst>
                    <a:ext uri="{FF2B5EF4-FFF2-40B4-BE49-F238E27FC236}">
                      <a16:creationId xmlns:a16="http://schemas.microsoft.com/office/drawing/2014/main" id="{81E2B629-A04A-43C9-85DF-5682B524B31E}"/>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26" name="Group 1925">
                  <a:extLst>
                    <a:ext uri="{FF2B5EF4-FFF2-40B4-BE49-F238E27FC236}">
                      <a16:creationId xmlns:a16="http://schemas.microsoft.com/office/drawing/2014/main" id="{1278C730-1656-49CF-87ED-982D081DA8C4}"/>
                    </a:ext>
                  </a:extLst>
                </p:cNvPr>
                <p:cNvGrpSpPr/>
                <p:nvPr/>
              </p:nvGrpSpPr>
              <p:grpSpPr>
                <a:xfrm>
                  <a:off x="4469567" y="3347611"/>
                  <a:ext cx="130678" cy="27432"/>
                  <a:chOff x="4469567" y="3339387"/>
                  <a:chExt cx="130678" cy="27432"/>
                </a:xfrm>
              </p:grpSpPr>
              <p:sp>
                <p:nvSpPr>
                  <p:cNvPr id="1927" name="Oval 1926">
                    <a:extLst>
                      <a:ext uri="{FF2B5EF4-FFF2-40B4-BE49-F238E27FC236}">
                        <a16:creationId xmlns:a16="http://schemas.microsoft.com/office/drawing/2014/main" id="{244DFC3C-3E0F-4C6D-884F-0C0CFE603F93}"/>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8" name="Oval 1927">
                    <a:extLst>
                      <a:ext uri="{FF2B5EF4-FFF2-40B4-BE49-F238E27FC236}">
                        <a16:creationId xmlns:a16="http://schemas.microsoft.com/office/drawing/2014/main" id="{EAEBC691-A62C-4FF3-A636-76BEBCD238A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9" name="Oval 1928">
                    <a:extLst>
                      <a:ext uri="{FF2B5EF4-FFF2-40B4-BE49-F238E27FC236}">
                        <a16:creationId xmlns:a16="http://schemas.microsoft.com/office/drawing/2014/main" id="{A52AE6EE-6CCC-4AAB-9AF6-11D2282313B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965" name="Group 1964">
            <a:extLst>
              <a:ext uri="{FF2B5EF4-FFF2-40B4-BE49-F238E27FC236}">
                <a16:creationId xmlns:a16="http://schemas.microsoft.com/office/drawing/2014/main" id="{BC13F9AE-CF9C-4470-822E-67A7D1016EAA}"/>
              </a:ext>
            </a:extLst>
          </p:cNvPr>
          <p:cNvGrpSpPr/>
          <p:nvPr/>
        </p:nvGrpSpPr>
        <p:grpSpPr>
          <a:xfrm>
            <a:off x="795404" y="3233500"/>
            <a:ext cx="678351" cy="1228864"/>
            <a:chOff x="4125645" y="2912487"/>
            <a:chExt cx="523847" cy="744104"/>
          </a:xfrm>
        </p:grpSpPr>
        <p:grpSp>
          <p:nvGrpSpPr>
            <p:cNvPr id="1966" name="Group 1965">
              <a:extLst>
                <a:ext uri="{FF2B5EF4-FFF2-40B4-BE49-F238E27FC236}">
                  <a16:creationId xmlns:a16="http://schemas.microsoft.com/office/drawing/2014/main" id="{8BAE2031-6F45-41DF-BBF8-8E00B85B2033}"/>
                </a:ext>
              </a:extLst>
            </p:cNvPr>
            <p:cNvGrpSpPr/>
            <p:nvPr/>
          </p:nvGrpSpPr>
          <p:grpSpPr>
            <a:xfrm>
              <a:off x="4125645" y="3536306"/>
              <a:ext cx="523847" cy="120285"/>
              <a:chOff x="4420354" y="3275821"/>
              <a:chExt cx="744771" cy="171013"/>
            </a:xfrm>
          </p:grpSpPr>
          <p:sp useBgFill="1">
            <p:nvSpPr>
              <p:cNvPr id="2007" name="Rectangle 2006">
                <a:extLst>
                  <a:ext uri="{FF2B5EF4-FFF2-40B4-BE49-F238E27FC236}">
                    <a16:creationId xmlns:a16="http://schemas.microsoft.com/office/drawing/2014/main" id="{4FDF5BF1-B8F0-4C66-B2D2-6DA912F1534F}"/>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08" name="Group 2007">
                <a:extLst>
                  <a:ext uri="{FF2B5EF4-FFF2-40B4-BE49-F238E27FC236}">
                    <a16:creationId xmlns:a16="http://schemas.microsoft.com/office/drawing/2014/main" id="{D9F6C842-B78F-4C72-8F8C-F440A8E47A29}"/>
                  </a:ext>
                </a:extLst>
              </p:cNvPr>
              <p:cNvGrpSpPr/>
              <p:nvPr/>
            </p:nvGrpSpPr>
            <p:grpSpPr>
              <a:xfrm>
                <a:off x="4477946" y="3347611"/>
                <a:ext cx="629587" cy="27432"/>
                <a:chOff x="4469567" y="3347611"/>
                <a:chExt cx="629587" cy="27432"/>
              </a:xfrm>
            </p:grpSpPr>
            <p:cxnSp>
              <p:nvCxnSpPr>
                <p:cNvPr id="2009" name="Straight Connector 2008">
                  <a:extLst>
                    <a:ext uri="{FF2B5EF4-FFF2-40B4-BE49-F238E27FC236}">
                      <a16:creationId xmlns:a16="http://schemas.microsoft.com/office/drawing/2014/main" id="{7F4A0CDC-7C9A-41E7-9CEE-C6955B0CDAA2}"/>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10" name="Group 2009">
                  <a:extLst>
                    <a:ext uri="{FF2B5EF4-FFF2-40B4-BE49-F238E27FC236}">
                      <a16:creationId xmlns:a16="http://schemas.microsoft.com/office/drawing/2014/main" id="{38FF3389-4F49-4310-96E1-963E4AB41F61}"/>
                    </a:ext>
                  </a:extLst>
                </p:cNvPr>
                <p:cNvGrpSpPr/>
                <p:nvPr/>
              </p:nvGrpSpPr>
              <p:grpSpPr>
                <a:xfrm>
                  <a:off x="4469567" y="3347611"/>
                  <a:ext cx="130678" cy="27432"/>
                  <a:chOff x="4469567" y="3339387"/>
                  <a:chExt cx="130678" cy="27432"/>
                </a:xfrm>
              </p:grpSpPr>
              <p:sp>
                <p:nvSpPr>
                  <p:cNvPr id="2011" name="Oval 2010">
                    <a:extLst>
                      <a:ext uri="{FF2B5EF4-FFF2-40B4-BE49-F238E27FC236}">
                        <a16:creationId xmlns:a16="http://schemas.microsoft.com/office/drawing/2014/main" id="{E75D90EE-F580-48EC-AD7A-A28E19395957}"/>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2" name="Oval 2011">
                    <a:extLst>
                      <a:ext uri="{FF2B5EF4-FFF2-40B4-BE49-F238E27FC236}">
                        <a16:creationId xmlns:a16="http://schemas.microsoft.com/office/drawing/2014/main" id="{90EDCF86-C3D9-4F2D-8122-2D95B8FFBB5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3" name="Oval 2012">
                    <a:extLst>
                      <a:ext uri="{FF2B5EF4-FFF2-40B4-BE49-F238E27FC236}">
                        <a16:creationId xmlns:a16="http://schemas.microsoft.com/office/drawing/2014/main" id="{D3AC8F2E-2837-424B-B227-21FE06F90A74}"/>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67" name="Group 1966">
              <a:extLst>
                <a:ext uri="{FF2B5EF4-FFF2-40B4-BE49-F238E27FC236}">
                  <a16:creationId xmlns:a16="http://schemas.microsoft.com/office/drawing/2014/main" id="{11539B83-1BB3-43F9-A00D-21381CC778D2}"/>
                </a:ext>
              </a:extLst>
            </p:cNvPr>
            <p:cNvGrpSpPr/>
            <p:nvPr/>
          </p:nvGrpSpPr>
          <p:grpSpPr>
            <a:xfrm>
              <a:off x="4125645" y="3411542"/>
              <a:ext cx="523847" cy="120285"/>
              <a:chOff x="4420354" y="3275821"/>
              <a:chExt cx="744771" cy="171013"/>
            </a:xfrm>
          </p:grpSpPr>
          <p:sp useBgFill="1">
            <p:nvSpPr>
              <p:cNvPr id="2000" name="Rectangle 1999">
                <a:extLst>
                  <a:ext uri="{FF2B5EF4-FFF2-40B4-BE49-F238E27FC236}">
                    <a16:creationId xmlns:a16="http://schemas.microsoft.com/office/drawing/2014/main" id="{73E643C8-11A7-4194-80C2-E3B3DA6F06EC}"/>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01" name="Group 2000">
                <a:extLst>
                  <a:ext uri="{FF2B5EF4-FFF2-40B4-BE49-F238E27FC236}">
                    <a16:creationId xmlns:a16="http://schemas.microsoft.com/office/drawing/2014/main" id="{383EDC31-426D-4D4D-9CC3-E4BD944D00E9}"/>
                  </a:ext>
                </a:extLst>
              </p:cNvPr>
              <p:cNvGrpSpPr/>
              <p:nvPr/>
            </p:nvGrpSpPr>
            <p:grpSpPr>
              <a:xfrm>
                <a:off x="4477946" y="3347611"/>
                <a:ext cx="629587" cy="27432"/>
                <a:chOff x="4469567" y="3347611"/>
                <a:chExt cx="629587" cy="27432"/>
              </a:xfrm>
            </p:grpSpPr>
            <p:cxnSp>
              <p:nvCxnSpPr>
                <p:cNvPr id="2002" name="Straight Connector 2001">
                  <a:extLst>
                    <a:ext uri="{FF2B5EF4-FFF2-40B4-BE49-F238E27FC236}">
                      <a16:creationId xmlns:a16="http://schemas.microsoft.com/office/drawing/2014/main" id="{36317C28-0EB6-4102-B442-1327E34FB44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03" name="Group 2002">
                  <a:extLst>
                    <a:ext uri="{FF2B5EF4-FFF2-40B4-BE49-F238E27FC236}">
                      <a16:creationId xmlns:a16="http://schemas.microsoft.com/office/drawing/2014/main" id="{FEDACB81-7AA3-4DB9-A787-50EF65250767}"/>
                    </a:ext>
                  </a:extLst>
                </p:cNvPr>
                <p:cNvGrpSpPr/>
                <p:nvPr/>
              </p:nvGrpSpPr>
              <p:grpSpPr>
                <a:xfrm>
                  <a:off x="4469567" y="3347611"/>
                  <a:ext cx="130678" cy="27432"/>
                  <a:chOff x="4469567" y="3339387"/>
                  <a:chExt cx="130678" cy="27432"/>
                </a:xfrm>
              </p:grpSpPr>
              <p:sp>
                <p:nvSpPr>
                  <p:cNvPr id="2004" name="Oval 2003">
                    <a:extLst>
                      <a:ext uri="{FF2B5EF4-FFF2-40B4-BE49-F238E27FC236}">
                        <a16:creationId xmlns:a16="http://schemas.microsoft.com/office/drawing/2014/main" id="{0724DA92-1EBB-4F27-BF84-C0495A091DA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5" name="Oval 2004">
                    <a:extLst>
                      <a:ext uri="{FF2B5EF4-FFF2-40B4-BE49-F238E27FC236}">
                        <a16:creationId xmlns:a16="http://schemas.microsoft.com/office/drawing/2014/main" id="{ACCC6A42-4195-4A03-B2E8-F59FB15475A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6" name="Oval 2005">
                    <a:extLst>
                      <a:ext uri="{FF2B5EF4-FFF2-40B4-BE49-F238E27FC236}">
                        <a16:creationId xmlns:a16="http://schemas.microsoft.com/office/drawing/2014/main" id="{7DECBEEE-733B-4BDA-B46C-710FF36370E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68" name="Group 1967">
              <a:extLst>
                <a:ext uri="{FF2B5EF4-FFF2-40B4-BE49-F238E27FC236}">
                  <a16:creationId xmlns:a16="http://schemas.microsoft.com/office/drawing/2014/main" id="{369BC5D0-B6F4-4A33-8B93-0C0F6DBD6554}"/>
                </a:ext>
              </a:extLst>
            </p:cNvPr>
            <p:cNvGrpSpPr/>
            <p:nvPr/>
          </p:nvGrpSpPr>
          <p:grpSpPr>
            <a:xfrm>
              <a:off x="4125645" y="3286778"/>
              <a:ext cx="523847" cy="120285"/>
              <a:chOff x="4420354" y="3275821"/>
              <a:chExt cx="744771" cy="171013"/>
            </a:xfrm>
          </p:grpSpPr>
          <p:sp useBgFill="1">
            <p:nvSpPr>
              <p:cNvPr id="1993" name="Rectangle 1992">
                <a:extLst>
                  <a:ext uri="{FF2B5EF4-FFF2-40B4-BE49-F238E27FC236}">
                    <a16:creationId xmlns:a16="http://schemas.microsoft.com/office/drawing/2014/main" id="{6340B6F9-B3FD-489D-89A2-EB4461C86D5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94" name="Group 1993">
                <a:extLst>
                  <a:ext uri="{FF2B5EF4-FFF2-40B4-BE49-F238E27FC236}">
                    <a16:creationId xmlns:a16="http://schemas.microsoft.com/office/drawing/2014/main" id="{1FC240A1-F9B2-4736-8359-E86B8CC4EA30}"/>
                  </a:ext>
                </a:extLst>
              </p:cNvPr>
              <p:cNvGrpSpPr/>
              <p:nvPr/>
            </p:nvGrpSpPr>
            <p:grpSpPr>
              <a:xfrm>
                <a:off x="4477946" y="3347611"/>
                <a:ext cx="629587" cy="27432"/>
                <a:chOff x="4469567" y="3347611"/>
                <a:chExt cx="629587" cy="27432"/>
              </a:xfrm>
            </p:grpSpPr>
            <p:cxnSp>
              <p:nvCxnSpPr>
                <p:cNvPr id="1995" name="Straight Connector 1994">
                  <a:extLst>
                    <a:ext uri="{FF2B5EF4-FFF2-40B4-BE49-F238E27FC236}">
                      <a16:creationId xmlns:a16="http://schemas.microsoft.com/office/drawing/2014/main" id="{00C19EB8-7E77-4204-B29B-724BAE02D754}"/>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96" name="Group 1995">
                  <a:extLst>
                    <a:ext uri="{FF2B5EF4-FFF2-40B4-BE49-F238E27FC236}">
                      <a16:creationId xmlns:a16="http://schemas.microsoft.com/office/drawing/2014/main" id="{F8D2B27E-4475-4D5E-86F8-A0D522ED6D2C}"/>
                    </a:ext>
                  </a:extLst>
                </p:cNvPr>
                <p:cNvGrpSpPr/>
                <p:nvPr/>
              </p:nvGrpSpPr>
              <p:grpSpPr>
                <a:xfrm>
                  <a:off x="4469567" y="3347611"/>
                  <a:ext cx="130678" cy="27432"/>
                  <a:chOff x="4469567" y="3339387"/>
                  <a:chExt cx="130678" cy="27432"/>
                </a:xfrm>
              </p:grpSpPr>
              <p:sp>
                <p:nvSpPr>
                  <p:cNvPr id="1997" name="Oval 1996">
                    <a:extLst>
                      <a:ext uri="{FF2B5EF4-FFF2-40B4-BE49-F238E27FC236}">
                        <a16:creationId xmlns:a16="http://schemas.microsoft.com/office/drawing/2014/main" id="{ECC66E2E-ABAA-4441-AB20-385A96E6D138}"/>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8" name="Oval 1997">
                    <a:extLst>
                      <a:ext uri="{FF2B5EF4-FFF2-40B4-BE49-F238E27FC236}">
                        <a16:creationId xmlns:a16="http://schemas.microsoft.com/office/drawing/2014/main" id="{73F1559E-B4ED-4824-B6FB-985B49065062}"/>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9" name="Oval 1998">
                    <a:extLst>
                      <a:ext uri="{FF2B5EF4-FFF2-40B4-BE49-F238E27FC236}">
                        <a16:creationId xmlns:a16="http://schemas.microsoft.com/office/drawing/2014/main" id="{7799EC15-1749-49FC-A7D2-B664C273E71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69" name="Group 1968">
              <a:extLst>
                <a:ext uri="{FF2B5EF4-FFF2-40B4-BE49-F238E27FC236}">
                  <a16:creationId xmlns:a16="http://schemas.microsoft.com/office/drawing/2014/main" id="{B4DC01CD-35A1-43E5-8214-1059E44BF8ED}"/>
                </a:ext>
              </a:extLst>
            </p:cNvPr>
            <p:cNvGrpSpPr/>
            <p:nvPr/>
          </p:nvGrpSpPr>
          <p:grpSpPr>
            <a:xfrm>
              <a:off x="4125645" y="3162014"/>
              <a:ext cx="523847" cy="120285"/>
              <a:chOff x="4420354" y="3275821"/>
              <a:chExt cx="744771" cy="171013"/>
            </a:xfrm>
          </p:grpSpPr>
          <p:sp useBgFill="1">
            <p:nvSpPr>
              <p:cNvPr id="1986" name="Rectangle 1985">
                <a:extLst>
                  <a:ext uri="{FF2B5EF4-FFF2-40B4-BE49-F238E27FC236}">
                    <a16:creationId xmlns:a16="http://schemas.microsoft.com/office/drawing/2014/main" id="{313F6BE4-EAD3-43A3-9811-F16B1F8254B1}"/>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87" name="Group 1986">
                <a:extLst>
                  <a:ext uri="{FF2B5EF4-FFF2-40B4-BE49-F238E27FC236}">
                    <a16:creationId xmlns:a16="http://schemas.microsoft.com/office/drawing/2014/main" id="{4E2DF89D-8484-4523-8D21-287A833FDA38}"/>
                  </a:ext>
                </a:extLst>
              </p:cNvPr>
              <p:cNvGrpSpPr/>
              <p:nvPr/>
            </p:nvGrpSpPr>
            <p:grpSpPr>
              <a:xfrm>
                <a:off x="4477946" y="3347611"/>
                <a:ext cx="629587" cy="27432"/>
                <a:chOff x="4469567" y="3347611"/>
                <a:chExt cx="629587" cy="27432"/>
              </a:xfrm>
            </p:grpSpPr>
            <p:cxnSp>
              <p:nvCxnSpPr>
                <p:cNvPr id="1988" name="Straight Connector 1987">
                  <a:extLst>
                    <a:ext uri="{FF2B5EF4-FFF2-40B4-BE49-F238E27FC236}">
                      <a16:creationId xmlns:a16="http://schemas.microsoft.com/office/drawing/2014/main" id="{BC5E562A-7E86-4825-9E18-B55473C06CAB}"/>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89" name="Group 1988">
                  <a:extLst>
                    <a:ext uri="{FF2B5EF4-FFF2-40B4-BE49-F238E27FC236}">
                      <a16:creationId xmlns:a16="http://schemas.microsoft.com/office/drawing/2014/main" id="{0BB4633C-F961-406F-ADBB-A9B2D496F698}"/>
                    </a:ext>
                  </a:extLst>
                </p:cNvPr>
                <p:cNvGrpSpPr/>
                <p:nvPr/>
              </p:nvGrpSpPr>
              <p:grpSpPr>
                <a:xfrm>
                  <a:off x="4469567" y="3347611"/>
                  <a:ext cx="130678" cy="27432"/>
                  <a:chOff x="4469567" y="3339387"/>
                  <a:chExt cx="130678" cy="27432"/>
                </a:xfrm>
              </p:grpSpPr>
              <p:sp>
                <p:nvSpPr>
                  <p:cNvPr id="1990" name="Oval 1989">
                    <a:extLst>
                      <a:ext uri="{FF2B5EF4-FFF2-40B4-BE49-F238E27FC236}">
                        <a16:creationId xmlns:a16="http://schemas.microsoft.com/office/drawing/2014/main" id="{F8B9125F-E3F3-4C89-80EA-0B101E4CBB4C}"/>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1" name="Oval 1990">
                    <a:extLst>
                      <a:ext uri="{FF2B5EF4-FFF2-40B4-BE49-F238E27FC236}">
                        <a16:creationId xmlns:a16="http://schemas.microsoft.com/office/drawing/2014/main" id="{463F1CFC-D862-4C11-A13F-A8B09CF95D4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2" name="Oval 1991">
                    <a:extLst>
                      <a:ext uri="{FF2B5EF4-FFF2-40B4-BE49-F238E27FC236}">
                        <a16:creationId xmlns:a16="http://schemas.microsoft.com/office/drawing/2014/main" id="{CAB662FD-C585-4BC4-A6F9-70D0095FEB3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70" name="Group 1969">
              <a:extLst>
                <a:ext uri="{FF2B5EF4-FFF2-40B4-BE49-F238E27FC236}">
                  <a16:creationId xmlns:a16="http://schemas.microsoft.com/office/drawing/2014/main" id="{6BAE3FF5-3969-42DA-B236-0D64A10CA157}"/>
                </a:ext>
              </a:extLst>
            </p:cNvPr>
            <p:cNvGrpSpPr/>
            <p:nvPr/>
          </p:nvGrpSpPr>
          <p:grpSpPr>
            <a:xfrm>
              <a:off x="4125645" y="3037250"/>
              <a:ext cx="523847" cy="120285"/>
              <a:chOff x="4420354" y="3275821"/>
              <a:chExt cx="744771" cy="171013"/>
            </a:xfrm>
          </p:grpSpPr>
          <p:sp useBgFill="1">
            <p:nvSpPr>
              <p:cNvPr id="1979" name="Rectangle 1978">
                <a:extLst>
                  <a:ext uri="{FF2B5EF4-FFF2-40B4-BE49-F238E27FC236}">
                    <a16:creationId xmlns:a16="http://schemas.microsoft.com/office/drawing/2014/main" id="{A0DDD054-5C9F-4489-92CA-0C8E038472A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80" name="Group 1979">
                <a:extLst>
                  <a:ext uri="{FF2B5EF4-FFF2-40B4-BE49-F238E27FC236}">
                    <a16:creationId xmlns:a16="http://schemas.microsoft.com/office/drawing/2014/main" id="{20049616-1C9A-496B-9358-AAFFB67BEE44}"/>
                  </a:ext>
                </a:extLst>
              </p:cNvPr>
              <p:cNvGrpSpPr/>
              <p:nvPr/>
            </p:nvGrpSpPr>
            <p:grpSpPr>
              <a:xfrm>
                <a:off x="4477946" y="3347611"/>
                <a:ext cx="629587" cy="27432"/>
                <a:chOff x="4469567" y="3347611"/>
                <a:chExt cx="629587" cy="27432"/>
              </a:xfrm>
            </p:grpSpPr>
            <p:cxnSp>
              <p:nvCxnSpPr>
                <p:cNvPr id="1981" name="Straight Connector 1980">
                  <a:extLst>
                    <a:ext uri="{FF2B5EF4-FFF2-40B4-BE49-F238E27FC236}">
                      <a16:creationId xmlns:a16="http://schemas.microsoft.com/office/drawing/2014/main" id="{95460B12-B89A-4DA8-884B-AC5685C820B7}"/>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82" name="Group 1981">
                  <a:extLst>
                    <a:ext uri="{FF2B5EF4-FFF2-40B4-BE49-F238E27FC236}">
                      <a16:creationId xmlns:a16="http://schemas.microsoft.com/office/drawing/2014/main" id="{CAFCADA4-74A5-49CB-ACEC-EBD3C2105C10}"/>
                    </a:ext>
                  </a:extLst>
                </p:cNvPr>
                <p:cNvGrpSpPr/>
                <p:nvPr/>
              </p:nvGrpSpPr>
              <p:grpSpPr>
                <a:xfrm>
                  <a:off x="4469567" y="3347611"/>
                  <a:ext cx="130678" cy="27432"/>
                  <a:chOff x="4469567" y="3339387"/>
                  <a:chExt cx="130678" cy="27432"/>
                </a:xfrm>
              </p:grpSpPr>
              <p:sp>
                <p:nvSpPr>
                  <p:cNvPr id="1983" name="Oval 1982">
                    <a:extLst>
                      <a:ext uri="{FF2B5EF4-FFF2-40B4-BE49-F238E27FC236}">
                        <a16:creationId xmlns:a16="http://schemas.microsoft.com/office/drawing/2014/main" id="{5E1D6A93-1025-48B0-A3DC-2280D353393E}"/>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4" name="Oval 1983">
                    <a:extLst>
                      <a:ext uri="{FF2B5EF4-FFF2-40B4-BE49-F238E27FC236}">
                        <a16:creationId xmlns:a16="http://schemas.microsoft.com/office/drawing/2014/main" id="{8E1D02AE-8776-4BE8-A4A5-F0145C270C7C}"/>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5" name="Oval 1984">
                    <a:extLst>
                      <a:ext uri="{FF2B5EF4-FFF2-40B4-BE49-F238E27FC236}">
                        <a16:creationId xmlns:a16="http://schemas.microsoft.com/office/drawing/2014/main" id="{359E54D6-8E88-4002-9561-8E8EE0A479A6}"/>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971" name="Group 1970">
              <a:extLst>
                <a:ext uri="{FF2B5EF4-FFF2-40B4-BE49-F238E27FC236}">
                  <a16:creationId xmlns:a16="http://schemas.microsoft.com/office/drawing/2014/main" id="{3889F62E-0FDF-4CE0-9938-EEB83D2E4AF5}"/>
                </a:ext>
              </a:extLst>
            </p:cNvPr>
            <p:cNvGrpSpPr/>
            <p:nvPr/>
          </p:nvGrpSpPr>
          <p:grpSpPr>
            <a:xfrm>
              <a:off x="4125645" y="2912487"/>
              <a:ext cx="523847" cy="120285"/>
              <a:chOff x="4420354" y="3275821"/>
              <a:chExt cx="744771" cy="171013"/>
            </a:xfrm>
          </p:grpSpPr>
          <p:sp useBgFill="1">
            <p:nvSpPr>
              <p:cNvPr id="1972" name="Rectangle 1971">
                <a:extLst>
                  <a:ext uri="{FF2B5EF4-FFF2-40B4-BE49-F238E27FC236}">
                    <a16:creationId xmlns:a16="http://schemas.microsoft.com/office/drawing/2014/main" id="{D60A8DE4-8E3E-4400-B6A4-5CDAAD506C1E}"/>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973" name="Group 1972">
                <a:extLst>
                  <a:ext uri="{FF2B5EF4-FFF2-40B4-BE49-F238E27FC236}">
                    <a16:creationId xmlns:a16="http://schemas.microsoft.com/office/drawing/2014/main" id="{2827B0F7-7395-42A1-8802-F89C72338C95}"/>
                  </a:ext>
                </a:extLst>
              </p:cNvPr>
              <p:cNvGrpSpPr/>
              <p:nvPr/>
            </p:nvGrpSpPr>
            <p:grpSpPr>
              <a:xfrm>
                <a:off x="4477946" y="3347611"/>
                <a:ext cx="629587" cy="27432"/>
                <a:chOff x="4469567" y="3347611"/>
                <a:chExt cx="629587" cy="27432"/>
              </a:xfrm>
            </p:grpSpPr>
            <p:cxnSp>
              <p:nvCxnSpPr>
                <p:cNvPr id="1974" name="Straight Connector 1973">
                  <a:extLst>
                    <a:ext uri="{FF2B5EF4-FFF2-40B4-BE49-F238E27FC236}">
                      <a16:creationId xmlns:a16="http://schemas.microsoft.com/office/drawing/2014/main" id="{C2AC3B67-C4CD-41E4-B58E-7CD398696A3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75" name="Group 1974">
                  <a:extLst>
                    <a:ext uri="{FF2B5EF4-FFF2-40B4-BE49-F238E27FC236}">
                      <a16:creationId xmlns:a16="http://schemas.microsoft.com/office/drawing/2014/main" id="{439C60EE-93D1-41EA-A541-C291E03D0F42}"/>
                    </a:ext>
                  </a:extLst>
                </p:cNvPr>
                <p:cNvGrpSpPr/>
                <p:nvPr/>
              </p:nvGrpSpPr>
              <p:grpSpPr>
                <a:xfrm>
                  <a:off x="4469567" y="3347611"/>
                  <a:ext cx="130678" cy="27432"/>
                  <a:chOff x="4469567" y="3339387"/>
                  <a:chExt cx="130678" cy="27432"/>
                </a:xfrm>
              </p:grpSpPr>
              <p:sp>
                <p:nvSpPr>
                  <p:cNvPr id="1976" name="Oval 1975">
                    <a:extLst>
                      <a:ext uri="{FF2B5EF4-FFF2-40B4-BE49-F238E27FC236}">
                        <a16:creationId xmlns:a16="http://schemas.microsoft.com/office/drawing/2014/main" id="{47C2A826-7D90-4B31-A3BF-E4D83AAC06BD}"/>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7" name="Oval 1976">
                    <a:extLst>
                      <a:ext uri="{FF2B5EF4-FFF2-40B4-BE49-F238E27FC236}">
                        <a16:creationId xmlns:a16="http://schemas.microsoft.com/office/drawing/2014/main" id="{8E8C9B5B-6843-4DA8-BB65-0AB6ED0D1BD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8" name="Oval 1977">
                    <a:extLst>
                      <a:ext uri="{FF2B5EF4-FFF2-40B4-BE49-F238E27FC236}">
                        <a16:creationId xmlns:a16="http://schemas.microsoft.com/office/drawing/2014/main" id="{7937A701-36F5-498F-9024-291ED2B9DE8E}"/>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2014" name="Group 2013">
            <a:extLst>
              <a:ext uri="{FF2B5EF4-FFF2-40B4-BE49-F238E27FC236}">
                <a16:creationId xmlns:a16="http://schemas.microsoft.com/office/drawing/2014/main" id="{62FFD55F-93EA-47AE-9BEF-9270EFAAD02E}"/>
              </a:ext>
            </a:extLst>
          </p:cNvPr>
          <p:cNvGrpSpPr/>
          <p:nvPr/>
        </p:nvGrpSpPr>
        <p:grpSpPr>
          <a:xfrm>
            <a:off x="1675382" y="3233500"/>
            <a:ext cx="678351" cy="1228864"/>
            <a:chOff x="4125645" y="2912487"/>
            <a:chExt cx="523847" cy="744104"/>
          </a:xfrm>
        </p:grpSpPr>
        <p:grpSp>
          <p:nvGrpSpPr>
            <p:cNvPr id="2015" name="Group 2014">
              <a:extLst>
                <a:ext uri="{FF2B5EF4-FFF2-40B4-BE49-F238E27FC236}">
                  <a16:creationId xmlns:a16="http://schemas.microsoft.com/office/drawing/2014/main" id="{15878E8A-9E85-4742-91C7-F7F1B53B0922}"/>
                </a:ext>
              </a:extLst>
            </p:cNvPr>
            <p:cNvGrpSpPr/>
            <p:nvPr/>
          </p:nvGrpSpPr>
          <p:grpSpPr>
            <a:xfrm>
              <a:off x="4125645" y="3536306"/>
              <a:ext cx="523847" cy="120285"/>
              <a:chOff x="4420354" y="3275821"/>
              <a:chExt cx="744771" cy="171013"/>
            </a:xfrm>
          </p:grpSpPr>
          <p:sp useBgFill="1">
            <p:nvSpPr>
              <p:cNvPr id="2056" name="Rectangle 2055">
                <a:extLst>
                  <a:ext uri="{FF2B5EF4-FFF2-40B4-BE49-F238E27FC236}">
                    <a16:creationId xmlns:a16="http://schemas.microsoft.com/office/drawing/2014/main" id="{B0919CEB-D900-454E-A88A-247F6D0A8B1A}"/>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57" name="Group 2056">
                <a:extLst>
                  <a:ext uri="{FF2B5EF4-FFF2-40B4-BE49-F238E27FC236}">
                    <a16:creationId xmlns:a16="http://schemas.microsoft.com/office/drawing/2014/main" id="{EF5DCF17-D1D5-4B3C-BF55-612E2DE5C40C}"/>
                  </a:ext>
                </a:extLst>
              </p:cNvPr>
              <p:cNvGrpSpPr/>
              <p:nvPr/>
            </p:nvGrpSpPr>
            <p:grpSpPr>
              <a:xfrm>
                <a:off x="4477946" y="3347611"/>
                <a:ext cx="629587" cy="27432"/>
                <a:chOff x="4469567" y="3347611"/>
                <a:chExt cx="629587" cy="27432"/>
              </a:xfrm>
            </p:grpSpPr>
            <p:cxnSp>
              <p:nvCxnSpPr>
                <p:cNvPr id="2058" name="Straight Connector 2057">
                  <a:extLst>
                    <a:ext uri="{FF2B5EF4-FFF2-40B4-BE49-F238E27FC236}">
                      <a16:creationId xmlns:a16="http://schemas.microsoft.com/office/drawing/2014/main" id="{38E27231-4136-4970-B358-8C751535CDE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59" name="Group 2058">
                  <a:extLst>
                    <a:ext uri="{FF2B5EF4-FFF2-40B4-BE49-F238E27FC236}">
                      <a16:creationId xmlns:a16="http://schemas.microsoft.com/office/drawing/2014/main" id="{80ADFEB7-44FB-4CA5-8DA5-5E62EBC2AFD4}"/>
                    </a:ext>
                  </a:extLst>
                </p:cNvPr>
                <p:cNvGrpSpPr/>
                <p:nvPr/>
              </p:nvGrpSpPr>
              <p:grpSpPr>
                <a:xfrm>
                  <a:off x="4469567" y="3347611"/>
                  <a:ext cx="130678" cy="27432"/>
                  <a:chOff x="4469567" y="3339387"/>
                  <a:chExt cx="130678" cy="27432"/>
                </a:xfrm>
              </p:grpSpPr>
              <p:sp>
                <p:nvSpPr>
                  <p:cNvPr id="2060" name="Oval 2059">
                    <a:extLst>
                      <a:ext uri="{FF2B5EF4-FFF2-40B4-BE49-F238E27FC236}">
                        <a16:creationId xmlns:a16="http://schemas.microsoft.com/office/drawing/2014/main" id="{FFA97436-6AEA-4192-BB5E-C3BF4B515F1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1" name="Oval 2060">
                    <a:extLst>
                      <a:ext uri="{FF2B5EF4-FFF2-40B4-BE49-F238E27FC236}">
                        <a16:creationId xmlns:a16="http://schemas.microsoft.com/office/drawing/2014/main" id="{7AC9D29A-8CB5-4A2D-9876-60F051AC32D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2" name="Oval 2061">
                    <a:extLst>
                      <a:ext uri="{FF2B5EF4-FFF2-40B4-BE49-F238E27FC236}">
                        <a16:creationId xmlns:a16="http://schemas.microsoft.com/office/drawing/2014/main" id="{8355091E-8099-4B33-8725-73F53C40D22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016" name="Group 2015">
              <a:extLst>
                <a:ext uri="{FF2B5EF4-FFF2-40B4-BE49-F238E27FC236}">
                  <a16:creationId xmlns:a16="http://schemas.microsoft.com/office/drawing/2014/main" id="{4AECA5C1-46A8-4855-8F83-1DB1174962A2}"/>
                </a:ext>
              </a:extLst>
            </p:cNvPr>
            <p:cNvGrpSpPr/>
            <p:nvPr/>
          </p:nvGrpSpPr>
          <p:grpSpPr>
            <a:xfrm>
              <a:off x="4125645" y="3411542"/>
              <a:ext cx="523847" cy="120285"/>
              <a:chOff x="4420354" y="3275821"/>
              <a:chExt cx="744771" cy="171013"/>
            </a:xfrm>
          </p:grpSpPr>
          <p:sp useBgFill="1">
            <p:nvSpPr>
              <p:cNvPr id="2049" name="Rectangle 2048">
                <a:extLst>
                  <a:ext uri="{FF2B5EF4-FFF2-40B4-BE49-F238E27FC236}">
                    <a16:creationId xmlns:a16="http://schemas.microsoft.com/office/drawing/2014/main" id="{5636B226-9541-4D3D-B48D-9260646940F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50" name="Group 2049">
                <a:extLst>
                  <a:ext uri="{FF2B5EF4-FFF2-40B4-BE49-F238E27FC236}">
                    <a16:creationId xmlns:a16="http://schemas.microsoft.com/office/drawing/2014/main" id="{A9AC421B-EE16-4DD4-B7F8-F7BEC9A02478}"/>
                  </a:ext>
                </a:extLst>
              </p:cNvPr>
              <p:cNvGrpSpPr/>
              <p:nvPr/>
            </p:nvGrpSpPr>
            <p:grpSpPr>
              <a:xfrm>
                <a:off x="4477946" y="3347611"/>
                <a:ext cx="629587" cy="27432"/>
                <a:chOff x="4469567" y="3347611"/>
                <a:chExt cx="629587" cy="27432"/>
              </a:xfrm>
            </p:grpSpPr>
            <p:cxnSp>
              <p:nvCxnSpPr>
                <p:cNvPr id="2051" name="Straight Connector 2050">
                  <a:extLst>
                    <a:ext uri="{FF2B5EF4-FFF2-40B4-BE49-F238E27FC236}">
                      <a16:creationId xmlns:a16="http://schemas.microsoft.com/office/drawing/2014/main" id="{1F0EF1E3-3806-4E6C-B550-64C982BB2A50}"/>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52" name="Group 2051">
                  <a:extLst>
                    <a:ext uri="{FF2B5EF4-FFF2-40B4-BE49-F238E27FC236}">
                      <a16:creationId xmlns:a16="http://schemas.microsoft.com/office/drawing/2014/main" id="{2A5EB078-6945-4503-BD14-E3A41F5CD588}"/>
                    </a:ext>
                  </a:extLst>
                </p:cNvPr>
                <p:cNvGrpSpPr/>
                <p:nvPr/>
              </p:nvGrpSpPr>
              <p:grpSpPr>
                <a:xfrm>
                  <a:off x="4469567" y="3347611"/>
                  <a:ext cx="130678" cy="27432"/>
                  <a:chOff x="4469567" y="3339387"/>
                  <a:chExt cx="130678" cy="27432"/>
                </a:xfrm>
              </p:grpSpPr>
              <p:sp>
                <p:nvSpPr>
                  <p:cNvPr id="2053" name="Oval 2052">
                    <a:extLst>
                      <a:ext uri="{FF2B5EF4-FFF2-40B4-BE49-F238E27FC236}">
                        <a16:creationId xmlns:a16="http://schemas.microsoft.com/office/drawing/2014/main" id="{6DE4B658-4892-4BB6-8159-21D4698F4637}"/>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54" name="Oval 2053">
                    <a:extLst>
                      <a:ext uri="{FF2B5EF4-FFF2-40B4-BE49-F238E27FC236}">
                        <a16:creationId xmlns:a16="http://schemas.microsoft.com/office/drawing/2014/main" id="{2DDF7778-9F3F-4F1A-88DC-85A37C34C15F}"/>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55" name="Oval 2054">
                    <a:extLst>
                      <a:ext uri="{FF2B5EF4-FFF2-40B4-BE49-F238E27FC236}">
                        <a16:creationId xmlns:a16="http://schemas.microsoft.com/office/drawing/2014/main" id="{319E191D-AC94-41AC-BDC0-31318EE79E91}"/>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017" name="Group 2016">
              <a:extLst>
                <a:ext uri="{FF2B5EF4-FFF2-40B4-BE49-F238E27FC236}">
                  <a16:creationId xmlns:a16="http://schemas.microsoft.com/office/drawing/2014/main" id="{0E7C37EE-45E1-4395-B385-D26A8C23FB66}"/>
                </a:ext>
              </a:extLst>
            </p:cNvPr>
            <p:cNvGrpSpPr/>
            <p:nvPr/>
          </p:nvGrpSpPr>
          <p:grpSpPr>
            <a:xfrm>
              <a:off x="4125645" y="3286778"/>
              <a:ext cx="523847" cy="120285"/>
              <a:chOff x="4420354" y="3275821"/>
              <a:chExt cx="744771" cy="171013"/>
            </a:xfrm>
          </p:grpSpPr>
          <p:sp useBgFill="1">
            <p:nvSpPr>
              <p:cNvPr id="2042" name="Rectangle 2041">
                <a:extLst>
                  <a:ext uri="{FF2B5EF4-FFF2-40B4-BE49-F238E27FC236}">
                    <a16:creationId xmlns:a16="http://schemas.microsoft.com/office/drawing/2014/main" id="{ABEA7132-BF07-46F9-A270-3C5E035C37C4}"/>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43" name="Group 2042">
                <a:extLst>
                  <a:ext uri="{FF2B5EF4-FFF2-40B4-BE49-F238E27FC236}">
                    <a16:creationId xmlns:a16="http://schemas.microsoft.com/office/drawing/2014/main" id="{B8490FA9-2C9E-4696-8CB2-EC80770A8839}"/>
                  </a:ext>
                </a:extLst>
              </p:cNvPr>
              <p:cNvGrpSpPr/>
              <p:nvPr/>
            </p:nvGrpSpPr>
            <p:grpSpPr>
              <a:xfrm>
                <a:off x="4477946" y="3347611"/>
                <a:ext cx="629587" cy="27432"/>
                <a:chOff x="4469567" y="3347611"/>
                <a:chExt cx="629587" cy="27432"/>
              </a:xfrm>
            </p:grpSpPr>
            <p:cxnSp>
              <p:nvCxnSpPr>
                <p:cNvPr id="2044" name="Straight Connector 2043">
                  <a:extLst>
                    <a:ext uri="{FF2B5EF4-FFF2-40B4-BE49-F238E27FC236}">
                      <a16:creationId xmlns:a16="http://schemas.microsoft.com/office/drawing/2014/main" id="{E6DD2D77-3320-4C5E-9BC7-C1E7B623A773}"/>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45" name="Group 2044">
                  <a:extLst>
                    <a:ext uri="{FF2B5EF4-FFF2-40B4-BE49-F238E27FC236}">
                      <a16:creationId xmlns:a16="http://schemas.microsoft.com/office/drawing/2014/main" id="{5A2B4AC0-0EC4-4B18-BED8-ED747DCDAA7B}"/>
                    </a:ext>
                  </a:extLst>
                </p:cNvPr>
                <p:cNvGrpSpPr/>
                <p:nvPr/>
              </p:nvGrpSpPr>
              <p:grpSpPr>
                <a:xfrm>
                  <a:off x="4469567" y="3347611"/>
                  <a:ext cx="130678" cy="27432"/>
                  <a:chOff x="4469567" y="3339387"/>
                  <a:chExt cx="130678" cy="27432"/>
                </a:xfrm>
              </p:grpSpPr>
              <p:sp>
                <p:nvSpPr>
                  <p:cNvPr id="2046" name="Oval 2045">
                    <a:extLst>
                      <a:ext uri="{FF2B5EF4-FFF2-40B4-BE49-F238E27FC236}">
                        <a16:creationId xmlns:a16="http://schemas.microsoft.com/office/drawing/2014/main" id="{506E8BFA-5D00-4104-A06C-4654F65335FB}"/>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47" name="Oval 2046">
                    <a:extLst>
                      <a:ext uri="{FF2B5EF4-FFF2-40B4-BE49-F238E27FC236}">
                        <a16:creationId xmlns:a16="http://schemas.microsoft.com/office/drawing/2014/main" id="{921A0A02-AF1B-49C1-849C-EBB5A5094F6B}"/>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48" name="Oval 2047">
                    <a:extLst>
                      <a:ext uri="{FF2B5EF4-FFF2-40B4-BE49-F238E27FC236}">
                        <a16:creationId xmlns:a16="http://schemas.microsoft.com/office/drawing/2014/main" id="{017DEA57-6E18-4723-90CF-CD46587716BB}"/>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018" name="Group 2017">
              <a:extLst>
                <a:ext uri="{FF2B5EF4-FFF2-40B4-BE49-F238E27FC236}">
                  <a16:creationId xmlns:a16="http://schemas.microsoft.com/office/drawing/2014/main" id="{7E2B94CE-E5D8-45FF-A1B9-EC89A8176457}"/>
                </a:ext>
              </a:extLst>
            </p:cNvPr>
            <p:cNvGrpSpPr/>
            <p:nvPr/>
          </p:nvGrpSpPr>
          <p:grpSpPr>
            <a:xfrm>
              <a:off x="4125645" y="3162014"/>
              <a:ext cx="523847" cy="120285"/>
              <a:chOff x="4420354" y="3275821"/>
              <a:chExt cx="744771" cy="171013"/>
            </a:xfrm>
          </p:grpSpPr>
          <p:sp useBgFill="1">
            <p:nvSpPr>
              <p:cNvPr id="2035" name="Rectangle 2034">
                <a:extLst>
                  <a:ext uri="{FF2B5EF4-FFF2-40B4-BE49-F238E27FC236}">
                    <a16:creationId xmlns:a16="http://schemas.microsoft.com/office/drawing/2014/main" id="{02924743-9BDE-4CEC-A802-E5410E8D8636}"/>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36" name="Group 2035">
                <a:extLst>
                  <a:ext uri="{FF2B5EF4-FFF2-40B4-BE49-F238E27FC236}">
                    <a16:creationId xmlns:a16="http://schemas.microsoft.com/office/drawing/2014/main" id="{D65489D6-4946-4C9C-B509-D09E23A0B691}"/>
                  </a:ext>
                </a:extLst>
              </p:cNvPr>
              <p:cNvGrpSpPr/>
              <p:nvPr/>
            </p:nvGrpSpPr>
            <p:grpSpPr>
              <a:xfrm>
                <a:off x="4477946" y="3347611"/>
                <a:ext cx="629587" cy="27432"/>
                <a:chOff x="4469567" y="3347611"/>
                <a:chExt cx="629587" cy="27432"/>
              </a:xfrm>
            </p:grpSpPr>
            <p:cxnSp>
              <p:nvCxnSpPr>
                <p:cNvPr id="2037" name="Straight Connector 2036">
                  <a:extLst>
                    <a:ext uri="{FF2B5EF4-FFF2-40B4-BE49-F238E27FC236}">
                      <a16:creationId xmlns:a16="http://schemas.microsoft.com/office/drawing/2014/main" id="{1C1BB590-7A8D-4F7C-9D54-908F31C31C05}"/>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38" name="Group 2037">
                  <a:extLst>
                    <a:ext uri="{FF2B5EF4-FFF2-40B4-BE49-F238E27FC236}">
                      <a16:creationId xmlns:a16="http://schemas.microsoft.com/office/drawing/2014/main" id="{33409190-2550-4E1C-B83B-9DBEF567BE2F}"/>
                    </a:ext>
                  </a:extLst>
                </p:cNvPr>
                <p:cNvGrpSpPr/>
                <p:nvPr/>
              </p:nvGrpSpPr>
              <p:grpSpPr>
                <a:xfrm>
                  <a:off x="4469567" y="3347611"/>
                  <a:ext cx="130678" cy="27432"/>
                  <a:chOff x="4469567" y="3339387"/>
                  <a:chExt cx="130678" cy="27432"/>
                </a:xfrm>
              </p:grpSpPr>
              <p:sp>
                <p:nvSpPr>
                  <p:cNvPr id="2039" name="Oval 2038">
                    <a:extLst>
                      <a:ext uri="{FF2B5EF4-FFF2-40B4-BE49-F238E27FC236}">
                        <a16:creationId xmlns:a16="http://schemas.microsoft.com/office/drawing/2014/main" id="{1AD3F427-CACD-437D-8B9D-AC2F9CF8B352}"/>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40" name="Oval 2039">
                    <a:extLst>
                      <a:ext uri="{FF2B5EF4-FFF2-40B4-BE49-F238E27FC236}">
                        <a16:creationId xmlns:a16="http://schemas.microsoft.com/office/drawing/2014/main" id="{B8F5B59C-F9AE-4C97-B1EB-9F5C1777657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41" name="Oval 2040">
                    <a:extLst>
                      <a:ext uri="{FF2B5EF4-FFF2-40B4-BE49-F238E27FC236}">
                        <a16:creationId xmlns:a16="http://schemas.microsoft.com/office/drawing/2014/main" id="{560920F6-5A79-4B0E-9890-7698E76212F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019" name="Group 2018">
              <a:extLst>
                <a:ext uri="{FF2B5EF4-FFF2-40B4-BE49-F238E27FC236}">
                  <a16:creationId xmlns:a16="http://schemas.microsoft.com/office/drawing/2014/main" id="{6E5EA875-048C-4C42-8F71-0647F2BF26D6}"/>
                </a:ext>
              </a:extLst>
            </p:cNvPr>
            <p:cNvGrpSpPr/>
            <p:nvPr/>
          </p:nvGrpSpPr>
          <p:grpSpPr>
            <a:xfrm>
              <a:off x="4125645" y="3037250"/>
              <a:ext cx="523847" cy="120285"/>
              <a:chOff x="4420354" y="3275821"/>
              <a:chExt cx="744771" cy="171013"/>
            </a:xfrm>
          </p:grpSpPr>
          <p:sp useBgFill="1">
            <p:nvSpPr>
              <p:cNvPr id="2028" name="Rectangle 2027">
                <a:extLst>
                  <a:ext uri="{FF2B5EF4-FFF2-40B4-BE49-F238E27FC236}">
                    <a16:creationId xmlns:a16="http://schemas.microsoft.com/office/drawing/2014/main" id="{374602BD-EC05-4532-8047-581EBDC84E92}"/>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29" name="Group 2028">
                <a:extLst>
                  <a:ext uri="{FF2B5EF4-FFF2-40B4-BE49-F238E27FC236}">
                    <a16:creationId xmlns:a16="http://schemas.microsoft.com/office/drawing/2014/main" id="{4D089F45-D8DE-42F9-8D2A-10644F353BFE}"/>
                  </a:ext>
                </a:extLst>
              </p:cNvPr>
              <p:cNvGrpSpPr/>
              <p:nvPr/>
            </p:nvGrpSpPr>
            <p:grpSpPr>
              <a:xfrm>
                <a:off x="4477946" y="3347611"/>
                <a:ext cx="629587" cy="27432"/>
                <a:chOff x="4469567" y="3347611"/>
                <a:chExt cx="629587" cy="27432"/>
              </a:xfrm>
            </p:grpSpPr>
            <p:cxnSp>
              <p:nvCxnSpPr>
                <p:cNvPr id="2030" name="Straight Connector 2029">
                  <a:extLst>
                    <a:ext uri="{FF2B5EF4-FFF2-40B4-BE49-F238E27FC236}">
                      <a16:creationId xmlns:a16="http://schemas.microsoft.com/office/drawing/2014/main" id="{EDF629AF-DEDB-4B31-84FC-3FB30BFC4939}"/>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31" name="Group 2030">
                  <a:extLst>
                    <a:ext uri="{FF2B5EF4-FFF2-40B4-BE49-F238E27FC236}">
                      <a16:creationId xmlns:a16="http://schemas.microsoft.com/office/drawing/2014/main" id="{2AFA9544-087F-452C-8618-AB988A4CD43A}"/>
                    </a:ext>
                  </a:extLst>
                </p:cNvPr>
                <p:cNvGrpSpPr/>
                <p:nvPr/>
              </p:nvGrpSpPr>
              <p:grpSpPr>
                <a:xfrm>
                  <a:off x="4469567" y="3347611"/>
                  <a:ext cx="130678" cy="27432"/>
                  <a:chOff x="4469567" y="3339387"/>
                  <a:chExt cx="130678" cy="27432"/>
                </a:xfrm>
              </p:grpSpPr>
              <p:sp>
                <p:nvSpPr>
                  <p:cNvPr id="2032" name="Oval 2031">
                    <a:extLst>
                      <a:ext uri="{FF2B5EF4-FFF2-40B4-BE49-F238E27FC236}">
                        <a16:creationId xmlns:a16="http://schemas.microsoft.com/office/drawing/2014/main" id="{1F3FB589-F488-4626-8634-10C0BD7ED04F}"/>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3" name="Oval 2032">
                    <a:extLst>
                      <a:ext uri="{FF2B5EF4-FFF2-40B4-BE49-F238E27FC236}">
                        <a16:creationId xmlns:a16="http://schemas.microsoft.com/office/drawing/2014/main" id="{7819D2AE-8CAD-4FC0-988E-5677CC632EA9}"/>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4" name="Oval 2033">
                    <a:extLst>
                      <a:ext uri="{FF2B5EF4-FFF2-40B4-BE49-F238E27FC236}">
                        <a16:creationId xmlns:a16="http://schemas.microsoft.com/office/drawing/2014/main" id="{02006A08-4BF1-4D63-9D4C-48D6A247A4DD}"/>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2020" name="Group 2019">
              <a:extLst>
                <a:ext uri="{FF2B5EF4-FFF2-40B4-BE49-F238E27FC236}">
                  <a16:creationId xmlns:a16="http://schemas.microsoft.com/office/drawing/2014/main" id="{90F000A2-5B38-4C65-BE41-790D17BCDD38}"/>
                </a:ext>
              </a:extLst>
            </p:cNvPr>
            <p:cNvGrpSpPr/>
            <p:nvPr/>
          </p:nvGrpSpPr>
          <p:grpSpPr>
            <a:xfrm>
              <a:off x="4125645" y="2912487"/>
              <a:ext cx="523847" cy="120285"/>
              <a:chOff x="4420354" y="3275821"/>
              <a:chExt cx="744771" cy="171013"/>
            </a:xfrm>
          </p:grpSpPr>
          <p:sp useBgFill="1">
            <p:nvSpPr>
              <p:cNvPr id="2021" name="Rectangle 2020">
                <a:extLst>
                  <a:ext uri="{FF2B5EF4-FFF2-40B4-BE49-F238E27FC236}">
                    <a16:creationId xmlns:a16="http://schemas.microsoft.com/office/drawing/2014/main" id="{8ABABBB4-2D11-4F64-9923-13B37AB1DEDD}"/>
                  </a:ext>
                </a:extLst>
              </p:cNvPr>
              <p:cNvSpPr/>
              <p:nvPr/>
            </p:nvSpPr>
            <p:spPr>
              <a:xfrm>
                <a:off x="4420354" y="3275821"/>
                <a:ext cx="744771" cy="171013"/>
              </a:xfrm>
              <a:prstGeom prst="rect">
                <a:avLst/>
              </a:prstGeom>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022" name="Group 2021">
                <a:extLst>
                  <a:ext uri="{FF2B5EF4-FFF2-40B4-BE49-F238E27FC236}">
                    <a16:creationId xmlns:a16="http://schemas.microsoft.com/office/drawing/2014/main" id="{9EC87F53-438D-4613-B68F-88AB8CFD8A31}"/>
                  </a:ext>
                </a:extLst>
              </p:cNvPr>
              <p:cNvGrpSpPr/>
              <p:nvPr/>
            </p:nvGrpSpPr>
            <p:grpSpPr>
              <a:xfrm>
                <a:off x="4477946" y="3347611"/>
                <a:ext cx="629587" cy="27432"/>
                <a:chOff x="4469567" y="3347611"/>
                <a:chExt cx="629587" cy="27432"/>
              </a:xfrm>
            </p:grpSpPr>
            <p:cxnSp>
              <p:nvCxnSpPr>
                <p:cNvPr id="2023" name="Straight Connector 2022">
                  <a:extLst>
                    <a:ext uri="{FF2B5EF4-FFF2-40B4-BE49-F238E27FC236}">
                      <a16:creationId xmlns:a16="http://schemas.microsoft.com/office/drawing/2014/main" id="{261E4543-A4A4-427A-B06E-CFFACB965EA8}"/>
                    </a:ext>
                  </a:extLst>
                </p:cNvPr>
                <p:cNvCxnSpPr>
                  <a:cxnSpLocks/>
                </p:cNvCxnSpPr>
                <p:nvPr/>
              </p:nvCxnSpPr>
              <p:spPr>
                <a:xfrm>
                  <a:off x="4641954" y="3362793"/>
                  <a:ext cx="457200" cy="0"/>
                </a:xfrm>
                <a:prstGeom prst="line">
                  <a:avLst/>
                </a:prstGeom>
                <a:ln cap="rnd">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24" name="Group 2023">
                  <a:extLst>
                    <a:ext uri="{FF2B5EF4-FFF2-40B4-BE49-F238E27FC236}">
                      <a16:creationId xmlns:a16="http://schemas.microsoft.com/office/drawing/2014/main" id="{37D955B7-CE34-4E91-B376-CDF57B5438B5}"/>
                    </a:ext>
                  </a:extLst>
                </p:cNvPr>
                <p:cNvGrpSpPr/>
                <p:nvPr/>
              </p:nvGrpSpPr>
              <p:grpSpPr>
                <a:xfrm>
                  <a:off x="4469567" y="3347611"/>
                  <a:ext cx="130678" cy="27432"/>
                  <a:chOff x="4469567" y="3339387"/>
                  <a:chExt cx="130678" cy="27432"/>
                </a:xfrm>
              </p:grpSpPr>
              <p:sp>
                <p:nvSpPr>
                  <p:cNvPr id="2025" name="Oval 2024">
                    <a:extLst>
                      <a:ext uri="{FF2B5EF4-FFF2-40B4-BE49-F238E27FC236}">
                        <a16:creationId xmlns:a16="http://schemas.microsoft.com/office/drawing/2014/main" id="{B506DFDB-5519-4C6A-9EBD-84E4F6759FF0}"/>
                      </a:ext>
                    </a:extLst>
                  </p:cNvPr>
                  <p:cNvSpPr/>
                  <p:nvPr/>
                </p:nvSpPr>
                <p:spPr>
                  <a:xfrm>
                    <a:off x="4469567"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6" name="Oval 2025">
                    <a:extLst>
                      <a:ext uri="{FF2B5EF4-FFF2-40B4-BE49-F238E27FC236}">
                        <a16:creationId xmlns:a16="http://schemas.microsoft.com/office/drawing/2014/main" id="{49C74B02-7597-427D-994F-02910FEEA4BE}"/>
                      </a:ext>
                    </a:extLst>
                  </p:cNvPr>
                  <p:cNvSpPr/>
                  <p:nvPr/>
                </p:nvSpPr>
                <p:spPr>
                  <a:xfrm>
                    <a:off x="4521190"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7" name="Oval 2026">
                    <a:extLst>
                      <a:ext uri="{FF2B5EF4-FFF2-40B4-BE49-F238E27FC236}">
                        <a16:creationId xmlns:a16="http://schemas.microsoft.com/office/drawing/2014/main" id="{1465F543-E5D5-4B33-9B06-5C671A4715DF}"/>
                      </a:ext>
                    </a:extLst>
                  </p:cNvPr>
                  <p:cNvSpPr/>
                  <p:nvPr/>
                </p:nvSpPr>
                <p:spPr>
                  <a:xfrm>
                    <a:off x="4572813" y="3339387"/>
                    <a:ext cx="27432" cy="27432"/>
                  </a:xfrm>
                  <a:prstGeom prst="ellipse">
                    <a:avLst/>
                  </a:prstGeom>
                  <a:solidFill>
                    <a:schemeClr val="tx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sp>
        <p:nvSpPr>
          <p:cNvPr id="2065" name="Freeform: Shape 2064">
            <a:extLst>
              <a:ext uri="{FF2B5EF4-FFF2-40B4-BE49-F238E27FC236}">
                <a16:creationId xmlns:a16="http://schemas.microsoft.com/office/drawing/2014/main" id="{7470CB55-AEC9-4D0F-9772-79C97DC834B4}"/>
              </a:ext>
            </a:extLst>
          </p:cNvPr>
          <p:cNvSpPr/>
          <p:nvPr/>
        </p:nvSpPr>
        <p:spPr>
          <a:xfrm>
            <a:off x="-2497204" y="1364565"/>
            <a:ext cx="5046571" cy="3108033"/>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6" name="TextBox 2065">
            <a:extLst>
              <a:ext uri="{FF2B5EF4-FFF2-40B4-BE49-F238E27FC236}">
                <a16:creationId xmlns:a16="http://schemas.microsoft.com/office/drawing/2014/main" id="{9CD830CE-F4A9-4E3E-A707-4009343F9FCC}"/>
              </a:ext>
            </a:extLst>
          </p:cNvPr>
          <p:cNvSpPr txBox="1"/>
          <p:nvPr/>
        </p:nvSpPr>
        <p:spPr>
          <a:xfrm>
            <a:off x="0" y="4564765"/>
            <a:ext cx="26060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2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DATACENTER</a:t>
            </a:r>
            <a:endParaRPr kumimoji="0" lang="en-US" sz="1400" b="1" i="0" strike="noStrike" kern="1200" cap="none" spc="2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29" name="TextBox 28">
            <a:extLst>
              <a:ext uri="{FF2B5EF4-FFF2-40B4-BE49-F238E27FC236}">
                <a16:creationId xmlns:a16="http://schemas.microsoft.com/office/drawing/2014/main" id="{23063EE7-65EA-48A5-945C-003D3F27BD6C}"/>
              </a:ext>
            </a:extLst>
          </p:cNvPr>
          <p:cNvSpPr txBox="1"/>
          <p:nvPr/>
        </p:nvSpPr>
        <p:spPr>
          <a:xfrm rot="19870863">
            <a:off x="4282785" y="3553173"/>
            <a:ext cx="195277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Applications and data</a:t>
            </a:r>
          </a:p>
        </p:txBody>
      </p:sp>
      <p:grpSp>
        <p:nvGrpSpPr>
          <p:cNvPr id="34" name="Group 33">
            <a:extLst>
              <a:ext uri="{FF2B5EF4-FFF2-40B4-BE49-F238E27FC236}">
                <a16:creationId xmlns:a16="http://schemas.microsoft.com/office/drawing/2014/main" id="{F7E2916E-90FE-4DFB-9958-9D5BDCD6D4C8}"/>
              </a:ext>
            </a:extLst>
          </p:cNvPr>
          <p:cNvGrpSpPr/>
          <p:nvPr/>
        </p:nvGrpSpPr>
        <p:grpSpPr>
          <a:xfrm>
            <a:off x="0" y="0"/>
            <a:ext cx="9143999" cy="5143501"/>
            <a:chOff x="0" y="0"/>
            <a:chExt cx="9143999" cy="5143501"/>
          </a:xfrm>
        </p:grpSpPr>
        <p:sp>
          <p:nvSpPr>
            <p:cNvPr id="32" name="Rectangle 31">
              <a:extLst>
                <a:ext uri="{FF2B5EF4-FFF2-40B4-BE49-F238E27FC236}">
                  <a16:creationId xmlns:a16="http://schemas.microsoft.com/office/drawing/2014/main" id="{486FB816-023C-4169-9C3C-A3F48096F5CB}"/>
                </a:ext>
              </a:extLst>
            </p:cNvPr>
            <p:cNvSpPr/>
            <p:nvPr/>
          </p:nvSpPr>
          <p:spPr>
            <a:xfrm>
              <a:off x="0" y="0"/>
              <a:ext cx="3573851" cy="5143501"/>
            </a:xfrm>
            <a:prstGeom prst="rect">
              <a:avLst/>
            </a:prstGeom>
            <a:solidFill>
              <a:schemeClr val="accent6">
                <a:lumMod val="50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52" name="Mask_right">
              <a:extLst>
                <a:ext uri="{FF2B5EF4-FFF2-40B4-BE49-F238E27FC236}">
                  <a16:creationId xmlns:a16="http://schemas.microsoft.com/office/drawing/2014/main" id="{C6A1EAE3-ED26-477F-B080-DEBEB6279579}"/>
                </a:ext>
              </a:extLst>
            </p:cNvPr>
            <p:cNvSpPr/>
            <p:nvPr/>
          </p:nvSpPr>
          <p:spPr>
            <a:xfrm>
              <a:off x="3573851" y="1589"/>
              <a:ext cx="5570148" cy="5141912"/>
            </a:xfrm>
            <a:prstGeom prst="rect">
              <a:avLst/>
            </a:prstGeom>
            <a:gradFill flip="none" rotWithShape="1">
              <a:gsLst>
                <a:gs pos="100000">
                  <a:schemeClr val="accent3">
                    <a:alpha val="90000"/>
                  </a:schemeClr>
                </a:gs>
                <a:gs pos="21000">
                  <a:srgbClr val="4553F2">
                    <a:alpha val="90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35" name="Group 34">
            <a:extLst>
              <a:ext uri="{FF2B5EF4-FFF2-40B4-BE49-F238E27FC236}">
                <a16:creationId xmlns:a16="http://schemas.microsoft.com/office/drawing/2014/main" id="{A7CD5E70-27A2-4C9B-A635-3E31D3A9D2F3}"/>
              </a:ext>
            </a:extLst>
          </p:cNvPr>
          <p:cNvGrpSpPr/>
          <p:nvPr/>
        </p:nvGrpSpPr>
        <p:grpSpPr>
          <a:xfrm>
            <a:off x="278856" y="1924785"/>
            <a:ext cx="8119556" cy="1384995"/>
            <a:chOff x="278856" y="1924785"/>
            <a:chExt cx="8119556" cy="1384995"/>
          </a:xfrm>
        </p:grpSpPr>
        <p:sp>
          <p:nvSpPr>
            <p:cNvPr id="30" name="TextBox 29">
              <a:extLst>
                <a:ext uri="{FF2B5EF4-FFF2-40B4-BE49-F238E27FC236}">
                  <a16:creationId xmlns:a16="http://schemas.microsoft.com/office/drawing/2014/main" id="{00E6910E-42A9-48FE-9365-B305D5AA2D9B}"/>
                </a:ext>
              </a:extLst>
            </p:cNvPr>
            <p:cNvSpPr txBox="1"/>
            <p:nvPr/>
          </p:nvSpPr>
          <p:spPr>
            <a:xfrm>
              <a:off x="278856" y="1924785"/>
              <a:ext cx="309659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Pay up front and depreciate over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three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years</a:t>
              </a:r>
              <a:endParaRPr kumimoji="0" lang="en-US" sz="28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2251" name="TextBox 2250">
              <a:extLst>
                <a:ext uri="{FF2B5EF4-FFF2-40B4-BE49-F238E27FC236}">
                  <a16:creationId xmlns:a16="http://schemas.microsoft.com/office/drawing/2014/main" id="{ABF68846-2FE7-4186-B90D-7CEB7ED70981}"/>
                </a:ext>
              </a:extLst>
            </p:cNvPr>
            <p:cNvSpPr txBox="1"/>
            <p:nvPr/>
          </p:nvSpPr>
          <p:spPr>
            <a:xfrm>
              <a:off x="4788936" y="1924785"/>
              <a:ext cx="360947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Pay a month later for the number of </a:t>
              </a:r>
              <a:r>
                <a:rPr kumimoji="0" lang="en-US" sz="2800" b="1" i="0" u="sng"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seconds</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used</a:t>
              </a:r>
              <a:endParaRPr kumimoji="0" lang="en-US" sz="28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381441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70"/>
                                        </p:tgtEl>
                                        <p:attrNameLst>
                                          <p:attrName>style.visibility</p:attrName>
                                        </p:attrNameLst>
                                      </p:cBhvr>
                                      <p:to>
                                        <p:strVal val="visible"/>
                                      </p:to>
                                    </p:set>
                                    <p:anim calcmode="lin" valueType="num">
                                      <p:cBhvr additive="base">
                                        <p:cTn id="7" dur="750" fill="hold"/>
                                        <p:tgtEl>
                                          <p:spTgt spid="2070"/>
                                        </p:tgtEl>
                                        <p:attrNameLst>
                                          <p:attrName>ppt_x</p:attrName>
                                        </p:attrNameLst>
                                      </p:cBhvr>
                                      <p:tavLst>
                                        <p:tav tm="0">
                                          <p:val>
                                            <p:strVal val="1+#ppt_w/2"/>
                                          </p:val>
                                        </p:tav>
                                        <p:tav tm="100000">
                                          <p:val>
                                            <p:strVal val="#ppt_x"/>
                                          </p:val>
                                        </p:tav>
                                      </p:tavLst>
                                    </p:anim>
                                    <p:anim calcmode="lin" valueType="num">
                                      <p:cBhvr additive="base">
                                        <p:cTn id="8" dur="750" fill="hold"/>
                                        <p:tgtEl>
                                          <p:spTgt spid="207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650"/>
                                  </p:stCondLst>
                                  <p:childTnLst>
                                    <p:set>
                                      <p:cBhvr>
                                        <p:cTn id="10" dur="1" fill="hold">
                                          <p:stCondLst>
                                            <p:cond delay="0"/>
                                          </p:stCondLst>
                                        </p:cTn>
                                        <p:tgtEl>
                                          <p:spTgt spid="2067"/>
                                        </p:tgtEl>
                                        <p:attrNameLst>
                                          <p:attrName>style.visibility</p:attrName>
                                        </p:attrNameLst>
                                      </p:cBhvr>
                                      <p:to>
                                        <p:strVal val="visible"/>
                                      </p:to>
                                    </p:set>
                                    <p:animEffect transition="in" filter="fade">
                                      <p:cBhvr>
                                        <p:cTn id="11" dur="500"/>
                                        <p:tgtEl>
                                          <p:spTgt spid="2067"/>
                                        </p:tgtEl>
                                      </p:cBhvr>
                                    </p:animEffect>
                                  </p:childTnLst>
                                </p:cTn>
                              </p:par>
                              <p:par>
                                <p:cTn id="12" presetID="42" presetClass="path" presetSubtype="0" decel="100000" fill="hold" grpId="1" nodeType="withEffect">
                                  <p:stCondLst>
                                    <p:cond delay="650"/>
                                  </p:stCondLst>
                                  <p:childTnLst>
                                    <p:animMotion origin="layout" path="M 2.5E-6 8.64198E-7 L 2.5E-6 0.04352 " pathEditMode="relative" rAng="0" ptsTypes="AA">
                                      <p:cBhvr>
                                        <p:cTn id="13" dur="500" spd="-100000" fill="hold"/>
                                        <p:tgtEl>
                                          <p:spTgt spid="2067"/>
                                        </p:tgtEl>
                                        <p:attrNameLst>
                                          <p:attrName>ppt_x</p:attrName>
                                          <p:attrName>ppt_y</p:attrName>
                                        </p:attrNameLst>
                                      </p:cBhvr>
                                      <p:rCtr x="0" y="2160"/>
                                    </p:animMotion>
                                  </p:childTnLst>
                                </p:cTn>
                              </p:par>
                              <p:par>
                                <p:cTn id="14" presetID="10" presetClass="entr" presetSubtype="0" fill="hold" grpId="0" nodeType="withEffect">
                                  <p:stCondLst>
                                    <p:cond delay="750"/>
                                  </p:stCondLst>
                                  <p:childTnLst>
                                    <p:set>
                                      <p:cBhvr>
                                        <p:cTn id="15" dur="1" fill="hold">
                                          <p:stCondLst>
                                            <p:cond delay="0"/>
                                          </p:stCondLst>
                                        </p:cTn>
                                        <p:tgtEl>
                                          <p:spTgt spid="1105"/>
                                        </p:tgtEl>
                                        <p:attrNameLst>
                                          <p:attrName>style.visibility</p:attrName>
                                        </p:attrNameLst>
                                      </p:cBhvr>
                                      <p:to>
                                        <p:strVal val="visible"/>
                                      </p:to>
                                    </p:set>
                                    <p:animEffect transition="in" filter="fade">
                                      <p:cBhvr>
                                        <p:cTn id="16" dur="500"/>
                                        <p:tgtEl>
                                          <p:spTgt spid="1105"/>
                                        </p:tgtEl>
                                      </p:cBhvr>
                                    </p:animEffect>
                                  </p:childTnLst>
                                </p:cTn>
                              </p:par>
                              <p:par>
                                <p:cTn id="17" presetID="42" presetClass="path" presetSubtype="0" decel="100000" fill="hold" grpId="1" nodeType="withEffect">
                                  <p:stCondLst>
                                    <p:cond delay="750"/>
                                  </p:stCondLst>
                                  <p:childTnLst>
                                    <p:animMotion origin="layout" path="M -1.21011E-6 2.17885E-7 L -1.21011E-6 0.04358 " pathEditMode="relative" rAng="0" ptsTypes="AA">
                                      <p:cBhvr>
                                        <p:cTn id="18" dur="500" spd="-100000" fill="hold"/>
                                        <p:tgtEl>
                                          <p:spTgt spid="1105"/>
                                        </p:tgtEl>
                                        <p:attrNameLst>
                                          <p:attrName>ppt_x</p:attrName>
                                          <p:attrName>ppt_y</p:attrName>
                                        </p:attrNameLst>
                                      </p:cBhvr>
                                      <p:rCtr x="0" y="2179"/>
                                    </p:animMotion>
                                  </p:childTnLst>
                                </p:cTn>
                              </p:par>
                              <p:par>
                                <p:cTn id="19" presetID="10" presetClass="entr" presetSubtype="0" fill="hold" nodeType="withEffect">
                                  <p:stCondLst>
                                    <p:cond delay="1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par>
                          <p:cTn id="26" fill="hold">
                            <p:stCondLst>
                              <p:cond delay="2500"/>
                            </p:stCondLst>
                            <p:childTnLst>
                              <p:par>
                                <p:cTn id="27" presetID="63" presetClass="path" presetSubtype="0" accel="50000" decel="50000" fill="hold" nodeType="afterEffect">
                                  <p:stCondLst>
                                    <p:cond delay="0"/>
                                  </p:stCondLst>
                                  <p:childTnLst>
                                    <p:animMotion origin="layout" path="M -2.77778E-7 3.58025E-6 L 0.1816 3.58025E-6 " pathEditMode="relative" rAng="0" ptsTypes="AA">
                                      <p:cBhvr>
                                        <p:cTn id="28" dur="750" fill="hold"/>
                                        <p:tgtEl>
                                          <p:spTgt spid="23"/>
                                        </p:tgtEl>
                                        <p:attrNameLst>
                                          <p:attrName>ppt_x</p:attrName>
                                          <p:attrName>ppt_y</p:attrName>
                                        </p:attrNameLst>
                                      </p:cBhvr>
                                      <p:rCtr x="9080" y="0"/>
                                    </p:animMotion>
                                  </p:childTnLst>
                                </p:cTn>
                              </p:par>
                              <p:par>
                                <p:cTn id="29" presetID="8" presetClass="emph" presetSubtype="0" fill="hold" nodeType="withEffect">
                                  <p:stCondLst>
                                    <p:cond delay="600"/>
                                  </p:stCondLst>
                                  <p:childTnLst>
                                    <p:animRot by="-900000">
                                      <p:cBhvr>
                                        <p:cTn id="30" dur="250" fill="hold"/>
                                        <p:tgtEl>
                                          <p:spTgt spid="23"/>
                                        </p:tgtEl>
                                        <p:attrNameLst>
                                          <p:attrName>r</p:attrName>
                                        </p:attrNameLst>
                                      </p:cBhvr>
                                    </p:animRot>
                                  </p:childTnLst>
                                </p:cTn>
                              </p:par>
                              <p:par>
                                <p:cTn id="31" presetID="63" presetClass="path" presetSubtype="0" accel="50000" decel="50000" fill="hold" nodeType="withEffect">
                                  <p:stCondLst>
                                    <p:cond delay="750"/>
                                  </p:stCondLst>
                                  <p:childTnLst>
                                    <p:animMotion origin="layout" path="M 0.1816 3.58025E-6 L 0.58646 -0.3821 " pathEditMode="relative" rAng="0" ptsTypes="AA">
                                      <p:cBhvr>
                                        <p:cTn id="32" dur="1000" fill="hold"/>
                                        <p:tgtEl>
                                          <p:spTgt spid="23"/>
                                        </p:tgtEl>
                                        <p:attrNameLst>
                                          <p:attrName>ppt_x</p:attrName>
                                          <p:attrName>ppt_y</p:attrName>
                                        </p:attrNameLst>
                                      </p:cBhvr>
                                      <p:rCtr x="20243" y="-19105"/>
                                    </p:animMotion>
                                  </p:childTnLst>
                                </p:cTn>
                              </p:par>
                              <p:par>
                                <p:cTn id="33" presetID="22" presetClass="entr" presetSubtype="4" fill="hold" grpId="0" nodeType="withEffect">
                                  <p:stCondLst>
                                    <p:cond delay="100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650"/>
                                        <p:tgtEl>
                                          <p:spTgt spid="29"/>
                                        </p:tgtEl>
                                      </p:cBhvr>
                                    </p:animEffect>
                                  </p:childTnLst>
                                </p:cTn>
                              </p:par>
                              <p:par>
                                <p:cTn id="36" presetID="8" presetClass="emph" presetSubtype="0" decel="100000" fill="hold" nodeType="withEffect">
                                  <p:stCondLst>
                                    <p:cond delay="1650"/>
                                  </p:stCondLst>
                                  <p:childTnLst>
                                    <p:animRot by="900000">
                                      <p:cBhvr>
                                        <p:cTn id="37" dur="250" fill="hold"/>
                                        <p:tgtEl>
                                          <p:spTgt spid="23"/>
                                        </p:tgtEl>
                                        <p:attrNameLst>
                                          <p:attrName>r</p:attrName>
                                        </p:attrNameLst>
                                      </p:cBhvr>
                                    </p:animRot>
                                  </p:childTnLst>
                                </p:cTn>
                              </p:par>
                            </p:childTnLst>
                          </p:cTn>
                        </p:par>
                        <p:par>
                          <p:cTn id="38" fill="hold">
                            <p:stCondLst>
                              <p:cond delay="4400"/>
                            </p:stCondLst>
                            <p:childTnLst>
                              <p:par>
                                <p:cTn id="39" presetID="10" presetClass="entr" presetSubtype="0" fill="hold" grpId="0" nodeType="afterEffect">
                                  <p:stCondLst>
                                    <p:cond delay="0"/>
                                  </p:stCondLst>
                                  <p:childTnLst>
                                    <p:set>
                                      <p:cBhvr>
                                        <p:cTn id="40" dur="1" fill="hold">
                                          <p:stCondLst>
                                            <p:cond delay="0"/>
                                          </p:stCondLst>
                                        </p:cTn>
                                        <p:tgtEl>
                                          <p:spTgt spid="1108"/>
                                        </p:tgtEl>
                                        <p:attrNameLst>
                                          <p:attrName>style.visibility</p:attrName>
                                        </p:attrNameLst>
                                      </p:cBhvr>
                                      <p:to>
                                        <p:strVal val="visible"/>
                                      </p:to>
                                    </p:set>
                                    <p:animEffect transition="in" filter="fade">
                                      <p:cBhvr>
                                        <p:cTn id="41" dur="500"/>
                                        <p:tgtEl>
                                          <p:spTgt spid="1108"/>
                                        </p:tgtEl>
                                      </p:cBhvr>
                                    </p:animEffect>
                                  </p:childTnLst>
                                </p:cTn>
                              </p:par>
                              <p:par>
                                <p:cTn id="42" presetID="42" presetClass="path" presetSubtype="0" decel="100000" fill="hold" grpId="1" nodeType="withEffect">
                                  <p:stCondLst>
                                    <p:cond delay="0"/>
                                  </p:stCondLst>
                                  <p:childTnLst>
                                    <p:animMotion origin="layout" path="M -3.88889E-6 -2.46914E-7 L 0.03681 -2.46914E-7 " pathEditMode="relative" rAng="0" ptsTypes="AA">
                                      <p:cBhvr>
                                        <p:cTn id="43" dur="500" spd="-100000" fill="hold"/>
                                        <p:tgtEl>
                                          <p:spTgt spid="1108"/>
                                        </p:tgtEl>
                                        <p:attrNameLst>
                                          <p:attrName>ppt_x</p:attrName>
                                          <p:attrName>ppt_y</p:attrName>
                                        </p:attrNameLst>
                                      </p:cBhvr>
                                      <p:rCtr x="1840" y="0"/>
                                    </p:animMotion>
                                  </p:childTnLst>
                                </p:cTn>
                              </p:par>
                              <p:par>
                                <p:cTn id="44" presetID="10" presetClass="entr" presetSubtype="0" fill="hold" grpId="0" nodeType="withEffect">
                                  <p:stCondLst>
                                    <p:cond delay="0"/>
                                  </p:stCondLst>
                                  <p:childTnLst>
                                    <p:set>
                                      <p:cBhvr>
                                        <p:cTn id="45" dur="1" fill="hold">
                                          <p:stCondLst>
                                            <p:cond delay="0"/>
                                          </p:stCondLst>
                                        </p:cTn>
                                        <p:tgtEl>
                                          <p:spTgt spid="1109"/>
                                        </p:tgtEl>
                                        <p:attrNameLst>
                                          <p:attrName>style.visibility</p:attrName>
                                        </p:attrNameLst>
                                      </p:cBhvr>
                                      <p:to>
                                        <p:strVal val="visible"/>
                                      </p:to>
                                    </p:set>
                                    <p:animEffect transition="in" filter="fade">
                                      <p:cBhvr>
                                        <p:cTn id="46" dur="500"/>
                                        <p:tgtEl>
                                          <p:spTgt spid="1109"/>
                                        </p:tgtEl>
                                      </p:cBhvr>
                                    </p:animEffect>
                                  </p:childTnLst>
                                </p:cTn>
                              </p:par>
                              <p:par>
                                <p:cTn id="47" presetID="42" presetClass="path" presetSubtype="0" decel="100000" fill="hold" grpId="1" nodeType="withEffect">
                                  <p:stCondLst>
                                    <p:cond delay="0"/>
                                  </p:stCondLst>
                                  <p:childTnLst>
                                    <p:animMotion origin="layout" path="M -1.66667E-6 -2.83951E-6 L -1.66667E-6 0.04352 " pathEditMode="relative" rAng="0" ptsTypes="AA">
                                      <p:cBhvr>
                                        <p:cTn id="48" dur="500" spd="-100000" fill="hold"/>
                                        <p:tgtEl>
                                          <p:spTgt spid="1109"/>
                                        </p:tgtEl>
                                        <p:attrNameLst>
                                          <p:attrName>ppt_x</p:attrName>
                                          <p:attrName>ppt_y</p:attrName>
                                        </p:attrNameLst>
                                      </p:cBhvr>
                                      <p:rCtr x="0" y="2160"/>
                                    </p:animMotion>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animBg="1"/>
      <p:bldP spid="2067" grpId="0" animBg="1"/>
      <p:bldP spid="2067" grpId="1" animBg="1"/>
      <p:bldP spid="1105" grpId="0" animBg="1"/>
      <p:bldP spid="1105" grpId="1" animBg="1"/>
      <p:bldP spid="20" grpId="0" animBg="1"/>
      <p:bldP spid="1108" grpId="0"/>
      <p:bldP spid="1108" grpId="1"/>
      <p:bldP spid="1109" grpId="0"/>
      <p:bldP spid="1109" grpId="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29" name="Title 8">
            <a:extLst>
              <a:ext uri="{FF2B5EF4-FFF2-40B4-BE49-F238E27FC236}">
                <a16:creationId xmlns:a16="http://schemas.microsoft.com/office/drawing/2014/main" id="{9979255B-4821-484B-B26B-1321ED3ED358}"/>
              </a:ext>
            </a:extLst>
          </p:cNvPr>
          <p:cNvSpPr txBox="1">
            <a:spLocks/>
          </p:cNvSpPr>
          <p:nvPr/>
        </p:nvSpPr>
        <p:spPr>
          <a:xfrm>
            <a:off x="3177806" y="1961447"/>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Native Principle #2</a:t>
            </a:r>
          </a:p>
        </p:txBody>
      </p:sp>
      <p:sp>
        <p:nvSpPr>
          <p:cNvPr id="8" name="TextBox 7">
            <a:extLst>
              <a:ext uri="{FF2B5EF4-FFF2-40B4-BE49-F238E27FC236}">
                <a16:creationId xmlns:a16="http://schemas.microsoft.com/office/drawing/2014/main" id="{2EC3A8AB-9F4A-42EE-AA67-12ED5065A46F}"/>
              </a:ext>
            </a:extLst>
          </p:cNvPr>
          <p:cNvSpPr txBox="1"/>
          <p:nvPr/>
        </p:nvSpPr>
        <p:spPr>
          <a:xfrm>
            <a:off x="3220803" y="2470792"/>
            <a:ext cx="5520423"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Pay for what you used last month, not what you guess you will need next year.</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Enable teams to experiment and fail fast, without significant investment.</a:t>
            </a:r>
          </a:p>
        </p:txBody>
      </p:sp>
      <p:grpSp>
        <p:nvGrpSpPr>
          <p:cNvPr id="9" name="Group 8">
            <a:extLst>
              <a:ext uri="{FF2B5EF4-FFF2-40B4-BE49-F238E27FC236}">
                <a16:creationId xmlns:a16="http://schemas.microsoft.com/office/drawing/2014/main" id="{9F57F189-57BC-402C-BC7C-2D157C9F94EE}"/>
              </a:ext>
            </a:extLst>
          </p:cNvPr>
          <p:cNvGrpSpPr/>
          <p:nvPr/>
        </p:nvGrpSpPr>
        <p:grpSpPr>
          <a:xfrm>
            <a:off x="783538" y="1626049"/>
            <a:ext cx="2206753" cy="1891402"/>
            <a:chOff x="900598" y="2120309"/>
            <a:chExt cx="2887309" cy="2474705"/>
          </a:xfrm>
        </p:grpSpPr>
        <p:sp>
          <p:nvSpPr>
            <p:cNvPr id="10" name="Freeform: Shape 9">
              <a:extLst>
                <a:ext uri="{FF2B5EF4-FFF2-40B4-BE49-F238E27FC236}">
                  <a16:creationId xmlns:a16="http://schemas.microsoft.com/office/drawing/2014/main" id="{A53F48D2-49A5-4C9A-9793-AEBA8B8EE065}"/>
                </a:ext>
              </a:extLst>
            </p:cNvPr>
            <p:cNvSpPr/>
            <p:nvPr/>
          </p:nvSpPr>
          <p:spPr>
            <a:xfrm>
              <a:off x="900598" y="2120309"/>
              <a:ext cx="2887309" cy="182839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 name="Straight Connector 10">
              <a:extLst>
                <a:ext uri="{FF2B5EF4-FFF2-40B4-BE49-F238E27FC236}">
                  <a16:creationId xmlns:a16="http://schemas.microsoft.com/office/drawing/2014/main" id="{DB8446DE-5B50-49D3-A28F-50CF8562902D}"/>
                </a:ext>
              </a:extLst>
            </p:cNvPr>
            <p:cNvCxnSpPr>
              <a:cxnSpLocks/>
            </p:cNvCxnSpPr>
            <p:nvPr/>
          </p:nvCxnSpPr>
          <p:spPr>
            <a:xfrm flipV="1">
              <a:off x="1612170" y="3149762"/>
              <a:ext cx="716280" cy="2133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4DB484-4346-4E55-A295-1E57EDB4588E}"/>
                </a:ext>
              </a:extLst>
            </p:cNvPr>
            <p:cNvCxnSpPr>
              <a:cxnSpLocks/>
            </p:cNvCxnSpPr>
            <p:nvPr/>
          </p:nvCxnSpPr>
          <p:spPr>
            <a:xfrm flipV="1">
              <a:off x="1163638" y="3933357"/>
              <a:ext cx="1290637" cy="42386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5C7C05-ABEC-4513-92B2-6A50DC9FE5AE}"/>
                </a:ext>
              </a:extLst>
            </p:cNvPr>
            <p:cNvCxnSpPr>
              <a:cxnSpLocks/>
            </p:cNvCxnSpPr>
            <p:nvPr/>
          </p:nvCxnSpPr>
          <p:spPr>
            <a:xfrm>
              <a:off x="2328450" y="3172622"/>
              <a:ext cx="91440" cy="73914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353FD0C-B4A7-408B-9935-927C6432CEB4}"/>
                </a:ext>
              </a:extLst>
            </p:cNvPr>
            <p:cNvCxnSpPr>
              <a:cxnSpLocks/>
            </p:cNvCxnSpPr>
            <p:nvPr/>
          </p:nvCxnSpPr>
          <p:spPr>
            <a:xfrm>
              <a:off x="2336070" y="3149762"/>
              <a:ext cx="876300" cy="4419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412941D-6603-47BD-92FE-9B29AC5358A2}"/>
                </a:ext>
              </a:extLst>
            </p:cNvPr>
            <p:cNvCxnSpPr>
              <a:cxnSpLocks/>
            </p:cNvCxnSpPr>
            <p:nvPr/>
          </p:nvCxnSpPr>
          <p:spPr>
            <a:xfrm flipV="1">
              <a:off x="2435130" y="3599342"/>
              <a:ext cx="777240" cy="31242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47292E2-9315-4FAE-BB83-633D8BFB9AB3}"/>
                </a:ext>
              </a:extLst>
            </p:cNvPr>
            <p:cNvCxnSpPr>
              <a:cxnSpLocks/>
            </p:cNvCxnSpPr>
            <p:nvPr/>
          </p:nvCxnSpPr>
          <p:spPr>
            <a:xfrm flipH="1">
              <a:off x="2668588" y="3599342"/>
              <a:ext cx="528542" cy="84360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018DF52-5EDC-453C-B0C5-CF47045CE193}"/>
                </a:ext>
              </a:extLst>
            </p:cNvPr>
            <p:cNvCxnSpPr>
              <a:cxnSpLocks/>
            </p:cNvCxnSpPr>
            <p:nvPr/>
          </p:nvCxnSpPr>
          <p:spPr>
            <a:xfrm flipH="1" flipV="1">
              <a:off x="1173164" y="4376270"/>
              <a:ext cx="1523999" cy="7620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B0237E3-97E0-476D-8E96-2DBA8346695D}"/>
                </a:ext>
              </a:extLst>
            </p:cNvPr>
            <p:cNvCxnSpPr>
              <a:cxnSpLocks/>
            </p:cNvCxnSpPr>
            <p:nvPr/>
          </p:nvCxnSpPr>
          <p:spPr>
            <a:xfrm flipV="1">
              <a:off x="1116870" y="3408842"/>
              <a:ext cx="464820" cy="105156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95D7BCEE-7D95-44A6-A9E2-5A5E032210FC}"/>
                </a:ext>
              </a:extLst>
            </p:cNvPr>
            <p:cNvSpPr/>
            <p:nvPr/>
          </p:nvSpPr>
          <p:spPr>
            <a:xfrm>
              <a:off x="968646" y="4155602"/>
              <a:ext cx="422910" cy="422910"/>
            </a:xfrm>
            <a:prstGeom prst="ellipse">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19">
              <a:extLst>
                <a:ext uri="{FF2B5EF4-FFF2-40B4-BE49-F238E27FC236}">
                  <a16:creationId xmlns:a16="http://schemas.microsoft.com/office/drawing/2014/main" id="{6630E5B0-E0C0-42B3-9787-F91D09BEB3E0}"/>
                </a:ext>
              </a:extLst>
            </p:cNvPr>
            <p:cNvSpPr/>
            <p:nvPr/>
          </p:nvSpPr>
          <p:spPr>
            <a:xfrm>
              <a:off x="2108482" y="2927086"/>
              <a:ext cx="460591" cy="460591"/>
            </a:xfrm>
            <a:prstGeom prst="rect">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Rectangle 20">
              <a:extLst>
                <a:ext uri="{FF2B5EF4-FFF2-40B4-BE49-F238E27FC236}">
                  <a16:creationId xmlns:a16="http://schemas.microsoft.com/office/drawing/2014/main" id="{DF77395F-A7EA-44A5-966E-1D75E9DFA19F}"/>
                </a:ext>
              </a:extLst>
            </p:cNvPr>
            <p:cNvSpPr/>
            <p:nvPr/>
          </p:nvSpPr>
          <p:spPr>
            <a:xfrm>
              <a:off x="3066313" y="3455043"/>
              <a:ext cx="270091" cy="270091"/>
            </a:xfrm>
            <a:prstGeom prst="rect">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Oval 21">
              <a:extLst>
                <a:ext uri="{FF2B5EF4-FFF2-40B4-BE49-F238E27FC236}">
                  <a16:creationId xmlns:a16="http://schemas.microsoft.com/office/drawing/2014/main" id="{62B59961-5B17-48D6-8B38-AA84304B7A69}"/>
                </a:ext>
              </a:extLst>
            </p:cNvPr>
            <p:cNvSpPr/>
            <p:nvPr/>
          </p:nvSpPr>
          <p:spPr>
            <a:xfrm>
              <a:off x="1393723" y="3189558"/>
              <a:ext cx="422910" cy="422910"/>
            </a:xfrm>
            <a:prstGeom prst="ellipse">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3" name="Straight Connector 22">
              <a:extLst>
                <a:ext uri="{FF2B5EF4-FFF2-40B4-BE49-F238E27FC236}">
                  <a16:creationId xmlns:a16="http://schemas.microsoft.com/office/drawing/2014/main" id="{8CE57C16-5A6B-458E-BA5B-E9DD1B486A64}"/>
                </a:ext>
              </a:extLst>
            </p:cNvPr>
            <p:cNvCxnSpPr>
              <a:cxnSpLocks/>
            </p:cNvCxnSpPr>
            <p:nvPr/>
          </p:nvCxnSpPr>
          <p:spPr>
            <a:xfrm>
              <a:off x="2419890" y="3896522"/>
              <a:ext cx="286798" cy="53213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9F14B747-9641-4F7A-A3D5-A72E0B556BB0}"/>
                </a:ext>
              </a:extLst>
            </p:cNvPr>
            <p:cNvSpPr/>
            <p:nvPr/>
          </p:nvSpPr>
          <p:spPr>
            <a:xfrm>
              <a:off x="2300997" y="3783614"/>
              <a:ext cx="268076" cy="268076"/>
            </a:xfrm>
            <a:prstGeom prst="ellipse">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Rectangle 24">
              <a:extLst>
                <a:ext uri="{FF2B5EF4-FFF2-40B4-BE49-F238E27FC236}">
                  <a16:creationId xmlns:a16="http://schemas.microsoft.com/office/drawing/2014/main" id="{3B1B8499-EA01-47D6-9F54-5C93D8A7205B}"/>
                </a:ext>
              </a:extLst>
            </p:cNvPr>
            <p:cNvSpPr/>
            <p:nvPr/>
          </p:nvSpPr>
          <p:spPr>
            <a:xfrm>
              <a:off x="2542664" y="4281351"/>
              <a:ext cx="313663" cy="313663"/>
            </a:xfrm>
            <a:prstGeom prst="rect">
              <a:avLst/>
            </a:prstGeom>
            <a:solidFill>
              <a:srgbClr val="4F4A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656906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3.61111E-6 0 L -3.61111E-6 0.0858 " pathEditMode="relative" rAng="0" ptsTypes="AA">
                                      <p:cBhvr>
                                        <p:cTn id="9" dur="500" spd="-100000" fill="hold"/>
                                        <p:tgtEl>
                                          <p:spTgt spid="9"/>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42" presetClass="path" presetSubtype="0" decel="100000" fill="hold" grpId="1" nodeType="withEffect">
                                  <p:stCondLst>
                                    <p:cond delay="250"/>
                                  </p:stCondLst>
                                  <p:childTnLst>
                                    <p:animMotion origin="layout" path="M 5.55556E-7 -2.59259E-6 L 0.03681 -2.59259E-6 " pathEditMode="relative" rAng="0" ptsTypes="AA">
                                      <p:cBhvr>
                                        <p:cTn id="14" dur="500" spd="-100000" fill="hold"/>
                                        <p:tgtEl>
                                          <p:spTgt spid="529"/>
                                        </p:tgtEl>
                                        <p:attrNameLst>
                                          <p:attrName>ppt_x</p:attrName>
                                          <p:attrName>ppt_y</p:attrName>
                                        </p:attrNameLst>
                                      </p:cBhvr>
                                      <p:rCtr x="1840" y="0"/>
                                    </p:animMotion>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42" presetClass="path" presetSubtype="0" decel="100000" fill="hold" grpId="1" nodeType="withEffect">
                                  <p:stCondLst>
                                    <p:cond delay="0"/>
                                  </p:stCondLst>
                                  <p:childTnLst>
                                    <p:animMotion origin="layout" path="M 5E-6 -9.87654E-7 L 5E-6 0.04352 " pathEditMode="relative" rAng="0" ptsTypes="AA">
                                      <p:cBhvr>
                                        <p:cTn id="20" dur="500" spd="-100000" fill="hold"/>
                                        <p:tgtEl>
                                          <p:spTgt spid="8">
                                            <p:txEl>
                                              <p:pRg st="0" end="0"/>
                                            </p:txEl>
                                          </p:spTgt>
                                        </p:tgtEl>
                                        <p:attrNameLst>
                                          <p:attrName>ppt_x</p:attrName>
                                          <p:attrName>ppt_y</p:attrName>
                                        </p:attrNameLst>
                                      </p:cBhvr>
                                      <p:rCtr x="0" y="2160"/>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par>
                                <p:cTn id="26" presetID="42" presetClass="path" presetSubtype="0" decel="100000" fill="hold" grpId="1" nodeType="withEffect">
                                  <p:stCondLst>
                                    <p:cond delay="0"/>
                                  </p:stCondLst>
                                  <p:childTnLst>
                                    <p:animMotion origin="layout" path="M 1.94444E-6 -2.71605E-6 L 1.94444E-6 0.04352 " pathEditMode="relative" rAng="0" ptsTypes="AA">
                                      <p:cBhvr>
                                        <p:cTn id="27" dur="500" spd="-100000" fill="hold"/>
                                        <p:tgtEl>
                                          <p:spTgt spid="8">
                                            <p:txEl>
                                              <p:pRg st="1" end="1"/>
                                            </p:txEl>
                                          </p:spTgt>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529" grpId="1"/>
      <p:bldP spid="8" grpId="0" uiExpand="1" build="p"/>
      <p:bldP spid="8" grpId="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579A72E8-8F3B-49DF-99A5-F1B4684CD3C0}"/>
              </a:ext>
            </a:extLst>
          </p:cNvPr>
          <p:cNvGrpSpPr/>
          <p:nvPr/>
        </p:nvGrpSpPr>
        <p:grpSpPr>
          <a:xfrm>
            <a:off x="1794680" y="1702953"/>
            <a:ext cx="537660" cy="525164"/>
            <a:chOff x="2889522" y="2149398"/>
            <a:chExt cx="537660" cy="525164"/>
          </a:xfrm>
        </p:grpSpPr>
        <p:sp>
          <p:nvSpPr>
            <p:cNvPr id="73" name="Freeform: Shape 72">
              <a:extLst>
                <a:ext uri="{FF2B5EF4-FFF2-40B4-BE49-F238E27FC236}">
                  <a16:creationId xmlns:a16="http://schemas.microsoft.com/office/drawing/2014/main" id="{1D715934-90A8-4CC3-9A78-F2F5B2392808}"/>
                </a:ext>
              </a:extLst>
            </p:cNvPr>
            <p:cNvSpPr/>
            <p:nvPr/>
          </p:nvSpPr>
          <p:spPr>
            <a:xfrm flipH="1" flipV="1">
              <a:off x="2889522" y="2149398"/>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accent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1" name="Picture 60">
              <a:extLst>
                <a:ext uri="{FF2B5EF4-FFF2-40B4-BE49-F238E27FC236}">
                  <a16:creationId xmlns:a16="http://schemas.microsoft.com/office/drawing/2014/main" id="{AC14FE76-D936-4D5C-A8A4-A201D248E6C9}"/>
                </a:ext>
              </a:extLst>
            </p:cNvPr>
            <p:cNvPicPr>
              <a:picLocks/>
            </p:cNvPicPr>
            <p:nvPr/>
          </p:nvPicPr>
          <p:blipFill>
            <a:blip r:embed="rId3"/>
            <a:stretch>
              <a:fillRect/>
            </a:stretch>
          </p:blipFill>
          <p:spPr>
            <a:xfrm>
              <a:off x="3020466" y="2203482"/>
              <a:ext cx="281394" cy="281394"/>
            </a:xfrm>
            <a:prstGeom prst="rect">
              <a:avLst/>
            </a:prstGeom>
          </p:spPr>
        </p:pic>
      </p:grpSp>
      <p:cxnSp>
        <p:nvCxnSpPr>
          <p:cNvPr id="64" name="Straight Arrow Connector 63">
            <a:extLst>
              <a:ext uri="{FF2B5EF4-FFF2-40B4-BE49-F238E27FC236}">
                <a16:creationId xmlns:a16="http://schemas.microsoft.com/office/drawing/2014/main" id="{9F8F509A-E240-407E-BBFC-B7DE9B5FC1FB}"/>
              </a:ext>
            </a:extLst>
          </p:cNvPr>
          <p:cNvCxnSpPr>
            <a:cxnSpLocks/>
          </p:cNvCxnSpPr>
          <p:nvPr/>
        </p:nvCxnSpPr>
        <p:spPr>
          <a:xfrm flipH="1">
            <a:off x="1106059" y="2325146"/>
            <a:ext cx="648023" cy="628894"/>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C702E24-01CB-4097-90E6-285526C63CB8}"/>
              </a:ext>
            </a:extLst>
          </p:cNvPr>
          <p:cNvCxnSpPr>
            <a:cxnSpLocks/>
          </p:cNvCxnSpPr>
          <p:nvPr/>
        </p:nvCxnSpPr>
        <p:spPr>
          <a:xfrm>
            <a:off x="1203874" y="3206082"/>
            <a:ext cx="1690105" cy="0"/>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9D2B4F8F-B921-4211-B0EF-C50A722B3307}"/>
              </a:ext>
            </a:extLst>
          </p:cNvPr>
          <p:cNvCxnSpPr>
            <a:cxnSpLocks/>
          </p:cNvCxnSpPr>
          <p:nvPr/>
        </p:nvCxnSpPr>
        <p:spPr>
          <a:xfrm flipH="1" flipV="1">
            <a:off x="1104852" y="3450145"/>
            <a:ext cx="719192" cy="657546"/>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783B5689-93FC-4E3B-950A-84BE5FEB003B}"/>
              </a:ext>
            </a:extLst>
          </p:cNvPr>
          <p:cNvCxnSpPr>
            <a:cxnSpLocks/>
          </p:cNvCxnSpPr>
          <p:nvPr/>
        </p:nvCxnSpPr>
        <p:spPr>
          <a:xfrm flipV="1">
            <a:off x="980414" y="2178355"/>
            <a:ext cx="692063" cy="689224"/>
          </a:xfrm>
          <a:prstGeom prst="straightConnector1">
            <a:avLst/>
          </a:prstGeom>
          <a:ln>
            <a:solidFill>
              <a:schemeClr val="tx1">
                <a:alpha val="44000"/>
              </a:schemeClr>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29D3CB71-9CA7-4D60-9C5E-341788C8EE5C}"/>
              </a:ext>
            </a:extLst>
          </p:cNvPr>
          <p:cNvCxnSpPr>
            <a:cxnSpLocks/>
          </p:cNvCxnSpPr>
          <p:nvPr/>
        </p:nvCxnSpPr>
        <p:spPr>
          <a:xfrm flipV="1">
            <a:off x="2339502" y="3496995"/>
            <a:ext cx="721511" cy="627532"/>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DD248290-0074-4492-A095-CEF4DDF4DBAF}"/>
              </a:ext>
            </a:extLst>
          </p:cNvPr>
          <p:cNvCxnSpPr>
            <a:cxnSpLocks/>
          </p:cNvCxnSpPr>
          <p:nvPr/>
        </p:nvCxnSpPr>
        <p:spPr>
          <a:xfrm flipH="1">
            <a:off x="2261654" y="3438728"/>
            <a:ext cx="680963" cy="595778"/>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62890D2-406B-40FC-B31C-DD4E680DDB1A}"/>
              </a:ext>
            </a:extLst>
          </p:cNvPr>
          <p:cNvSpPr txBox="1"/>
          <p:nvPr/>
        </p:nvSpPr>
        <p:spPr>
          <a:xfrm>
            <a:off x="278856" y="370305"/>
            <a:ext cx="338668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File tickets and wait for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every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step</a:t>
            </a:r>
            <a:endParaRPr kumimoji="0" lang="en-US" sz="28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grpSp>
        <p:nvGrpSpPr>
          <p:cNvPr id="63" name="Group 62">
            <a:extLst>
              <a:ext uri="{FF2B5EF4-FFF2-40B4-BE49-F238E27FC236}">
                <a16:creationId xmlns:a16="http://schemas.microsoft.com/office/drawing/2014/main" id="{66A29DC0-98E0-4C41-A8A0-FB10505D7414}"/>
              </a:ext>
            </a:extLst>
          </p:cNvPr>
          <p:cNvGrpSpPr/>
          <p:nvPr/>
        </p:nvGrpSpPr>
        <p:grpSpPr>
          <a:xfrm>
            <a:off x="4572000" y="0"/>
            <a:ext cx="4572000" cy="5143501"/>
            <a:chOff x="4572000" y="0"/>
            <a:chExt cx="4572000" cy="5143501"/>
          </a:xfrm>
        </p:grpSpPr>
        <p:sp>
          <p:nvSpPr>
            <p:cNvPr id="9" name="Rectangle 8">
              <a:extLst>
                <a:ext uri="{FF2B5EF4-FFF2-40B4-BE49-F238E27FC236}">
                  <a16:creationId xmlns:a16="http://schemas.microsoft.com/office/drawing/2014/main" id="{6BF2D6F5-D4AE-4748-81FF-058FFD066C55}"/>
                </a:ext>
              </a:extLst>
            </p:cNvPr>
            <p:cNvSpPr/>
            <p:nvPr/>
          </p:nvSpPr>
          <p:spPr>
            <a:xfrm flipH="1">
              <a:off x="4572000" y="0"/>
              <a:ext cx="4572000" cy="5143501"/>
            </a:xfrm>
            <a:prstGeom prst="rect">
              <a:avLst/>
            </a:prstGeom>
            <a:gradFill flip="none" rotWithShape="1">
              <a:gsLst>
                <a:gs pos="0">
                  <a:schemeClr val="accent3"/>
                </a:gs>
                <a:gs pos="71000">
                  <a:srgbClr val="4553F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12">
              <a:extLst>
                <a:ext uri="{FF2B5EF4-FFF2-40B4-BE49-F238E27FC236}">
                  <a16:creationId xmlns:a16="http://schemas.microsoft.com/office/drawing/2014/main" id="{A0543E3E-2D52-4E3E-ABCF-62C0385AD96F}"/>
                </a:ext>
              </a:extLst>
            </p:cNvPr>
            <p:cNvSpPr txBox="1"/>
            <p:nvPr/>
          </p:nvSpPr>
          <p:spPr>
            <a:xfrm>
              <a:off x="4788936" y="370305"/>
              <a:ext cx="400337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Self service, </a:t>
              </a:r>
              <a:b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on-demand, no delays</a:t>
              </a:r>
            </a:p>
          </p:txBody>
        </p:sp>
      </p:grpSp>
      <p:grpSp>
        <p:nvGrpSpPr>
          <p:cNvPr id="4" name="Group 3">
            <a:extLst>
              <a:ext uri="{FF2B5EF4-FFF2-40B4-BE49-F238E27FC236}">
                <a16:creationId xmlns:a16="http://schemas.microsoft.com/office/drawing/2014/main" id="{6F4C369C-F9C4-4A33-B719-597F123AB930}"/>
              </a:ext>
            </a:extLst>
          </p:cNvPr>
          <p:cNvGrpSpPr/>
          <p:nvPr/>
        </p:nvGrpSpPr>
        <p:grpSpPr>
          <a:xfrm>
            <a:off x="1794680" y="1701251"/>
            <a:ext cx="537660" cy="525164"/>
            <a:chOff x="1963986" y="1563162"/>
            <a:chExt cx="537660" cy="525164"/>
          </a:xfrm>
          <a:solidFill>
            <a:srgbClr val="626362"/>
          </a:solidFill>
        </p:grpSpPr>
        <p:sp>
          <p:nvSpPr>
            <p:cNvPr id="14" name="Freeform: Shape 13">
              <a:extLst>
                <a:ext uri="{FF2B5EF4-FFF2-40B4-BE49-F238E27FC236}">
                  <a16:creationId xmlns:a16="http://schemas.microsoft.com/office/drawing/2014/main" id="{6FA71FC2-DB41-495A-8AB4-E848034F2820}"/>
                </a:ext>
              </a:extLst>
            </p:cNvPr>
            <p:cNvSpPr/>
            <p:nvPr/>
          </p:nvSpPr>
          <p:spPr>
            <a:xfrm flipH="1" flipV="1">
              <a:off x="1963986" y="1563162"/>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bg1">
                <a:lumMod val="5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TextBox 2">
              <a:extLst>
                <a:ext uri="{FF2B5EF4-FFF2-40B4-BE49-F238E27FC236}">
                  <a16:creationId xmlns:a16="http://schemas.microsoft.com/office/drawing/2014/main" id="{5658A47E-4D39-4971-A932-54A98F8A43A9}"/>
                </a:ext>
              </a:extLst>
            </p:cNvPr>
            <p:cNvSpPr txBox="1"/>
            <p:nvPr/>
          </p:nvSpPr>
          <p:spPr>
            <a:xfrm>
              <a:off x="2102011" y="1564864"/>
              <a:ext cx="26962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p:txBody>
        </p:sp>
      </p:grpSp>
      <p:grpSp>
        <p:nvGrpSpPr>
          <p:cNvPr id="7" name="Group 6">
            <a:extLst>
              <a:ext uri="{FF2B5EF4-FFF2-40B4-BE49-F238E27FC236}">
                <a16:creationId xmlns:a16="http://schemas.microsoft.com/office/drawing/2014/main" id="{E29DF326-AC1D-4461-B8D8-6F55993288F7}"/>
              </a:ext>
            </a:extLst>
          </p:cNvPr>
          <p:cNvGrpSpPr/>
          <p:nvPr/>
        </p:nvGrpSpPr>
        <p:grpSpPr>
          <a:xfrm>
            <a:off x="674158" y="2956329"/>
            <a:ext cx="445658" cy="445658"/>
            <a:chOff x="633128" y="2062684"/>
            <a:chExt cx="445658" cy="445658"/>
          </a:xfrm>
        </p:grpSpPr>
        <p:sp>
          <p:nvSpPr>
            <p:cNvPr id="5" name="Oval 4">
              <a:extLst>
                <a:ext uri="{FF2B5EF4-FFF2-40B4-BE49-F238E27FC236}">
                  <a16:creationId xmlns:a16="http://schemas.microsoft.com/office/drawing/2014/main" id="{9DDF6337-0904-4459-9C60-42E62F378C37}"/>
                </a:ext>
              </a:extLst>
            </p:cNvPr>
            <p:cNvSpPr/>
            <p:nvPr/>
          </p:nvSpPr>
          <p:spPr>
            <a:xfrm>
              <a:off x="633128" y="2062684"/>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 name="Picture 5">
              <a:extLst>
                <a:ext uri="{FF2B5EF4-FFF2-40B4-BE49-F238E27FC236}">
                  <a16:creationId xmlns:a16="http://schemas.microsoft.com/office/drawing/2014/main" id="{B2B69E33-BABA-44E3-B248-787BB96B470C}"/>
                </a:ext>
              </a:extLst>
            </p:cNvPr>
            <p:cNvPicPr>
              <a:picLocks/>
            </p:cNvPicPr>
            <p:nvPr/>
          </p:nvPicPr>
          <p:blipFill rotWithShape="1">
            <a:blip r:embed="rId4"/>
            <a:srcRect l="13294" t="3626" r="11266" b="20935"/>
            <a:stretch/>
          </p:blipFill>
          <p:spPr>
            <a:xfrm>
              <a:off x="650220" y="2133106"/>
              <a:ext cx="418341" cy="370475"/>
            </a:xfrm>
            <a:prstGeom prst="ellipse">
              <a:avLst/>
            </a:prstGeom>
          </p:spPr>
        </p:pic>
      </p:grpSp>
      <p:cxnSp>
        <p:nvCxnSpPr>
          <p:cNvPr id="15" name="Straight Arrow Connector 14">
            <a:extLst>
              <a:ext uri="{FF2B5EF4-FFF2-40B4-BE49-F238E27FC236}">
                <a16:creationId xmlns:a16="http://schemas.microsoft.com/office/drawing/2014/main" id="{9909917B-A8F0-401F-82D2-0E2B3EB77CE5}"/>
              </a:ext>
            </a:extLst>
          </p:cNvPr>
          <p:cNvCxnSpPr>
            <a:cxnSpLocks/>
          </p:cNvCxnSpPr>
          <p:nvPr/>
        </p:nvCxnSpPr>
        <p:spPr>
          <a:xfrm flipH="1">
            <a:off x="1106059" y="2325146"/>
            <a:ext cx="648023" cy="62889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2062B59-2E9D-4D74-9A95-443694E02E83}"/>
              </a:ext>
            </a:extLst>
          </p:cNvPr>
          <p:cNvCxnSpPr>
            <a:cxnSpLocks/>
          </p:cNvCxnSpPr>
          <p:nvPr/>
        </p:nvCxnSpPr>
        <p:spPr>
          <a:xfrm>
            <a:off x="1203874" y="3206082"/>
            <a:ext cx="1690105"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96FDEE2-4246-4591-818D-CBE3D413F0BA}"/>
              </a:ext>
            </a:extLst>
          </p:cNvPr>
          <p:cNvCxnSpPr>
            <a:cxnSpLocks/>
          </p:cNvCxnSpPr>
          <p:nvPr/>
        </p:nvCxnSpPr>
        <p:spPr>
          <a:xfrm flipH="1" flipV="1">
            <a:off x="1104852" y="3450145"/>
            <a:ext cx="719192" cy="65754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D06365A4-E746-49FB-82D0-84EAC3DD4C1E}"/>
              </a:ext>
            </a:extLst>
          </p:cNvPr>
          <p:cNvCxnSpPr>
            <a:cxnSpLocks/>
          </p:cNvCxnSpPr>
          <p:nvPr/>
        </p:nvCxnSpPr>
        <p:spPr>
          <a:xfrm flipV="1">
            <a:off x="980414" y="2178355"/>
            <a:ext cx="692063" cy="68922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4E9E707-C591-4746-8BC4-1D119BA787C1}"/>
              </a:ext>
            </a:extLst>
          </p:cNvPr>
          <p:cNvCxnSpPr>
            <a:cxnSpLocks/>
          </p:cNvCxnSpPr>
          <p:nvPr/>
        </p:nvCxnSpPr>
        <p:spPr>
          <a:xfrm flipV="1">
            <a:off x="2339502" y="3496995"/>
            <a:ext cx="721511" cy="62753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7A568411-558D-43B5-8A31-4C8497DB4A65}"/>
              </a:ext>
            </a:extLst>
          </p:cNvPr>
          <p:cNvGrpSpPr/>
          <p:nvPr/>
        </p:nvGrpSpPr>
        <p:grpSpPr>
          <a:xfrm>
            <a:off x="1840681" y="4066944"/>
            <a:ext cx="445658" cy="445658"/>
            <a:chOff x="1840681" y="3969408"/>
            <a:chExt cx="445658" cy="445658"/>
          </a:xfrm>
        </p:grpSpPr>
        <p:sp>
          <p:nvSpPr>
            <p:cNvPr id="24" name="Oval 23">
              <a:extLst>
                <a:ext uri="{FF2B5EF4-FFF2-40B4-BE49-F238E27FC236}">
                  <a16:creationId xmlns:a16="http://schemas.microsoft.com/office/drawing/2014/main" id="{8A909F24-CBE0-40C0-B1AD-6AA363878B45}"/>
                </a:ext>
              </a:extLst>
            </p:cNvPr>
            <p:cNvSpPr/>
            <p:nvPr/>
          </p:nvSpPr>
          <p:spPr>
            <a:xfrm>
              <a:off x="1840681" y="3969408"/>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3" name="Picture 42">
              <a:extLst>
                <a:ext uri="{FF2B5EF4-FFF2-40B4-BE49-F238E27FC236}">
                  <a16:creationId xmlns:a16="http://schemas.microsoft.com/office/drawing/2014/main" id="{88542E46-884E-4F61-99CB-34555D136714}"/>
                </a:ext>
              </a:extLst>
            </p:cNvPr>
            <p:cNvPicPr>
              <a:picLocks/>
            </p:cNvPicPr>
            <p:nvPr/>
          </p:nvPicPr>
          <p:blipFill rotWithShape="1">
            <a:blip r:embed="rId5"/>
            <a:srcRect l="7007" r="7775" b="14782"/>
            <a:stretch/>
          </p:blipFill>
          <p:spPr>
            <a:xfrm>
              <a:off x="1848020" y="4051109"/>
              <a:ext cx="418930" cy="360868"/>
            </a:xfrm>
            <a:prstGeom prst="ellipse">
              <a:avLst/>
            </a:prstGeom>
          </p:spPr>
        </p:pic>
      </p:grpSp>
      <p:grpSp>
        <p:nvGrpSpPr>
          <p:cNvPr id="44" name="Group 43">
            <a:extLst>
              <a:ext uri="{FF2B5EF4-FFF2-40B4-BE49-F238E27FC236}">
                <a16:creationId xmlns:a16="http://schemas.microsoft.com/office/drawing/2014/main" id="{6CBDFD1A-4BA8-4062-9AD3-7E4681CFEF73}"/>
              </a:ext>
            </a:extLst>
          </p:cNvPr>
          <p:cNvGrpSpPr/>
          <p:nvPr/>
        </p:nvGrpSpPr>
        <p:grpSpPr>
          <a:xfrm>
            <a:off x="3007204" y="2956329"/>
            <a:ext cx="445658" cy="445658"/>
            <a:chOff x="3007204" y="2858793"/>
            <a:chExt cx="445658" cy="445658"/>
          </a:xfrm>
        </p:grpSpPr>
        <p:sp>
          <p:nvSpPr>
            <p:cNvPr id="21" name="Oval 20">
              <a:extLst>
                <a:ext uri="{FF2B5EF4-FFF2-40B4-BE49-F238E27FC236}">
                  <a16:creationId xmlns:a16="http://schemas.microsoft.com/office/drawing/2014/main" id="{8CBD7B8C-CD16-4F6B-A5BF-7AF14DC1DCBD}"/>
                </a:ext>
              </a:extLst>
            </p:cNvPr>
            <p:cNvSpPr/>
            <p:nvPr/>
          </p:nvSpPr>
          <p:spPr>
            <a:xfrm>
              <a:off x="3007204" y="2858793"/>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1" name="Picture 50">
              <a:extLst>
                <a:ext uri="{FF2B5EF4-FFF2-40B4-BE49-F238E27FC236}">
                  <a16:creationId xmlns:a16="http://schemas.microsoft.com/office/drawing/2014/main" id="{FBD9203F-C487-4041-9DDF-FEDA27229A17}"/>
                </a:ext>
              </a:extLst>
            </p:cNvPr>
            <p:cNvPicPr>
              <a:picLocks/>
            </p:cNvPicPr>
            <p:nvPr/>
          </p:nvPicPr>
          <p:blipFill rotWithShape="1">
            <a:blip r:embed="rId5"/>
            <a:srcRect l="7007" r="7775" b="14782"/>
            <a:stretch/>
          </p:blipFill>
          <p:spPr>
            <a:xfrm>
              <a:off x="3011772" y="2943453"/>
              <a:ext cx="418930" cy="360868"/>
            </a:xfrm>
            <a:prstGeom prst="ellipse">
              <a:avLst/>
            </a:prstGeom>
          </p:spPr>
        </p:pic>
      </p:grpSp>
      <p:cxnSp>
        <p:nvCxnSpPr>
          <p:cNvPr id="56" name="Straight Arrow Connector 55">
            <a:extLst>
              <a:ext uri="{FF2B5EF4-FFF2-40B4-BE49-F238E27FC236}">
                <a16:creationId xmlns:a16="http://schemas.microsoft.com/office/drawing/2014/main" id="{E8B3E702-B7C2-4223-B850-DAA8C2ADA0DE}"/>
              </a:ext>
            </a:extLst>
          </p:cNvPr>
          <p:cNvCxnSpPr>
            <a:cxnSpLocks/>
          </p:cNvCxnSpPr>
          <p:nvPr/>
        </p:nvCxnSpPr>
        <p:spPr>
          <a:xfrm flipH="1">
            <a:off x="2261654" y="3438728"/>
            <a:ext cx="680963" cy="59577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BE5FF511-03BA-417A-BDF4-A2C6CF0CFD88}"/>
              </a:ext>
            </a:extLst>
          </p:cNvPr>
          <p:cNvSpPr/>
          <p:nvPr/>
        </p:nvSpPr>
        <p:spPr>
          <a:xfrm>
            <a:off x="4102183" y="2101933"/>
            <a:ext cx="939634" cy="939634"/>
          </a:xfrm>
          <a:prstGeom prst="ellipse">
            <a:avLst/>
          </a:prstGeom>
          <a:gradFill>
            <a:gsLst>
              <a:gs pos="100000">
                <a:schemeClr val="accent3"/>
              </a:gs>
              <a:gs pos="0">
                <a:srgbClr val="4553F2"/>
              </a:gs>
            </a:gsLst>
            <a:path path="circle">
              <a:fillToRect l="100000" t="100000"/>
            </a:path>
          </a:gradFill>
          <a:ln w="38100">
            <a:solidFill>
              <a:srgbClr val="2323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VS</a:t>
            </a:r>
          </a:p>
        </p:txBody>
      </p:sp>
      <p:grpSp>
        <p:nvGrpSpPr>
          <p:cNvPr id="80" name="Group 79">
            <a:extLst>
              <a:ext uri="{FF2B5EF4-FFF2-40B4-BE49-F238E27FC236}">
                <a16:creationId xmlns:a16="http://schemas.microsoft.com/office/drawing/2014/main" id="{849BB111-7DAA-46BE-B4AD-52260B3AF81D}"/>
              </a:ext>
            </a:extLst>
          </p:cNvPr>
          <p:cNvGrpSpPr/>
          <p:nvPr/>
        </p:nvGrpSpPr>
        <p:grpSpPr>
          <a:xfrm>
            <a:off x="6402370" y="1702953"/>
            <a:ext cx="537660" cy="525164"/>
            <a:chOff x="2889522" y="2149398"/>
            <a:chExt cx="537660" cy="525164"/>
          </a:xfrm>
        </p:grpSpPr>
        <p:sp>
          <p:nvSpPr>
            <p:cNvPr id="81" name="Freeform: Shape 80">
              <a:extLst>
                <a:ext uri="{FF2B5EF4-FFF2-40B4-BE49-F238E27FC236}">
                  <a16:creationId xmlns:a16="http://schemas.microsoft.com/office/drawing/2014/main" id="{C35A654A-DF38-4697-B907-1216A06F10F8}"/>
                </a:ext>
              </a:extLst>
            </p:cNvPr>
            <p:cNvSpPr/>
            <p:nvPr/>
          </p:nvSpPr>
          <p:spPr>
            <a:xfrm flipH="1" flipV="1">
              <a:off x="2889522" y="2149398"/>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accent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2" name="Picture 81">
              <a:extLst>
                <a:ext uri="{FF2B5EF4-FFF2-40B4-BE49-F238E27FC236}">
                  <a16:creationId xmlns:a16="http://schemas.microsoft.com/office/drawing/2014/main" id="{57EAC118-1A0E-471C-9A89-BAFA907D08EC}"/>
                </a:ext>
              </a:extLst>
            </p:cNvPr>
            <p:cNvPicPr>
              <a:picLocks/>
            </p:cNvPicPr>
            <p:nvPr/>
          </p:nvPicPr>
          <p:blipFill>
            <a:blip r:embed="rId3"/>
            <a:stretch>
              <a:fillRect/>
            </a:stretch>
          </p:blipFill>
          <p:spPr>
            <a:xfrm>
              <a:off x="3020466" y="2203482"/>
              <a:ext cx="281394" cy="281394"/>
            </a:xfrm>
            <a:prstGeom prst="rect">
              <a:avLst/>
            </a:prstGeom>
          </p:spPr>
        </p:pic>
      </p:grpSp>
      <p:grpSp>
        <p:nvGrpSpPr>
          <p:cNvPr id="83" name="Group 82">
            <a:extLst>
              <a:ext uri="{FF2B5EF4-FFF2-40B4-BE49-F238E27FC236}">
                <a16:creationId xmlns:a16="http://schemas.microsoft.com/office/drawing/2014/main" id="{A3E474BA-243A-4BA1-B49E-F7656EE72DEA}"/>
              </a:ext>
            </a:extLst>
          </p:cNvPr>
          <p:cNvGrpSpPr/>
          <p:nvPr/>
        </p:nvGrpSpPr>
        <p:grpSpPr>
          <a:xfrm>
            <a:off x="6402370" y="1685862"/>
            <a:ext cx="537660" cy="537069"/>
            <a:chOff x="1963986" y="1564864"/>
            <a:chExt cx="537660" cy="537069"/>
          </a:xfrm>
          <a:solidFill>
            <a:srgbClr val="626362"/>
          </a:solidFill>
        </p:grpSpPr>
        <p:sp>
          <p:nvSpPr>
            <p:cNvPr id="84" name="Freeform: Shape 83">
              <a:extLst>
                <a:ext uri="{FF2B5EF4-FFF2-40B4-BE49-F238E27FC236}">
                  <a16:creationId xmlns:a16="http://schemas.microsoft.com/office/drawing/2014/main" id="{E99DAB0D-623F-43F9-956A-8CD2436844F4}"/>
                </a:ext>
              </a:extLst>
            </p:cNvPr>
            <p:cNvSpPr/>
            <p:nvPr/>
          </p:nvSpPr>
          <p:spPr>
            <a:xfrm flipH="1" flipV="1">
              <a:off x="1963986" y="1576769"/>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rgbClr val="4670F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 name="TextBox 84">
              <a:extLst>
                <a:ext uri="{FF2B5EF4-FFF2-40B4-BE49-F238E27FC236}">
                  <a16:creationId xmlns:a16="http://schemas.microsoft.com/office/drawing/2014/main" id="{4F61427C-E2E8-4928-9905-4FE2954C389B}"/>
                </a:ext>
              </a:extLst>
            </p:cNvPr>
            <p:cNvSpPr txBox="1"/>
            <p:nvPr/>
          </p:nvSpPr>
          <p:spPr>
            <a:xfrm>
              <a:off x="2102011" y="1564864"/>
              <a:ext cx="26962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p:txBody>
        </p:sp>
      </p:grpSp>
      <p:grpSp>
        <p:nvGrpSpPr>
          <p:cNvPr id="518" name="Group 517">
            <a:extLst>
              <a:ext uri="{FF2B5EF4-FFF2-40B4-BE49-F238E27FC236}">
                <a16:creationId xmlns:a16="http://schemas.microsoft.com/office/drawing/2014/main" id="{4D272063-05B9-4925-901C-3DD6C1F5FC4A}"/>
              </a:ext>
            </a:extLst>
          </p:cNvPr>
          <p:cNvGrpSpPr/>
          <p:nvPr/>
        </p:nvGrpSpPr>
        <p:grpSpPr>
          <a:xfrm>
            <a:off x="6367083" y="3569405"/>
            <a:ext cx="572947" cy="572947"/>
            <a:chOff x="6367083" y="3372852"/>
            <a:chExt cx="572947" cy="572947"/>
          </a:xfrm>
        </p:grpSpPr>
        <p:sp>
          <p:nvSpPr>
            <p:cNvPr id="86" name="Oval 85">
              <a:extLst>
                <a:ext uri="{FF2B5EF4-FFF2-40B4-BE49-F238E27FC236}">
                  <a16:creationId xmlns:a16="http://schemas.microsoft.com/office/drawing/2014/main" id="{AE07ED0E-DC0A-4FB6-AEB6-48A9883E27AB}"/>
                </a:ext>
              </a:extLst>
            </p:cNvPr>
            <p:cNvSpPr/>
            <p:nvPr/>
          </p:nvSpPr>
          <p:spPr>
            <a:xfrm>
              <a:off x="6367083" y="3372852"/>
              <a:ext cx="572947" cy="572947"/>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12" name="Picture 511">
              <a:extLst>
                <a:ext uri="{FF2B5EF4-FFF2-40B4-BE49-F238E27FC236}">
                  <a16:creationId xmlns:a16="http://schemas.microsoft.com/office/drawing/2014/main" id="{FE0BA2C7-0F5C-4A23-856A-324811F11CF0}"/>
                </a:ext>
              </a:extLst>
            </p:cNvPr>
            <p:cNvPicPr>
              <a:picLocks/>
            </p:cNvPicPr>
            <p:nvPr/>
          </p:nvPicPr>
          <p:blipFill>
            <a:blip r:embed="rId6"/>
            <a:stretch>
              <a:fillRect/>
            </a:stretch>
          </p:blipFill>
          <p:spPr>
            <a:xfrm>
              <a:off x="6484096" y="3497733"/>
              <a:ext cx="322237" cy="322237"/>
            </a:xfrm>
            <a:prstGeom prst="rect">
              <a:avLst/>
            </a:prstGeom>
          </p:spPr>
        </p:pic>
      </p:grpSp>
      <p:cxnSp>
        <p:nvCxnSpPr>
          <p:cNvPr id="517" name="Straight Arrow Connector 516">
            <a:extLst>
              <a:ext uri="{FF2B5EF4-FFF2-40B4-BE49-F238E27FC236}">
                <a16:creationId xmlns:a16="http://schemas.microsoft.com/office/drawing/2014/main" id="{9AE37B81-E5BA-4E55-AD39-47682F0F36D5}"/>
              </a:ext>
            </a:extLst>
          </p:cNvPr>
          <p:cNvCxnSpPr/>
          <p:nvPr/>
        </p:nvCxnSpPr>
        <p:spPr>
          <a:xfrm>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F83AFA16-087A-4A31-9366-A8651D8DB183}"/>
              </a:ext>
            </a:extLst>
          </p:cNvPr>
          <p:cNvCxnSpPr>
            <a:cxnSpLocks/>
          </p:cNvCxnSpPr>
          <p:nvPr/>
        </p:nvCxnSpPr>
        <p:spPr>
          <a:xfrm flipV="1">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21721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par>
                                <p:cTn id="12" presetID="22" presetClass="entr" presetSubtype="1"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up)">
                                      <p:cBhvr>
                                        <p:cTn id="14" dur="500"/>
                                        <p:tgtEl>
                                          <p:spTgt spid="64"/>
                                        </p:tgtEl>
                                      </p:cBhvr>
                                    </p:animEffect>
                                  </p:childTnLst>
                                </p:cTn>
                              </p:par>
                              <p:par>
                                <p:cTn id="15" presetID="22" presetClass="entr" presetSubtype="8"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par>
                                <p:cTn id="18" presetID="22" presetClass="exit" presetSubtype="1" fill="hold" nodeType="withEffect">
                                  <p:stCondLst>
                                    <p:cond delay="0"/>
                                  </p:stCondLst>
                                  <p:childTnLst>
                                    <p:animEffect transition="out" filter="wipe(up)">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1000"/>
                            </p:stCondLst>
                            <p:childTnLst>
                              <p:par>
                                <p:cTn id="22" presetID="22" presetClass="exit" presetSubtype="8" fill="hold" nodeType="afterEffect">
                                  <p:stCondLst>
                                    <p:cond delay="0"/>
                                  </p:stCondLst>
                                  <p:childTnLst>
                                    <p:animEffect transition="out" filter="wipe(left)">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par>
                                <p:cTn id="25" presetID="22" presetClass="entr" presetSubtype="1"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par>
                          <p:cTn id="28" fill="hold">
                            <p:stCondLst>
                              <p:cond delay="1500"/>
                            </p:stCondLst>
                            <p:childTnLst>
                              <p:par>
                                <p:cTn id="29" presetID="22" presetClass="exit" presetSubtype="1" fill="hold" nodeType="afterEffect">
                                  <p:stCondLst>
                                    <p:cond delay="0"/>
                                  </p:stCondLst>
                                  <p:childTnLst>
                                    <p:animEffect transition="out" filter="wipe(up)">
                                      <p:cBhvr>
                                        <p:cTn id="30" dur="500"/>
                                        <p:tgtEl>
                                          <p:spTgt spid="56"/>
                                        </p:tgtEl>
                                      </p:cBhvr>
                                    </p:animEffect>
                                    <p:set>
                                      <p:cBhvr>
                                        <p:cTn id="31" dur="1" fill="hold">
                                          <p:stCondLst>
                                            <p:cond delay="499"/>
                                          </p:stCondLst>
                                        </p:cTn>
                                        <p:tgtEl>
                                          <p:spTgt spid="56"/>
                                        </p:tgtEl>
                                        <p:attrNameLst>
                                          <p:attrName>style.visibility</p:attrName>
                                        </p:attrNameLst>
                                      </p:cBhvr>
                                      <p:to>
                                        <p:strVal val="hidden"/>
                                      </p:to>
                                    </p:set>
                                  </p:childTnLst>
                                </p:cTn>
                              </p:par>
                              <p:par>
                                <p:cTn id="32" presetID="22" presetClass="entr" presetSubtype="1"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up)">
                                      <p:cBhvr>
                                        <p:cTn id="34" dur="500"/>
                                        <p:tgtEl>
                                          <p:spTgt spid="69"/>
                                        </p:tgtEl>
                                      </p:cBhvr>
                                    </p:animEffect>
                                  </p:childTnLst>
                                </p:cTn>
                              </p:par>
                              <p:par>
                                <p:cTn id="35" presetID="2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par>
                          <p:cTn id="38" fill="hold">
                            <p:stCondLst>
                              <p:cond delay="2000"/>
                            </p:stCondLst>
                            <p:childTnLst>
                              <p:par>
                                <p:cTn id="39" presetID="22" presetClass="exit" presetSubtype="4" fill="hold" nodeType="afterEffect">
                                  <p:stCondLst>
                                    <p:cond delay="0"/>
                                  </p:stCondLst>
                                  <p:childTnLst>
                                    <p:animEffect transition="out" filter="wipe(down)">
                                      <p:cBhvr>
                                        <p:cTn id="40" dur="500"/>
                                        <p:tgtEl>
                                          <p:spTgt spid="45"/>
                                        </p:tgtEl>
                                      </p:cBhvr>
                                    </p:animEffect>
                                    <p:set>
                                      <p:cBhvr>
                                        <p:cTn id="41" dur="1" fill="hold">
                                          <p:stCondLst>
                                            <p:cond delay="499"/>
                                          </p:stCondLst>
                                        </p:cTn>
                                        <p:tgtEl>
                                          <p:spTgt spid="45"/>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wipe(down)">
                                      <p:cBhvr>
                                        <p:cTn id="44" dur="500"/>
                                        <p:tgtEl>
                                          <p:spTgt spid="68"/>
                                        </p:tgtEl>
                                      </p:cBhvr>
                                    </p:animEffect>
                                  </p:childTnLst>
                                </p:cTn>
                              </p:par>
                            </p:childTnLst>
                          </p:cTn>
                        </p:par>
                        <p:par>
                          <p:cTn id="45" fill="hold">
                            <p:stCondLst>
                              <p:cond delay="2500"/>
                            </p:stCondLst>
                            <p:childTnLst>
                              <p:par>
                                <p:cTn id="46" presetID="22" presetClass="entr" presetSubtype="1"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up)">
                                      <p:cBhvr>
                                        <p:cTn id="48" dur="500"/>
                                        <p:tgtEl>
                                          <p:spTgt spid="56"/>
                                        </p:tgtEl>
                                      </p:cBhvr>
                                    </p:animEffect>
                                  </p:childTnLst>
                                </p:cTn>
                              </p:par>
                            </p:childTnLst>
                          </p:cTn>
                        </p:par>
                        <p:par>
                          <p:cTn id="49" fill="hold">
                            <p:stCondLst>
                              <p:cond delay="3000"/>
                            </p:stCondLst>
                            <p:childTnLst>
                              <p:par>
                                <p:cTn id="50" presetID="22" presetClass="exit" presetSubtype="1" fill="hold" nodeType="afterEffect">
                                  <p:stCondLst>
                                    <p:cond delay="0"/>
                                  </p:stCondLst>
                                  <p:childTnLst>
                                    <p:animEffect transition="out" filter="wipe(up)">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par>
                                <p:cTn id="53" presetID="22" presetClass="entr" presetSubtype="4"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par>
                          <p:cTn id="56" fill="hold">
                            <p:stCondLst>
                              <p:cond delay="3500"/>
                            </p:stCondLst>
                            <p:childTnLst>
                              <p:par>
                                <p:cTn id="57" presetID="22" presetClass="exit" presetSubtype="4" fill="hold" nodeType="afterEffect">
                                  <p:stCondLst>
                                    <p:cond delay="0"/>
                                  </p:stCondLst>
                                  <p:childTnLst>
                                    <p:animEffect transition="out" filter="wipe(down)">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par>
                                <p:cTn id="60" presetID="22" presetClass="entr" presetSubtype="4"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down)">
                                      <p:cBhvr>
                                        <p:cTn id="62" dur="500"/>
                                        <p:tgtEl>
                                          <p:spTgt spid="66"/>
                                        </p:tgtEl>
                                      </p:cBhvr>
                                    </p:animEffect>
                                  </p:childTnLst>
                                </p:cTn>
                              </p:par>
                              <p:par>
                                <p:cTn id="63" presetID="22" presetClass="entr" presetSubtype="4"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par>
                          <p:cTn id="66" fill="hold">
                            <p:stCondLst>
                              <p:cond delay="4000"/>
                            </p:stCondLst>
                            <p:childTnLst>
                              <p:par>
                                <p:cTn id="67" presetID="22" presetClass="exit" presetSubtype="4" fill="hold" nodeType="afterEffect">
                                  <p:stCondLst>
                                    <p:cond delay="0"/>
                                  </p:stCondLst>
                                  <p:childTnLst>
                                    <p:animEffect transition="out" filter="wipe(down)">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22" presetClass="entr" presetSubtype="4"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down)">
                                      <p:cBhvr>
                                        <p:cTn id="72" dur="500"/>
                                        <p:tgtEl>
                                          <p:spTgt spid="67"/>
                                        </p:tgtEl>
                                      </p:cBhvr>
                                    </p:animEffect>
                                  </p:childTnLst>
                                </p:cTn>
                              </p:par>
                            </p:childTnLst>
                          </p:cTn>
                        </p:par>
                        <p:par>
                          <p:cTn id="73" fill="hold">
                            <p:stCondLst>
                              <p:cond delay="4500"/>
                            </p:stCondLst>
                            <p:childTnLst>
                              <p:par>
                                <p:cTn id="74" presetID="1" presetClass="exit" presetSubtype="0" fill="hold" nodeType="afterEffect">
                                  <p:stCondLst>
                                    <p:cond delay="500"/>
                                  </p:stCondLst>
                                  <p:childTnLst>
                                    <p:set>
                                      <p:cBhvr>
                                        <p:cTn id="75" dur="1" fill="hold">
                                          <p:stCondLst>
                                            <p:cond delay="349"/>
                                          </p:stCondLst>
                                        </p:cTn>
                                        <p:tgtEl>
                                          <p:spTgt spid="4"/>
                                        </p:tgtEl>
                                        <p:attrNameLst>
                                          <p:attrName>style.visibility</p:attrName>
                                        </p:attrNameLst>
                                      </p:cBhvr>
                                      <p:to>
                                        <p:strVal val="hidden"/>
                                      </p:to>
                                    </p:set>
                                  </p:childTnLst>
                                </p:cTn>
                              </p:par>
                              <p:par>
                                <p:cTn id="76" presetID="6" presetClass="emph" presetSubtype="0" accel="100000" autoRev="1" fill="hold" nodeType="withEffect">
                                  <p:stCondLst>
                                    <p:cond delay="500"/>
                                  </p:stCondLst>
                                  <p:childTnLst>
                                    <p:animScale>
                                      <p:cBhvr>
                                        <p:cTn id="77" dur="350" fill="hold"/>
                                        <p:tgtEl>
                                          <p:spTgt spid="4"/>
                                        </p:tgtEl>
                                      </p:cBhvr>
                                      <p:by x="0" y="100000"/>
                                    </p:animScale>
                                  </p:childTnLst>
                                </p:cTn>
                              </p:par>
                              <p:par>
                                <p:cTn id="78" presetID="1" presetClass="entr" presetSubtype="0" fill="hold" nodeType="withEffect">
                                  <p:stCondLst>
                                    <p:cond delay="500"/>
                                  </p:stCondLst>
                                  <p:childTnLst>
                                    <p:set>
                                      <p:cBhvr>
                                        <p:cTn id="79" dur="1" fill="hold">
                                          <p:stCondLst>
                                            <p:cond delay="349"/>
                                          </p:stCondLst>
                                        </p:cTn>
                                        <p:tgtEl>
                                          <p:spTgt spid="62"/>
                                        </p:tgtEl>
                                        <p:attrNameLst>
                                          <p:attrName>style.visibility</p:attrName>
                                        </p:attrNameLst>
                                      </p:cBhvr>
                                      <p:to>
                                        <p:strVal val="visible"/>
                                      </p:to>
                                    </p:set>
                                  </p:childTnLst>
                                </p:cTn>
                              </p:par>
                              <p:par>
                                <p:cTn id="80" presetID="6" presetClass="emph" presetSubtype="0" accel="100000" autoRev="1" fill="hold" nodeType="withEffect">
                                  <p:stCondLst>
                                    <p:cond delay="500"/>
                                  </p:stCondLst>
                                  <p:childTnLst>
                                    <p:animScale>
                                      <p:cBhvr>
                                        <p:cTn id="81" dur="350" fill="hold"/>
                                        <p:tgtEl>
                                          <p:spTgt spid="62"/>
                                        </p:tgtEl>
                                      </p:cBhvr>
                                      <p:by x="0" y="100000"/>
                                    </p:animScale>
                                  </p:childTnLst>
                                </p:cTn>
                              </p:par>
                            </p:childTnLst>
                          </p:cTn>
                        </p:par>
                      </p:childTnLst>
                    </p:cTn>
                  </p:par>
                  <p:par>
                    <p:cTn id="82" fill="hold">
                      <p:stCondLst>
                        <p:cond delay="indefinite"/>
                      </p:stCondLst>
                      <p:childTnLst>
                        <p:par>
                          <p:cTn id="83" fill="hold">
                            <p:stCondLst>
                              <p:cond delay="0"/>
                            </p:stCondLst>
                            <p:childTnLst>
                              <p:par>
                                <p:cTn id="84" presetID="2" presetClass="entr" presetSubtype="2" decel="100000" fill="hold" nodeType="clickEffect">
                                  <p:stCondLst>
                                    <p:cond delay="0"/>
                                  </p:stCondLst>
                                  <p:childTnLst>
                                    <p:set>
                                      <p:cBhvr>
                                        <p:cTn id="85" dur="1" fill="hold">
                                          <p:stCondLst>
                                            <p:cond delay="0"/>
                                          </p:stCondLst>
                                        </p:cTn>
                                        <p:tgtEl>
                                          <p:spTgt spid="63"/>
                                        </p:tgtEl>
                                        <p:attrNameLst>
                                          <p:attrName>style.visibility</p:attrName>
                                        </p:attrNameLst>
                                      </p:cBhvr>
                                      <p:to>
                                        <p:strVal val="visible"/>
                                      </p:to>
                                    </p:set>
                                    <p:anim calcmode="lin" valueType="num">
                                      <p:cBhvr additive="base">
                                        <p:cTn id="86" dur="750" fill="hold"/>
                                        <p:tgtEl>
                                          <p:spTgt spid="63"/>
                                        </p:tgtEl>
                                        <p:attrNameLst>
                                          <p:attrName>ppt_x</p:attrName>
                                        </p:attrNameLst>
                                      </p:cBhvr>
                                      <p:tavLst>
                                        <p:tav tm="0">
                                          <p:val>
                                            <p:strVal val="1+#ppt_w/2"/>
                                          </p:val>
                                        </p:tav>
                                        <p:tav tm="100000">
                                          <p:val>
                                            <p:strVal val="#ppt_x"/>
                                          </p:val>
                                        </p:tav>
                                      </p:tavLst>
                                    </p:anim>
                                    <p:anim calcmode="lin" valueType="num">
                                      <p:cBhvr additive="base">
                                        <p:cTn id="87" dur="750" fill="hold"/>
                                        <p:tgtEl>
                                          <p:spTgt spid="63"/>
                                        </p:tgtEl>
                                        <p:attrNameLst>
                                          <p:attrName>ppt_y</p:attrName>
                                        </p:attrNameLst>
                                      </p:cBhvr>
                                      <p:tavLst>
                                        <p:tav tm="0">
                                          <p:val>
                                            <p:strVal val="#ppt_y"/>
                                          </p:val>
                                        </p:tav>
                                        <p:tav tm="100000">
                                          <p:val>
                                            <p:strVal val="#ppt_y"/>
                                          </p:val>
                                        </p:tav>
                                      </p:tavLst>
                                    </p:anim>
                                  </p:childTnLst>
                                </p:cTn>
                              </p:par>
                              <p:par>
                                <p:cTn id="88" presetID="53" presetClass="entr" presetSubtype="16" fill="hold" grpId="0" nodeType="with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p:cTn id="90" dur="500" fill="hold"/>
                                        <p:tgtEl>
                                          <p:spTgt spid="2"/>
                                        </p:tgtEl>
                                        <p:attrNameLst>
                                          <p:attrName>ppt_w</p:attrName>
                                        </p:attrNameLst>
                                      </p:cBhvr>
                                      <p:tavLst>
                                        <p:tav tm="0">
                                          <p:val>
                                            <p:fltVal val="0"/>
                                          </p:val>
                                        </p:tav>
                                        <p:tav tm="100000">
                                          <p:val>
                                            <p:strVal val="#ppt_w"/>
                                          </p:val>
                                        </p:tav>
                                      </p:tavLst>
                                    </p:anim>
                                    <p:anim calcmode="lin" valueType="num">
                                      <p:cBhvr>
                                        <p:cTn id="91" dur="500" fill="hold"/>
                                        <p:tgtEl>
                                          <p:spTgt spid="2"/>
                                        </p:tgtEl>
                                        <p:attrNameLst>
                                          <p:attrName>ppt_h</p:attrName>
                                        </p:attrNameLst>
                                      </p:cBhvr>
                                      <p:tavLst>
                                        <p:tav tm="0">
                                          <p:val>
                                            <p:fltVal val="0"/>
                                          </p:val>
                                        </p:tav>
                                        <p:tav tm="100000">
                                          <p:val>
                                            <p:strVal val="#ppt_h"/>
                                          </p:val>
                                        </p:tav>
                                      </p:tavLst>
                                    </p:anim>
                                    <p:animEffect transition="in" filter="fade">
                                      <p:cBhvr>
                                        <p:cTn id="92" dur="500"/>
                                        <p:tgtEl>
                                          <p:spTgt spid="2"/>
                                        </p:tgtEl>
                                      </p:cBhvr>
                                    </p:animEffect>
                                  </p:childTnLst>
                                </p:cTn>
                              </p:par>
                            </p:childTnLst>
                          </p:cTn>
                        </p:par>
                        <p:par>
                          <p:cTn id="93" fill="hold">
                            <p:stCondLst>
                              <p:cond delay="750"/>
                            </p:stCondLst>
                            <p:childTnLst>
                              <p:par>
                                <p:cTn id="94" presetID="10" presetClass="entr" presetSubtype="0" fill="hold" nodeType="afterEffect">
                                  <p:stCondLst>
                                    <p:cond delay="0"/>
                                  </p:stCondLst>
                                  <p:childTnLst>
                                    <p:set>
                                      <p:cBhvr>
                                        <p:cTn id="95" dur="1" fill="hold">
                                          <p:stCondLst>
                                            <p:cond delay="0"/>
                                          </p:stCondLst>
                                        </p:cTn>
                                        <p:tgtEl>
                                          <p:spTgt spid="83"/>
                                        </p:tgtEl>
                                        <p:attrNameLst>
                                          <p:attrName>style.visibility</p:attrName>
                                        </p:attrNameLst>
                                      </p:cBhvr>
                                      <p:to>
                                        <p:strVal val="visible"/>
                                      </p:to>
                                    </p:set>
                                    <p:animEffect transition="in" filter="fade">
                                      <p:cBhvr>
                                        <p:cTn id="96" dur="500"/>
                                        <p:tgtEl>
                                          <p:spTgt spid="83"/>
                                        </p:tgtEl>
                                      </p:cBhvr>
                                    </p:animEffect>
                                  </p:childTnLst>
                                </p:cTn>
                              </p:par>
                              <p:par>
                                <p:cTn id="97" presetID="10" presetClass="entr" presetSubtype="0" fill="hold" nodeType="withEffect">
                                  <p:stCondLst>
                                    <p:cond delay="0"/>
                                  </p:stCondLst>
                                  <p:childTnLst>
                                    <p:set>
                                      <p:cBhvr>
                                        <p:cTn id="98" dur="1" fill="hold">
                                          <p:stCondLst>
                                            <p:cond delay="0"/>
                                          </p:stCondLst>
                                        </p:cTn>
                                        <p:tgtEl>
                                          <p:spTgt spid="518"/>
                                        </p:tgtEl>
                                        <p:attrNameLst>
                                          <p:attrName>style.visibility</p:attrName>
                                        </p:attrNameLst>
                                      </p:cBhvr>
                                      <p:to>
                                        <p:strVal val="visible"/>
                                      </p:to>
                                    </p:set>
                                    <p:animEffect transition="in" filter="fade">
                                      <p:cBhvr>
                                        <p:cTn id="99" dur="500"/>
                                        <p:tgtEl>
                                          <p:spTgt spid="518"/>
                                        </p:tgtEl>
                                      </p:cBhvr>
                                    </p:animEffect>
                                  </p:childTnLst>
                                </p:cTn>
                              </p:par>
                            </p:childTnLst>
                          </p:cTn>
                        </p:par>
                        <p:par>
                          <p:cTn id="100" fill="hold">
                            <p:stCondLst>
                              <p:cond delay="1250"/>
                            </p:stCondLst>
                            <p:childTnLst>
                              <p:par>
                                <p:cTn id="101" presetID="22" presetClass="entr" presetSubtype="1" fill="hold" nodeType="afterEffect">
                                  <p:stCondLst>
                                    <p:cond delay="0"/>
                                  </p:stCondLst>
                                  <p:childTnLst>
                                    <p:set>
                                      <p:cBhvr>
                                        <p:cTn id="102" dur="1" fill="hold">
                                          <p:stCondLst>
                                            <p:cond delay="0"/>
                                          </p:stCondLst>
                                        </p:cTn>
                                        <p:tgtEl>
                                          <p:spTgt spid="517"/>
                                        </p:tgtEl>
                                        <p:attrNameLst>
                                          <p:attrName>style.visibility</p:attrName>
                                        </p:attrNameLst>
                                      </p:cBhvr>
                                      <p:to>
                                        <p:strVal val="visible"/>
                                      </p:to>
                                    </p:set>
                                    <p:animEffect transition="in" filter="wipe(up)">
                                      <p:cBhvr>
                                        <p:cTn id="103" dur="500"/>
                                        <p:tgtEl>
                                          <p:spTgt spid="517"/>
                                        </p:tgtEl>
                                      </p:cBhvr>
                                    </p:animEffect>
                                  </p:childTnLst>
                                </p:cTn>
                              </p:par>
                            </p:childTnLst>
                          </p:cTn>
                        </p:par>
                        <p:par>
                          <p:cTn id="104" fill="hold">
                            <p:stCondLst>
                              <p:cond delay="1750"/>
                            </p:stCondLst>
                            <p:childTnLst>
                              <p:par>
                                <p:cTn id="105" presetID="22" presetClass="exit" presetSubtype="1" fill="hold" nodeType="afterEffect">
                                  <p:stCondLst>
                                    <p:cond delay="0"/>
                                  </p:stCondLst>
                                  <p:childTnLst>
                                    <p:animEffect transition="out" filter="wipe(up)">
                                      <p:cBhvr>
                                        <p:cTn id="106" dur="500"/>
                                        <p:tgtEl>
                                          <p:spTgt spid="517"/>
                                        </p:tgtEl>
                                      </p:cBhvr>
                                    </p:animEffect>
                                    <p:set>
                                      <p:cBhvr>
                                        <p:cTn id="107" dur="1" fill="hold">
                                          <p:stCondLst>
                                            <p:cond delay="499"/>
                                          </p:stCondLst>
                                        </p:cTn>
                                        <p:tgtEl>
                                          <p:spTgt spid="517"/>
                                        </p:tgtEl>
                                        <p:attrNameLst>
                                          <p:attrName>style.visibility</p:attrName>
                                        </p:attrNameLst>
                                      </p:cBhvr>
                                      <p:to>
                                        <p:strVal val="hidden"/>
                                      </p:to>
                                    </p:set>
                                  </p:childTnLst>
                                </p:cTn>
                              </p:par>
                            </p:childTnLst>
                          </p:cTn>
                        </p:par>
                        <p:par>
                          <p:cTn id="108" fill="hold">
                            <p:stCondLst>
                              <p:cond delay="2250"/>
                            </p:stCondLst>
                            <p:childTnLst>
                              <p:par>
                                <p:cTn id="109" presetID="22" presetClass="entr" presetSubtype="4" fill="hold" nodeType="after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wipe(down)">
                                      <p:cBhvr>
                                        <p:cTn id="111" dur="500"/>
                                        <p:tgtEl>
                                          <p:spTgt spid="98"/>
                                        </p:tgtEl>
                                      </p:cBhvr>
                                    </p:animEffect>
                                  </p:childTnLst>
                                </p:cTn>
                              </p:par>
                            </p:childTnLst>
                          </p:cTn>
                        </p:par>
                        <p:par>
                          <p:cTn id="112" fill="hold">
                            <p:stCondLst>
                              <p:cond delay="2750"/>
                            </p:stCondLst>
                            <p:childTnLst>
                              <p:par>
                                <p:cTn id="113" presetID="22" presetClass="exit" presetSubtype="4" fill="hold" nodeType="afterEffect">
                                  <p:stCondLst>
                                    <p:cond delay="0"/>
                                  </p:stCondLst>
                                  <p:childTnLst>
                                    <p:animEffect transition="out" filter="wipe(down)">
                                      <p:cBhvr>
                                        <p:cTn id="114" dur="500"/>
                                        <p:tgtEl>
                                          <p:spTgt spid="98"/>
                                        </p:tgtEl>
                                      </p:cBhvr>
                                    </p:animEffect>
                                    <p:set>
                                      <p:cBhvr>
                                        <p:cTn id="115" dur="1" fill="hold">
                                          <p:stCondLst>
                                            <p:cond delay="499"/>
                                          </p:stCondLst>
                                        </p:cTn>
                                        <p:tgtEl>
                                          <p:spTgt spid="98"/>
                                        </p:tgtEl>
                                        <p:attrNameLst>
                                          <p:attrName>style.visibility</p:attrName>
                                        </p:attrNameLst>
                                      </p:cBhvr>
                                      <p:to>
                                        <p:strVal val="hidden"/>
                                      </p:to>
                                    </p:set>
                                  </p:childTnLst>
                                </p:cTn>
                              </p:par>
                            </p:childTnLst>
                          </p:cTn>
                        </p:par>
                        <p:par>
                          <p:cTn id="116" fill="hold">
                            <p:stCondLst>
                              <p:cond delay="3250"/>
                            </p:stCondLst>
                            <p:childTnLst>
                              <p:par>
                                <p:cTn id="117" presetID="1" presetClass="exit" presetSubtype="0" fill="hold" nodeType="afterEffect">
                                  <p:stCondLst>
                                    <p:cond delay="0"/>
                                  </p:stCondLst>
                                  <p:childTnLst>
                                    <p:set>
                                      <p:cBhvr>
                                        <p:cTn id="118" dur="1" fill="hold">
                                          <p:stCondLst>
                                            <p:cond delay="349"/>
                                          </p:stCondLst>
                                        </p:cTn>
                                        <p:tgtEl>
                                          <p:spTgt spid="83"/>
                                        </p:tgtEl>
                                        <p:attrNameLst>
                                          <p:attrName>style.visibility</p:attrName>
                                        </p:attrNameLst>
                                      </p:cBhvr>
                                      <p:to>
                                        <p:strVal val="hidden"/>
                                      </p:to>
                                    </p:set>
                                  </p:childTnLst>
                                </p:cTn>
                              </p:par>
                              <p:par>
                                <p:cTn id="119" presetID="6" presetClass="emph" presetSubtype="0" accel="100000" autoRev="1" fill="hold" nodeType="withEffect">
                                  <p:stCondLst>
                                    <p:cond delay="0"/>
                                  </p:stCondLst>
                                  <p:childTnLst>
                                    <p:animScale>
                                      <p:cBhvr>
                                        <p:cTn id="120" dur="350" fill="hold"/>
                                        <p:tgtEl>
                                          <p:spTgt spid="83"/>
                                        </p:tgtEl>
                                      </p:cBhvr>
                                      <p:by x="0" y="100000"/>
                                    </p:animScale>
                                  </p:childTnLst>
                                </p:cTn>
                              </p:par>
                              <p:par>
                                <p:cTn id="121" presetID="1" presetClass="entr" presetSubtype="0" fill="hold" nodeType="withEffect">
                                  <p:stCondLst>
                                    <p:cond delay="0"/>
                                  </p:stCondLst>
                                  <p:childTnLst>
                                    <p:set>
                                      <p:cBhvr>
                                        <p:cTn id="122" dur="1" fill="hold">
                                          <p:stCondLst>
                                            <p:cond delay="349"/>
                                          </p:stCondLst>
                                        </p:cTn>
                                        <p:tgtEl>
                                          <p:spTgt spid="80"/>
                                        </p:tgtEl>
                                        <p:attrNameLst>
                                          <p:attrName>style.visibility</p:attrName>
                                        </p:attrNameLst>
                                      </p:cBhvr>
                                      <p:to>
                                        <p:strVal val="visible"/>
                                      </p:to>
                                    </p:set>
                                  </p:childTnLst>
                                </p:cTn>
                              </p:par>
                              <p:par>
                                <p:cTn id="123" presetID="6" presetClass="emph" presetSubtype="0" accel="100000" autoRev="1" fill="hold" nodeType="withEffect">
                                  <p:stCondLst>
                                    <p:cond delay="0"/>
                                  </p:stCondLst>
                                  <p:childTnLst>
                                    <p:animScale>
                                      <p:cBhvr>
                                        <p:cTn id="124" dur="350" fill="hold"/>
                                        <p:tgtEl>
                                          <p:spTgt spid="80"/>
                                        </p:tgtEl>
                                      </p:cBhvr>
                                      <p:by x="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579A72E8-8F3B-49DF-99A5-F1B4684CD3C0}"/>
              </a:ext>
            </a:extLst>
          </p:cNvPr>
          <p:cNvGrpSpPr/>
          <p:nvPr/>
        </p:nvGrpSpPr>
        <p:grpSpPr>
          <a:xfrm>
            <a:off x="1794680" y="1702953"/>
            <a:ext cx="537660" cy="525164"/>
            <a:chOff x="2889522" y="2149398"/>
            <a:chExt cx="537660" cy="525164"/>
          </a:xfrm>
        </p:grpSpPr>
        <p:sp>
          <p:nvSpPr>
            <p:cNvPr id="73" name="Freeform: Shape 72">
              <a:extLst>
                <a:ext uri="{FF2B5EF4-FFF2-40B4-BE49-F238E27FC236}">
                  <a16:creationId xmlns:a16="http://schemas.microsoft.com/office/drawing/2014/main" id="{1D715934-90A8-4CC3-9A78-F2F5B2392808}"/>
                </a:ext>
              </a:extLst>
            </p:cNvPr>
            <p:cNvSpPr/>
            <p:nvPr/>
          </p:nvSpPr>
          <p:spPr>
            <a:xfrm flipH="1" flipV="1">
              <a:off x="2889522" y="2149398"/>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accent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1" name="Picture 60">
              <a:extLst>
                <a:ext uri="{FF2B5EF4-FFF2-40B4-BE49-F238E27FC236}">
                  <a16:creationId xmlns:a16="http://schemas.microsoft.com/office/drawing/2014/main" id="{AC14FE76-D936-4D5C-A8A4-A201D248E6C9}"/>
                </a:ext>
              </a:extLst>
            </p:cNvPr>
            <p:cNvPicPr>
              <a:picLocks/>
            </p:cNvPicPr>
            <p:nvPr/>
          </p:nvPicPr>
          <p:blipFill>
            <a:blip r:embed="rId2"/>
            <a:stretch>
              <a:fillRect/>
            </a:stretch>
          </p:blipFill>
          <p:spPr>
            <a:xfrm>
              <a:off x="3020466" y="2203482"/>
              <a:ext cx="281394" cy="281394"/>
            </a:xfrm>
            <a:prstGeom prst="rect">
              <a:avLst/>
            </a:prstGeom>
          </p:spPr>
        </p:pic>
      </p:grpSp>
      <p:cxnSp>
        <p:nvCxnSpPr>
          <p:cNvPr id="64" name="Straight Arrow Connector 63">
            <a:extLst>
              <a:ext uri="{FF2B5EF4-FFF2-40B4-BE49-F238E27FC236}">
                <a16:creationId xmlns:a16="http://schemas.microsoft.com/office/drawing/2014/main" id="{9F8F509A-E240-407E-BBFC-B7DE9B5FC1FB}"/>
              </a:ext>
            </a:extLst>
          </p:cNvPr>
          <p:cNvCxnSpPr>
            <a:cxnSpLocks/>
          </p:cNvCxnSpPr>
          <p:nvPr/>
        </p:nvCxnSpPr>
        <p:spPr>
          <a:xfrm flipH="1">
            <a:off x="1106059" y="2325146"/>
            <a:ext cx="648023" cy="628894"/>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C702E24-01CB-4097-90E6-285526C63CB8}"/>
              </a:ext>
            </a:extLst>
          </p:cNvPr>
          <p:cNvCxnSpPr>
            <a:cxnSpLocks/>
          </p:cNvCxnSpPr>
          <p:nvPr/>
        </p:nvCxnSpPr>
        <p:spPr>
          <a:xfrm>
            <a:off x="1203874" y="3206082"/>
            <a:ext cx="1690105" cy="0"/>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9D2B4F8F-B921-4211-B0EF-C50A722B3307}"/>
              </a:ext>
            </a:extLst>
          </p:cNvPr>
          <p:cNvCxnSpPr>
            <a:cxnSpLocks/>
          </p:cNvCxnSpPr>
          <p:nvPr/>
        </p:nvCxnSpPr>
        <p:spPr>
          <a:xfrm flipH="1" flipV="1">
            <a:off x="1104852" y="3450145"/>
            <a:ext cx="719192" cy="657546"/>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783B5689-93FC-4E3B-950A-84BE5FEB003B}"/>
              </a:ext>
            </a:extLst>
          </p:cNvPr>
          <p:cNvCxnSpPr>
            <a:cxnSpLocks/>
          </p:cNvCxnSpPr>
          <p:nvPr/>
        </p:nvCxnSpPr>
        <p:spPr>
          <a:xfrm flipV="1">
            <a:off x="980414" y="2178355"/>
            <a:ext cx="692063" cy="689224"/>
          </a:xfrm>
          <a:prstGeom prst="straightConnector1">
            <a:avLst/>
          </a:prstGeom>
          <a:ln>
            <a:solidFill>
              <a:schemeClr val="tx1">
                <a:alpha val="44000"/>
              </a:schemeClr>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29D3CB71-9CA7-4D60-9C5E-341788C8EE5C}"/>
              </a:ext>
            </a:extLst>
          </p:cNvPr>
          <p:cNvCxnSpPr>
            <a:cxnSpLocks/>
          </p:cNvCxnSpPr>
          <p:nvPr/>
        </p:nvCxnSpPr>
        <p:spPr>
          <a:xfrm flipV="1">
            <a:off x="2339502" y="3496995"/>
            <a:ext cx="721511" cy="627532"/>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DD248290-0074-4492-A095-CEF4DDF4DBAF}"/>
              </a:ext>
            </a:extLst>
          </p:cNvPr>
          <p:cNvCxnSpPr>
            <a:cxnSpLocks/>
          </p:cNvCxnSpPr>
          <p:nvPr/>
        </p:nvCxnSpPr>
        <p:spPr>
          <a:xfrm flipH="1">
            <a:off x="2261654" y="3438728"/>
            <a:ext cx="680963" cy="595778"/>
          </a:xfrm>
          <a:prstGeom prst="straightConnector1">
            <a:avLst/>
          </a:prstGeom>
          <a:ln>
            <a:solidFill>
              <a:schemeClr val="tx1">
                <a:alpha val="44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62890D2-406B-40FC-B31C-DD4E680DDB1A}"/>
              </a:ext>
            </a:extLst>
          </p:cNvPr>
          <p:cNvSpPr txBox="1"/>
          <p:nvPr/>
        </p:nvSpPr>
        <p:spPr>
          <a:xfrm>
            <a:off x="278856" y="370305"/>
            <a:ext cx="338668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File tickets and wait for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every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step</a:t>
            </a:r>
            <a:endParaRPr kumimoji="0" lang="en-US" sz="28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9" name="Rectangle 8">
            <a:extLst>
              <a:ext uri="{FF2B5EF4-FFF2-40B4-BE49-F238E27FC236}">
                <a16:creationId xmlns:a16="http://schemas.microsoft.com/office/drawing/2014/main" id="{6BF2D6F5-D4AE-4748-81FF-058FFD066C55}"/>
              </a:ext>
            </a:extLst>
          </p:cNvPr>
          <p:cNvSpPr/>
          <p:nvPr/>
        </p:nvSpPr>
        <p:spPr>
          <a:xfrm flipH="1">
            <a:off x="4572000" y="-1"/>
            <a:ext cx="4572000" cy="5143501"/>
          </a:xfrm>
          <a:prstGeom prst="rect">
            <a:avLst/>
          </a:prstGeom>
          <a:gradFill flip="none" rotWithShape="1">
            <a:gsLst>
              <a:gs pos="0">
                <a:schemeClr val="accent3"/>
              </a:gs>
              <a:gs pos="71000">
                <a:srgbClr val="4553F2"/>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TextBox 12">
            <a:extLst>
              <a:ext uri="{FF2B5EF4-FFF2-40B4-BE49-F238E27FC236}">
                <a16:creationId xmlns:a16="http://schemas.microsoft.com/office/drawing/2014/main" id="{A0543E3E-2D52-4E3E-ABCF-62C0385AD96F}"/>
              </a:ext>
            </a:extLst>
          </p:cNvPr>
          <p:cNvSpPr txBox="1"/>
          <p:nvPr/>
        </p:nvSpPr>
        <p:spPr>
          <a:xfrm>
            <a:off x="4788936" y="370305"/>
            <a:ext cx="400337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Self service, </a:t>
            </a:r>
            <a:b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on-demand, no delays</a:t>
            </a:r>
          </a:p>
        </p:txBody>
      </p:sp>
      <p:grpSp>
        <p:nvGrpSpPr>
          <p:cNvPr id="4" name="Group 3">
            <a:extLst>
              <a:ext uri="{FF2B5EF4-FFF2-40B4-BE49-F238E27FC236}">
                <a16:creationId xmlns:a16="http://schemas.microsoft.com/office/drawing/2014/main" id="{6F4C369C-F9C4-4A33-B719-597F123AB930}"/>
              </a:ext>
            </a:extLst>
          </p:cNvPr>
          <p:cNvGrpSpPr/>
          <p:nvPr/>
        </p:nvGrpSpPr>
        <p:grpSpPr>
          <a:xfrm>
            <a:off x="1794680" y="1702953"/>
            <a:ext cx="537660" cy="537069"/>
            <a:chOff x="1963986" y="1564864"/>
            <a:chExt cx="537660" cy="537069"/>
          </a:xfrm>
          <a:solidFill>
            <a:srgbClr val="626362"/>
          </a:solidFill>
        </p:grpSpPr>
        <p:sp>
          <p:nvSpPr>
            <p:cNvPr id="14" name="Freeform: Shape 13">
              <a:extLst>
                <a:ext uri="{FF2B5EF4-FFF2-40B4-BE49-F238E27FC236}">
                  <a16:creationId xmlns:a16="http://schemas.microsoft.com/office/drawing/2014/main" id="{6FA71FC2-DB41-495A-8AB4-E848034F2820}"/>
                </a:ext>
              </a:extLst>
            </p:cNvPr>
            <p:cNvSpPr/>
            <p:nvPr/>
          </p:nvSpPr>
          <p:spPr>
            <a:xfrm flipH="1" flipV="1">
              <a:off x="1963986" y="1576769"/>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grp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 name="TextBox 2">
              <a:extLst>
                <a:ext uri="{FF2B5EF4-FFF2-40B4-BE49-F238E27FC236}">
                  <a16:creationId xmlns:a16="http://schemas.microsoft.com/office/drawing/2014/main" id="{5658A47E-4D39-4971-A932-54A98F8A43A9}"/>
                </a:ext>
              </a:extLst>
            </p:cNvPr>
            <p:cNvSpPr txBox="1"/>
            <p:nvPr/>
          </p:nvSpPr>
          <p:spPr>
            <a:xfrm>
              <a:off x="2102011" y="1564864"/>
              <a:ext cx="26962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p:txBody>
        </p:sp>
      </p:grpSp>
      <p:grpSp>
        <p:nvGrpSpPr>
          <p:cNvPr id="7" name="Group 6">
            <a:extLst>
              <a:ext uri="{FF2B5EF4-FFF2-40B4-BE49-F238E27FC236}">
                <a16:creationId xmlns:a16="http://schemas.microsoft.com/office/drawing/2014/main" id="{E29DF326-AC1D-4461-B8D8-6F55993288F7}"/>
              </a:ext>
            </a:extLst>
          </p:cNvPr>
          <p:cNvGrpSpPr/>
          <p:nvPr/>
        </p:nvGrpSpPr>
        <p:grpSpPr>
          <a:xfrm>
            <a:off x="674158" y="2956329"/>
            <a:ext cx="445658" cy="445658"/>
            <a:chOff x="633128" y="2062684"/>
            <a:chExt cx="445658" cy="445658"/>
          </a:xfrm>
        </p:grpSpPr>
        <p:sp>
          <p:nvSpPr>
            <p:cNvPr id="5" name="Oval 4">
              <a:extLst>
                <a:ext uri="{FF2B5EF4-FFF2-40B4-BE49-F238E27FC236}">
                  <a16:creationId xmlns:a16="http://schemas.microsoft.com/office/drawing/2014/main" id="{9DDF6337-0904-4459-9C60-42E62F378C37}"/>
                </a:ext>
              </a:extLst>
            </p:cNvPr>
            <p:cNvSpPr/>
            <p:nvPr/>
          </p:nvSpPr>
          <p:spPr>
            <a:xfrm>
              <a:off x="633128" y="2062684"/>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 name="Picture 5">
              <a:extLst>
                <a:ext uri="{FF2B5EF4-FFF2-40B4-BE49-F238E27FC236}">
                  <a16:creationId xmlns:a16="http://schemas.microsoft.com/office/drawing/2014/main" id="{B2B69E33-BABA-44E3-B248-787BB96B470C}"/>
                </a:ext>
              </a:extLst>
            </p:cNvPr>
            <p:cNvPicPr>
              <a:picLocks/>
            </p:cNvPicPr>
            <p:nvPr/>
          </p:nvPicPr>
          <p:blipFill rotWithShape="1">
            <a:blip r:embed="rId3"/>
            <a:srcRect l="13294" t="3626" r="11266" b="20935"/>
            <a:stretch/>
          </p:blipFill>
          <p:spPr>
            <a:xfrm>
              <a:off x="650220" y="2133106"/>
              <a:ext cx="418341" cy="370475"/>
            </a:xfrm>
            <a:prstGeom prst="ellipse">
              <a:avLst/>
            </a:prstGeom>
          </p:spPr>
        </p:pic>
      </p:grpSp>
      <p:cxnSp>
        <p:nvCxnSpPr>
          <p:cNvPr id="15" name="Straight Arrow Connector 14">
            <a:extLst>
              <a:ext uri="{FF2B5EF4-FFF2-40B4-BE49-F238E27FC236}">
                <a16:creationId xmlns:a16="http://schemas.microsoft.com/office/drawing/2014/main" id="{9909917B-A8F0-401F-82D2-0E2B3EB77CE5}"/>
              </a:ext>
            </a:extLst>
          </p:cNvPr>
          <p:cNvCxnSpPr>
            <a:cxnSpLocks/>
          </p:cNvCxnSpPr>
          <p:nvPr/>
        </p:nvCxnSpPr>
        <p:spPr>
          <a:xfrm flipH="1">
            <a:off x="1106059" y="2325146"/>
            <a:ext cx="648023" cy="62889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2062B59-2E9D-4D74-9A95-443694E02E83}"/>
              </a:ext>
            </a:extLst>
          </p:cNvPr>
          <p:cNvCxnSpPr>
            <a:cxnSpLocks/>
          </p:cNvCxnSpPr>
          <p:nvPr/>
        </p:nvCxnSpPr>
        <p:spPr>
          <a:xfrm>
            <a:off x="1203874" y="3206082"/>
            <a:ext cx="963129"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7A568411-558D-43B5-8A31-4C8497DB4A65}"/>
              </a:ext>
            </a:extLst>
          </p:cNvPr>
          <p:cNvGrpSpPr/>
          <p:nvPr/>
        </p:nvGrpSpPr>
        <p:grpSpPr>
          <a:xfrm>
            <a:off x="1840681" y="4066944"/>
            <a:ext cx="445658" cy="445658"/>
            <a:chOff x="1840681" y="3969408"/>
            <a:chExt cx="445658" cy="445658"/>
          </a:xfrm>
        </p:grpSpPr>
        <p:sp>
          <p:nvSpPr>
            <p:cNvPr id="24" name="Oval 23">
              <a:extLst>
                <a:ext uri="{FF2B5EF4-FFF2-40B4-BE49-F238E27FC236}">
                  <a16:creationId xmlns:a16="http://schemas.microsoft.com/office/drawing/2014/main" id="{8A909F24-CBE0-40C0-B1AD-6AA363878B45}"/>
                </a:ext>
              </a:extLst>
            </p:cNvPr>
            <p:cNvSpPr/>
            <p:nvPr/>
          </p:nvSpPr>
          <p:spPr>
            <a:xfrm>
              <a:off x="1840681" y="3969408"/>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3" name="Picture 42">
              <a:extLst>
                <a:ext uri="{FF2B5EF4-FFF2-40B4-BE49-F238E27FC236}">
                  <a16:creationId xmlns:a16="http://schemas.microsoft.com/office/drawing/2014/main" id="{88542E46-884E-4F61-99CB-34555D136714}"/>
                </a:ext>
              </a:extLst>
            </p:cNvPr>
            <p:cNvPicPr>
              <a:picLocks/>
            </p:cNvPicPr>
            <p:nvPr/>
          </p:nvPicPr>
          <p:blipFill rotWithShape="1">
            <a:blip r:embed="rId4"/>
            <a:srcRect l="7007" r="7775" b="14782"/>
            <a:stretch/>
          </p:blipFill>
          <p:spPr>
            <a:xfrm>
              <a:off x="1848020" y="4051109"/>
              <a:ext cx="418930" cy="360868"/>
            </a:xfrm>
            <a:prstGeom prst="ellipse">
              <a:avLst/>
            </a:prstGeom>
          </p:spPr>
        </p:pic>
      </p:grpSp>
      <p:grpSp>
        <p:nvGrpSpPr>
          <p:cNvPr id="44" name="Group 43">
            <a:extLst>
              <a:ext uri="{FF2B5EF4-FFF2-40B4-BE49-F238E27FC236}">
                <a16:creationId xmlns:a16="http://schemas.microsoft.com/office/drawing/2014/main" id="{6CBDFD1A-4BA8-4062-9AD3-7E4681CFEF73}"/>
              </a:ext>
            </a:extLst>
          </p:cNvPr>
          <p:cNvGrpSpPr/>
          <p:nvPr/>
        </p:nvGrpSpPr>
        <p:grpSpPr>
          <a:xfrm>
            <a:off x="3007204" y="2956329"/>
            <a:ext cx="445658" cy="445658"/>
            <a:chOff x="3007204" y="2858793"/>
            <a:chExt cx="445658" cy="445658"/>
          </a:xfrm>
        </p:grpSpPr>
        <p:sp>
          <p:nvSpPr>
            <p:cNvPr id="21" name="Oval 20">
              <a:extLst>
                <a:ext uri="{FF2B5EF4-FFF2-40B4-BE49-F238E27FC236}">
                  <a16:creationId xmlns:a16="http://schemas.microsoft.com/office/drawing/2014/main" id="{8CBD7B8C-CD16-4F6B-A5BF-7AF14DC1DCBD}"/>
                </a:ext>
              </a:extLst>
            </p:cNvPr>
            <p:cNvSpPr/>
            <p:nvPr/>
          </p:nvSpPr>
          <p:spPr>
            <a:xfrm>
              <a:off x="3007204" y="2858793"/>
              <a:ext cx="445658" cy="445658"/>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1" name="Picture 50">
              <a:extLst>
                <a:ext uri="{FF2B5EF4-FFF2-40B4-BE49-F238E27FC236}">
                  <a16:creationId xmlns:a16="http://schemas.microsoft.com/office/drawing/2014/main" id="{FBD9203F-C487-4041-9DDF-FEDA27229A17}"/>
                </a:ext>
              </a:extLst>
            </p:cNvPr>
            <p:cNvPicPr>
              <a:picLocks/>
            </p:cNvPicPr>
            <p:nvPr/>
          </p:nvPicPr>
          <p:blipFill rotWithShape="1">
            <a:blip r:embed="rId4"/>
            <a:srcRect l="7007" r="7775" b="14782"/>
            <a:stretch/>
          </p:blipFill>
          <p:spPr>
            <a:xfrm>
              <a:off x="3011772" y="2943453"/>
              <a:ext cx="418930" cy="360868"/>
            </a:xfrm>
            <a:prstGeom prst="ellipse">
              <a:avLst/>
            </a:prstGeom>
          </p:spPr>
        </p:pic>
      </p:grpSp>
      <p:sp>
        <p:nvSpPr>
          <p:cNvPr id="2" name="Oval 1">
            <a:extLst>
              <a:ext uri="{FF2B5EF4-FFF2-40B4-BE49-F238E27FC236}">
                <a16:creationId xmlns:a16="http://schemas.microsoft.com/office/drawing/2014/main" id="{BE5FF511-03BA-417A-BDF4-A2C6CF0CFD88}"/>
              </a:ext>
            </a:extLst>
          </p:cNvPr>
          <p:cNvSpPr/>
          <p:nvPr/>
        </p:nvSpPr>
        <p:spPr>
          <a:xfrm>
            <a:off x="4102183" y="2101933"/>
            <a:ext cx="939634" cy="939634"/>
          </a:xfrm>
          <a:prstGeom prst="ellipse">
            <a:avLst/>
          </a:prstGeom>
          <a:gradFill>
            <a:gsLst>
              <a:gs pos="100000">
                <a:schemeClr val="accent3"/>
              </a:gs>
              <a:gs pos="0">
                <a:srgbClr val="4553F2"/>
              </a:gs>
            </a:gsLst>
            <a:path path="circle">
              <a:fillToRect l="100000" t="100000"/>
            </a:path>
          </a:gradFill>
          <a:ln w="38100">
            <a:solidFill>
              <a:srgbClr val="4D4F5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VS</a:t>
            </a:r>
          </a:p>
        </p:txBody>
      </p:sp>
      <p:sp>
        <p:nvSpPr>
          <p:cNvPr id="16" name="Hexagon 15">
            <a:extLst>
              <a:ext uri="{FF2B5EF4-FFF2-40B4-BE49-F238E27FC236}">
                <a16:creationId xmlns:a16="http://schemas.microsoft.com/office/drawing/2014/main" id="{58D1BE90-AAC7-42B0-8BB8-D303D6005BAB}"/>
              </a:ext>
            </a:extLst>
          </p:cNvPr>
          <p:cNvSpPr/>
          <p:nvPr/>
        </p:nvSpPr>
        <p:spPr>
          <a:xfrm>
            <a:off x="1885113" y="2988368"/>
            <a:ext cx="471176" cy="406186"/>
          </a:xfrm>
          <a:prstGeom prst="hexagon">
            <a:avLst/>
          </a:prstGeom>
          <a:solidFill>
            <a:srgbClr val="E84A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0" name="Group 59">
            <a:extLst>
              <a:ext uri="{FF2B5EF4-FFF2-40B4-BE49-F238E27FC236}">
                <a16:creationId xmlns:a16="http://schemas.microsoft.com/office/drawing/2014/main" id="{3F51959A-C595-4613-8909-A547B20770C3}"/>
              </a:ext>
            </a:extLst>
          </p:cNvPr>
          <p:cNvGrpSpPr/>
          <p:nvPr/>
        </p:nvGrpSpPr>
        <p:grpSpPr>
          <a:xfrm>
            <a:off x="6402370" y="1702953"/>
            <a:ext cx="537660" cy="525164"/>
            <a:chOff x="2889522" y="2149398"/>
            <a:chExt cx="537660" cy="525164"/>
          </a:xfrm>
        </p:grpSpPr>
        <p:sp>
          <p:nvSpPr>
            <p:cNvPr id="70" name="Freeform: Shape 69">
              <a:extLst>
                <a:ext uri="{FF2B5EF4-FFF2-40B4-BE49-F238E27FC236}">
                  <a16:creationId xmlns:a16="http://schemas.microsoft.com/office/drawing/2014/main" id="{E007919A-3020-4932-8B6E-93402AE7F409}"/>
                </a:ext>
              </a:extLst>
            </p:cNvPr>
            <p:cNvSpPr/>
            <p:nvPr/>
          </p:nvSpPr>
          <p:spPr>
            <a:xfrm flipH="1" flipV="1">
              <a:off x="2889522" y="2149398"/>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accent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1" name="Picture 70">
              <a:extLst>
                <a:ext uri="{FF2B5EF4-FFF2-40B4-BE49-F238E27FC236}">
                  <a16:creationId xmlns:a16="http://schemas.microsoft.com/office/drawing/2014/main" id="{12304558-08D9-40BE-B9D2-77D433AB8C11}"/>
                </a:ext>
              </a:extLst>
            </p:cNvPr>
            <p:cNvPicPr>
              <a:picLocks/>
            </p:cNvPicPr>
            <p:nvPr/>
          </p:nvPicPr>
          <p:blipFill>
            <a:blip r:embed="rId2"/>
            <a:stretch>
              <a:fillRect/>
            </a:stretch>
          </p:blipFill>
          <p:spPr>
            <a:xfrm>
              <a:off x="3020466" y="2203482"/>
              <a:ext cx="281394" cy="281394"/>
            </a:xfrm>
            <a:prstGeom prst="rect">
              <a:avLst/>
            </a:prstGeom>
          </p:spPr>
        </p:pic>
      </p:grpSp>
      <p:grpSp>
        <p:nvGrpSpPr>
          <p:cNvPr id="72" name="Group 71">
            <a:extLst>
              <a:ext uri="{FF2B5EF4-FFF2-40B4-BE49-F238E27FC236}">
                <a16:creationId xmlns:a16="http://schemas.microsoft.com/office/drawing/2014/main" id="{185245A2-726C-4A67-B22E-13D6A06FCF4C}"/>
              </a:ext>
            </a:extLst>
          </p:cNvPr>
          <p:cNvGrpSpPr/>
          <p:nvPr/>
        </p:nvGrpSpPr>
        <p:grpSpPr>
          <a:xfrm>
            <a:off x="6402370" y="1685862"/>
            <a:ext cx="537660" cy="537069"/>
            <a:chOff x="1963986" y="1564864"/>
            <a:chExt cx="537660" cy="537069"/>
          </a:xfrm>
          <a:solidFill>
            <a:srgbClr val="626362"/>
          </a:solidFill>
        </p:grpSpPr>
        <p:sp>
          <p:nvSpPr>
            <p:cNvPr id="74" name="Freeform: Shape 73">
              <a:extLst>
                <a:ext uri="{FF2B5EF4-FFF2-40B4-BE49-F238E27FC236}">
                  <a16:creationId xmlns:a16="http://schemas.microsoft.com/office/drawing/2014/main" id="{A7954846-D766-44B3-827D-994DB3361155}"/>
                </a:ext>
              </a:extLst>
            </p:cNvPr>
            <p:cNvSpPr/>
            <p:nvPr/>
          </p:nvSpPr>
          <p:spPr>
            <a:xfrm flipH="1" flipV="1">
              <a:off x="1963986" y="1576769"/>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rgbClr val="4670F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 name="TextBox 74">
              <a:extLst>
                <a:ext uri="{FF2B5EF4-FFF2-40B4-BE49-F238E27FC236}">
                  <a16:creationId xmlns:a16="http://schemas.microsoft.com/office/drawing/2014/main" id="{E2765F6D-EBB9-4FC2-BDCB-72EB01512DCE}"/>
                </a:ext>
              </a:extLst>
            </p:cNvPr>
            <p:cNvSpPr txBox="1"/>
            <p:nvPr/>
          </p:nvSpPr>
          <p:spPr>
            <a:xfrm>
              <a:off x="2102011" y="1564864"/>
              <a:ext cx="26962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p:txBody>
        </p:sp>
      </p:grpSp>
      <p:grpSp>
        <p:nvGrpSpPr>
          <p:cNvPr id="76" name="Group 75">
            <a:extLst>
              <a:ext uri="{FF2B5EF4-FFF2-40B4-BE49-F238E27FC236}">
                <a16:creationId xmlns:a16="http://schemas.microsoft.com/office/drawing/2014/main" id="{0F03817A-B8A9-4418-A4AE-DB573B0FE23B}"/>
              </a:ext>
            </a:extLst>
          </p:cNvPr>
          <p:cNvGrpSpPr/>
          <p:nvPr/>
        </p:nvGrpSpPr>
        <p:grpSpPr>
          <a:xfrm>
            <a:off x="6367083" y="3569405"/>
            <a:ext cx="572947" cy="572947"/>
            <a:chOff x="6367083" y="3372852"/>
            <a:chExt cx="572947" cy="572947"/>
          </a:xfrm>
        </p:grpSpPr>
        <p:sp>
          <p:nvSpPr>
            <p:cNvPr id="77" name="Oval 76">
              <a:extLst>
                <a:ext uri="{FF2B5EF4-FFF2-40B4-BE49-F238E27FC236}">
                  <a16:creationId xmlns:a16="http://schemas.microsoft.com/office/drawing/2014/main" id="{4DE3ECA4-B3DC-47E3-8EBE-18A2A0E71997}"/>
                </a:ext>
              </a:extLst>
            </p:cNvPr>
            <p:cNvSpPr/>
            <p:nvPr/>
          </p:nvSpPr>
          <p:spPr>
            <a:xfrm>
              <a:off x="6367083" y="3372852"/>
              <a:ext cx="572947" cy="572947"/>
            </a:xfrm>
            <a:prstGeom prst="ellipse">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8" name="Picture 77">
              <a:extLst>
                <a:ext uri="{FF2B5EF4-FFF2-40B4-BE49-F238E27FC236}">
                  <a16:creationId xmlns:a16="http://schemas.microsoft.com/office/drawing/2014/main" id="{E09E2F2D-2E85-4DC4-9A06-0891AB20522F}"/>
                </a:ext>
              </a:extLst>
            </p:cNvPr>
            <p:cNvPicPr>
              <a:picLocks/>
            </p:cNvPicPr>
            <p:nvPr/>
          </p:nvPicPr>
          <p:blipFill>
            <a:blip r:embed="rId5"/>
            <a:stretch>
              <a:fillRect/>
            </a:stretch>
          </p:blipFill>
          <p:spPr>
            <a:xfrm>
              <a:off x="6484096" y="3497733"/>
              <a:ext cx="322237" cy="322237"/>
            </a:xfrm>
            <a:prstGeom prst="rect">
              <a:avLst/>
            </a:prstGeom>
          </p:spPr>
        </p:pic>
      </p:grpSp>
      <p:cxnSp>
        <p:nvCxnSpPr>
          <p:cNvPr id="79" name="Straight Arrow Connector 78">
            <a:extLst>
              <a:ext uri="{FF2B5EF4-FFF2-40B4-BE49-F238E27FC236}">
                <a16:creationId xmlns:a16="http://schemas.microsoft.com/office/drawing/2014/main" id="{7F5790B9-9852-432A-8F7C-C7C9162322BD}"/>
              </a:ext>
            </a:extLst>
          </p:cNvPr>
          <p:cNvCxnSpPr/>
          <p:nvPr/>
        </p:nvCxnSpPr>
        <p:spPr>
          <a:xfrm>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EA4F1BAC-9079-4E9F-82E0-403FDF289ABB}"/>
              </a:ext>
            </a:extLst>
          </p:cNvPr>
          <p:cNvCxnSpPr>
            <a:cxnSpLocks/>
          </p:cNvCxnSpPr>
          <p:nvPr/>
        </p:nvCxnSpPr>
        <p:spPr>
          <a:xfrm flipV="1">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88" name="Group 87">
            <a:extLst>
              <a:ext uri="{FF2B5EF4-FFF2-40B4-BE49-F238E27FC236}">
                <a16:creationId xmlns:a16="http://schemas.microsoft.com/office/drawing/2014/main" id="{B1DCF054-30F0-4C17-9C29-87401C0B8F82}"/>
              </a:ext>
            </a:extLst>
          </p:cNvPr>
          <p:cNvGrpSpPr/>
          <p:nvPr/>
        </p:nvGrpSpPr>
        <p:grpSpPr>
          <a:xfrm>
            <a:off x="6402370" y="1702953"/>
            <a:ext cx="537660" cy="525164"/>
            <a:chOff x="2889522" y="2149398"/>
            <a:chExt cx="537660" cy="525164"/>
          </a:xfrm>
        </p:grpSpPr>
        <p:sp>
          <p:nvSpPr>
            <p:cNvPr id="89" name="Freeform: Shape 88">
              <a:extLst>
                <a:ext uri="{FF2B5EF4-FFF2-40B4-BE49-F238E27FC236}">
                  <a16:creationId xmlns:a16="http://schemas.microsoft.com/office/drawing/2014/main" id="{0087C655-870A-41F9-A445-B3B3A514FADE}"/>
                </a:ext>
              </a:extLst>
            </p:cNvPr>
            <p:cNvSpPr/>
            <p:nvPr/>
          </p:nvSpPr>
          <p:spPr>
            <a:xfrm flipH="1" flipV="1">
              <a:off x="2889522" y="2149398"/>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chemeClr val="accent4"/>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0" name="Picture 89">
              <a:extLst>
                <a:ext uri="{FF2B5EF4-FFF2-40B4-BE49-F238E27FC236}">
                  <a16:creationId xmlns:a16="http://schemas.microsoft.com/office/drawing/2014/main" id="{41A7E548-6609-4AF3-BEA1-CCEE1A0C0DD6}"/>
                </a:ext>
              </a:extLst>
            </p:cNvPr>
            <p:cNvPicPr>
              <a:picLocks/>
            </p:cNvPicPr>
            <p:nvPr/>
          </p:nvPicPr>
          <p:blipFill>
            <a:blip r:embed="rId2"/>
            <a:stretch>
              <a:fillRect/>
            </a:stretch>
          </p:blipFill>
          <p:spPr>
            <a:xfrm>
              <a:off x="3020466" y="2203482"/>
              <a:ext cx="281394" cy="281394"/>
            </a:xfrm>
            <a:prstGeom prst="rect">
              <a:avLst/>
            </a:prstGeom>
          </p:spPr>
        </p:pic>
      </p:grpSp>
      <p:grpSp>
        <p:nvGrpSpPr>
          <p:cNvPr id="91" name="Group 90">
            <a:extLst>
              <a:ext uri="{FF2B5EF4-FFF2-40B4-BE49-F238E27FC236}">
                <a16:creationId xmlns:a16="http://schemas.microsoft.com/office/drawing/2014/main" id="{D1540192-C4F0-4A6C-8BD1-1F6ECC126700}"/>
              </a:ext>
            </a:extLst>
          </p:cNvPr>
          <p:cNvGrpSpPr/>
          <p:nvPr/>
        </p:nvGrpSpPr>
        <p:grpSpPr>
          <a:xfrm>
            <a:off x="6402370" y="1685862"/>
            <a:ext cx="537660" cy="537069"/>
            <a:chOff x="1963986" y="1564864"/>
            <a:chExt cx="537660" cy="537069"/>
          </a:xfrm>
          <a:solidFill>
            <a:srgbClr val="626362"/>
          </a:solidFill>
        </p:grpSpPr>
        <p:sp>
          <p:nvSpPr>
            <p:cNvPr id="92" name="Freeform: Shape 91">
              <a:extLst>
                <a:ext uri="{FF2B5EF4-FFF2-40B4-BE49-F238E27FC236}">
                  <a16:creationId xmlns:a16="http://schemas.microsoft.com/office/drawing/2014/main" id="{1409E15E-D7FC-406C-B322-469C6F0C3DD0}"/>
                </a:ext>
              </a:extLst>
            </p:cNvPr>
            <p:cNvSpPr/>
            <p:nvPr/>
          </p:nvSpPr>
          <p:spPr>
            <a:xfrm flipH="1" flipV="1">
              <a:off x="1963986" y="1576769"/>
              <a:ext cx="537660" cy="525164"/>
            </a:xfrm>
            <a:custGeom>
              <a:avLst/>
              <a:gdLst>
                <a:gd name="connsiteX0" fmla="*/ 67735 w 572654"/>
                <a:gd name="connsiteY0" fmla="*/ 559345 h 559345"/>
                <a:gd name="connsiteX1" fmla="*/ 504919 w 572654"/>
                <a:gd name="connsiteY1" fmla="*/ 559345 h 559345"/>
                <a:gd name="connsiteX2" fmla="*/ 572654 w 572654"/>
                <a:gd name="connsiteY2" fmla="*/ 491610 h 559345"/>
                <a:gd name="connsiteX3" fmla="*/ 572654 w 572654"/>
                <a:gd name="connsiteY3" fmla="*/ 220680 h 559345"/>
                <a:gd name="connsiteX4" fmla="*/ 504919 w 572654"/>
                <a:gd name="connsiteY4" fmla="*/ 152945 h 559345"/>
                <a:gd name="connsiteX5" fmla="*/ 447345 w 572654"/>
                <a:gd name="connsiteY5" fmla="*/ 152945 h 559345"/>
                <a:gd name="connsiteX6" fmla="*/ 301548 w 572654"/>
                <a:gd name="connsiteY6" fmla="*/ 0 h 559345"/>
                <a:gd name="connsiteX7" fmla="*/ 269929 w 572654"/>
                <a:gd name="connsiteY7" fmla="*/ 152945 h 559345"/>
                <a:gd name="connsiteX8" fmla="*/ 67735 w 572654"/>
                <a:gd name="connsiteY8" fmla="*/ 152945 h 559345"/>
                <a:gd name="connsiteX9" fmla="*/ 0 w 572654"/>
                <a:gd name="connsiteY9" fmla="*/ 220680 h 559345"/>
                <a:gd name="connsiteX10" fmla="*/ 0 w 572654"/>
                <a:gd name="connsiteY10" fmla="*/ 491610 h 559345"/>
                <a:gd name="connsiteX11" fmla="*/ 67735 w 572654"/>
                <a:gd name="connsiteY11" fmla="*/ 559345 h 55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654" h="559345">
                  <a:moveTo>
                    <a:pt x="67735" y="559345"/>
                  </a:moveTo>
                  <a:lnTo>
                    <a:pt x="504919" y="559345"/>
                  </a:lnTo>
                  <a:cubicBezTo>
                    <a:pt x="542328" y="559345"/>
                    <a:pt x="572654" y="529019"/>
                    <a:pt x="572654" y="491610"/>
                  </a:cubicBezTo>
                  <a:lnTo>
                    <a:pt x="572654" y="220680"/>
                  </a:lnTo>
                  <a:cubicBezTo>
                    <a:pt x="572654" y="183271"/>
                    <a:pt x="542328" y="152945"/>
                    <a:pt x="504919" y="152945"/>
                  </a:cubicBezTo>
                  <a:lnTo>
                    <a:pt x="447345" y="152945"/>
                  </a:lnTo>
                  <a:lnTo>
                    <a:pt x="301548" y="0"/>
                  </a:lnTo>
                  <a:lnTo>
                    <a:pt x="269929" y="152945"/>
                  </a:lnTo>
                  <a:lnTo>
                    <a:pt x="67735" y="152945"/>
                  </a:lnTo>
                  <a:cubicBezTo>
                    <a:pt x="30326" y="152945"/>
                    <a:pt x="0" y="183271"/>
                    <a:pt x="0" y="220680"/>
                  </a:cubicBezTo>
                  <a:lnTo>
                    <a:pt x="0" y="491610"/>
                  </a:lnTo>
                  <a:cubicBezTo>
                    <a:pt x="0" y="529019"/>
                    <a:pt x="30326" y="559345"/>
                    <a:pt x="67735" y="559345"/>
                  </a:cubicBezTo>
                  <a:close/>
                </a:path>
              </a:pathLst>
            </a:custGeom>
            <a:solidFill>
              <a:srgbClr val="4670F2"/>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 name="TextBox 92">
              <a:extLst>
                <a:ext uri="{FF2B5EF4-FFF2-40B4-BE49-F238E27FC236}">
                  <a16:creationId xmlns:a16="http://schemas.microsoft.com/office/drawing/2014/main" id="{9FF3B664-55C6-4057-9114-7ED8B4DECDFF}"/>
                </a:ext>
              </a:extLst>
            </p:cNvPr>
            <p:cNvSpPr txBox="1"/>
            <p:nvPr/>
          </p:nvSpPr>
          <p:spPr>
            <a:xfrm>
              <a:off x="2102011" y="1564864"/>
              <a:ext cx="26962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p>
          </p:txBody>
        </p:sp>
      </p:grpSp>
      <p:cxnSp>
        <p:nvCxnSpPr>
          <p:cNvPr id="94" name="Straight Arrow Connector 93">
            <a:extLst>
              <a:ext uri="{FF2B5EF4-FFF2-40B4-BE49-F238E27FC236}">
                <a16:creationId xmlns:a16="http://schemas.microsoft.com/office/drawing/2014/main" id="{A97E2A30-20B9-4D93-8390-ADB23DC3A718}"/>
              </a:ext>
            </a:extLst>
          </p:cNvPr>
          <p:cNvCxnSpPr/>
          <p:nvPr/>
        </p:nvCxnSpPr>
        <p:spPr>
          <a:xfrm>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036D43F2-6583-4C7A-A2D4-89F9684D37B5}"/>
              </a:ext>
            </a:extLst>
          </p:cNvPr>
          <p:cNvCxnSpPr>
            <a:cxnSpLocks/>
          </p:cNvCxnSpPr>
          <p:nvPr/>
        </p:nvCxnSpPr>
        <p:spPr>
          <a:xfrm flipV="1">
            <a:off x="6651640" y="2391022"/>
            <a:ext cx="0" cy="104770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7" name="Rectangle 96">
            <a:extLst>
              <a:ext uri="{FF2B5EF4-FFF2-40B4-BE49-F238E27FC236}">
                <a16:creationId xmlns:a16="http://schemas.microsoft.com/office/drawing/2014/main" id="{860D05B9-0049-497B-A302-F3F7E717039D}"/>
              </a:ext>
            </a:extLst>
          </p:cNvPr>
          <p:cNvSpPr/>
          <p:nvPr/>
        </p:nvSpPr>
        <p:spPr>
          <a:xfrm flipH="1">
            <a:off x="1588" y="-1"/>
            <a:ext cx="4570412" cy="5143501"/>
          </a:xfrm>
          <a:prstGeom prst="rect">
            <a:avLst/>
          </a:prstGeom>
          <a:solidFill>
            <a:schemeClr val="accent6">
              <a:lumMod val="50000"/>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Mask_right">
            <a:extLst>
              <a:ext uri="{FF2B5EF4-FFF2-40B4-BE49-F238E27FC236}">
                <a16:creationId xmlns:a16="http://schemas.microsoft.com/office/drawing/2014/main" id="{119932D7-37F6-4322-9B6A-679947249E7A}"/>
              </a:ext>
            </a:extLst>
          </p:cNvPr>
          <p:cNvSpPr/>
          <p:nvPr/>
        </p:nvSpPr>
        <p:spPr>
          <a:xfrm flipH="1">
            <a:off x="4572000" y="1588"/>
            <a:ext cx="4596006" cy="5141912"/>
          </a:xfrm>
          <a:prstGeom prst="rect">
            <a:avLst/>
          </a:prstGeom>
          <a:gradFill flip="none" rotWithShape="1">
            <a:gsLst>
              <a:gs pos="0">
                <a:schemeClr val="accent3">
                  <a:alpha val="90000"/>
                </a:schemeClr>
              </a:gs>
              <a:gs pos="71000">
                <a:srgbClr val="4553F2">
                  <a:alpha val="90000"/>
                </a:srgb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00" name="Group 99">
            <a:extLst>
              <a:ext uri="{FF2B5EF4-FFF2-40B4-BE49-F238E27FC236}">
                <a16:creationId xmlns:a16="http://schemas.microsoft.com/office/drawing/2014/main" id="{4F7B7F1B-874D-442E-B65B-E1CFE121CACE}"/>
              </a:ext>
            </a:extLst>
          </p:cNvPr>
          <p:cNvGrpSpPr/>
          <p:nvPr/>
        </p:nvGrpSpPr>
        <p:grpSpPr>
          <a:xfrm>
            <a:off x="413327" y="1924785"/>
            <a:ext cx="8378980" cy="1384995"/>
            <a:chOff x="413327" y="1924785"/>
            <a:chExt cx="8378980" cy="1384995"/>
          </a:xfrm>
        </p:grpSpPr>
        <p:sp>
          <p:nvSpPr>
            <p:cNvPr id="101" name="TextBox 100">
              <a:extLst>
                <a:ext uri="{FF2B5EF4-FFF2-40B4-BE49-F238E27FC236}">
                  <a16:creationId xmlns:a16="http://schemas.microsoft.com/office/drawing/2014/main" id="{22AD5C89-4C31-404C-A4D4-9FEAB8D9A17C}"/>
                </a:ext>
              </a:extLst>
            </p:cNvPr>
            <p:cNvSpPr txBox="1"/>
            <p:nvPr/>
          </p:nvSpPr>
          <p:spPr>
            <a:xfrm>
              <a:off x="413327" y="1924785"/>
              <a:ext cx="346139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Deploy by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filing </a:t>
              </a:r>
              <a:r>
                <a:rPr kumimoji="0" lang="en-US" sz="2800" b="1" i="0" strike="noStrike" kern="1200" cap="none" spc="0" normalizeH="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 ticket</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and waiting days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or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weeks</a:t>
              </a:r>
              <a:endParaRPr kumimoji="0" lang="en-US" sz="28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102" name="TextBox 101">
              <a:extLst>
                <a:ext uri="{FF2B5EF4-FFF2-40B4-BE49-F238E27FC236}">
                  <a16:creationId xmlns:a16="http://schemas.microsoft.com/office/drawing/2014/main" id="{2A12EB63-7DBB-4957-961E-A52F4994AAA4}"/>
                </a:ext>
              </a:extLst>
            </p:cNvPr>
            <p:cNvSpPr txBox="1"/>
            <p:nvPr/>
          </p:nvSpPr>
          <p:spPr>
            <a:xfrm>
              <a:off x="4923406" y="1924785"/>
              <a:ext cx="3868901"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Deploy by making an API call self service </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within </a:t>
              </a:r>
              <a:r>
                <a:rPr kumimoji="0" lang="en-US" sz="28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minutes</a:t>
              </a:r>
              <a:r>
                <a:rPr kumimoji="0" lang="en-US" sz="28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endPar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866686312"/>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8">
            <a:extLst>
              <a:ext uri="{FF2B5EF4-FFF2-40B4-BE49-F238E27FC236}">
                <a16:creationId xmlns:a16="http://schemas.microsoft.com/office/drawing/2014/main" id="{906A0509-A602-4235-9A2B-08036188A4C1}"/>
              </a:ext>
            </a:extLst>
          </p:cNvPr>
          <p:cNvSpPr txBox="1">
            <a:spLocks/>
          </p:cNvSpPr>
          <p:nvPr/>
        </p:nvSpPr>
        <p:spPr>
          <a:xfrm>
            <a:off x="430039" y="1852551"/>
            <a:ext cx="3285618" cy="92499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Key Primitives </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a</a:t>
            </a:r>
          </a:p>
        </p:txBody>
      </p:sp>
      <p:sp>
        <p:nvSpPr>
          <p:cNvPr id="124" name="Title 8">
            <a:extLst>
              <a:ext uri="{FF2B5EF4-FFF2-40B4-BE49-F238E27FC236}">
                <a16:creationId xmlns:a16="http://schemas.microsoft.com/office/drawing/2014/main" id="{6FB4546A-4650-425E-A39A-F8FDFD9F59DB}"/>
              </a:ext>
            </a:extLst>
          </p:cNvPr>
          <p:cNvSpPr txBox="1">
            <a:spLocks/>
          </p:cNvSpPr>
          <p:nvPr/>
        </p:nvSpPr>
        <p:spPr>
          <a:xfrm>
            <a:off x="430039" y="2678072"/>
            <a:ext cx="3285618" cy="55446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Application?</a:t>
            </a:r>
          </a:p>
        </p:txBody>
      </p:sp>
      <p:sp>
        <p:nvSpPr>
          <p:cNvPr id="108" name="Title 8">
            <a:extLst>
              <a:ext uri="{FF2B5EF4-FFF2-40B4-BE49-F238E27FC236}">
                <a16:creationId xmlns:a16="http://schemas.microsoft.com/office/drawing/2014/main" id="{9EB94636-1EC1-4066-9F1A-A30264FF3EA9}"/>
              </a:ext>
            </a:extLst>
          </p:cNvPr>
          <p:cNvSpPr txBox="1">
            <a:spLocks/>
          </p:cNvSpPr>
          <p:nvPr/>
        </p:nvSpPr>
        <p:spPr>
          <a:xfrm>
            <a:off x="4811095" y="1007582"/>
            <a:ext cx="4029709"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 “…application is container-based”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 name="Title 8">
            <a:extLst>
              <a:ext uri="{FF2B5EF4-FFF2-40B4-BE49-F238E27FC236}">
                <a16:creationId xmlns:a16="http://schemas.microsoft.com/office/drawing/2014/main" id="{2AB92E93-6411-44ED-B20C-594D9B4F535A}"/>
              </a:ext>
            </a:extLst>
          </p:cNvPr>
          <p:cNvSpPr txBox="1">
            <a:spLocks/>
          </p:cNvSpPr>
          <p:nvPr/>
        </p:nvSpPr>
        <p:spPr>
          <a:xfrm>
            <a:off x="3826277" y="2407017"/>
            <a:ext cx="3885592"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“…dynamically managed…”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 name="Title 8">
            <a:extLst>
              <a:ext uri="{FF2B5EF4-FFF2-40B4-BE49-F238E27FC236}">
                <a16:creationId xmlns:a16="http://schemas.microsoft.com/office/drawing/2014/main" id="{DB9BC9D2-A8F9-4332-84EC-0AFCF5B41C1E}"/>
              </a:ext>
            </a:extLst>
          </p:cNvPr>
          <p:cNvSpPr txBox="1">
            <a:spLocks/>
          </p:cNvSpPr>
          <p:nvPr/>
        </p:nvSpPr>
        <p:spPr>
          <a:xfrm>
            <a:off x="5103195" y="3844966"/>
            <a:ext cx="3763647"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…microservice oriented…”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27" name="Group 4">
            <a:extLst>
              <a:ext uri="{FF2B5EF4-FFF2-40B4-BE49-F238E27FC236}">
                <a16:creationId xmlns:a16="http://schemas.microsoft.com/office/drawing/2014/main" id="{052F3836-F43A-4A1B-9B2C-71D3342C484B}"/>
              </a:ext>
            </a:extLst>
          </p:cNvPr>
          <p:cNvGrpSpPr>
            <a:grpSpLocks noChangeAspect="1"/>
          </p:cNvGrpSpPr>
          <p:nvPr/>
        </p:nvGrpSpPr>
        <p:grpSpPr bwMode="auto">
          <a:xfrm>
            <a:off x="3793394" y="517130"/>
            <a:ext cx="801833" cy="1018252"/>
            <a:chOff x="5991" y="173"/>
            <a:chExt cx="741" cy="941"/>
          </a:xfrm>
        </p:grpSpPr>
        <p:sp>
          <p:nvSpPr>
            <p:cNvPr id="128" name="Freeform 5">
              <a:extLst>
                <a:ext uri="{FF2B5EF4-FFF2-40B4-BE49-F238E27FC236}">
                  <a16:creationId xmlns:a16="http://schemas.microsoft.com/office/drawing/2014/main" id="{F3A7287E-89AC-4CE1-A288-744CE03C6865}"/>
                </a:ext>
              </a:extLst>
            </p:cNvPr>
            <p:cNvSpPr>
              <a:spLocks noEditPoints="1"/>
            </p:cNvSpPr>
            <p:nvPr/>
          </p:nvSpPr>
          <p:spPr bwMode="auto">
            <a:xfrm>
              <a:off x="6110" y="774"/>
              <a:ext cx="378" cy="112"/>
            </a:xfrm>
            <a:custGeom>
              <a:avLst/>
              <a:gdLst>
                <a:gd name="T0" fmla="*/ 378 w 378"/>
                <a:gd name="T1" fmla="*/ 34 h 112"/>
                <a:gd name="T2" fmla="*/ 8 w 378"/>
                <a:gd name="T3" fmla="*/ 0 h 112"/>
                <a:gd name="T4" fmla="*/ 0 w 378"/>
                <a:gd name="T5" fmla="*/ 78 h 112"/>
                <a:gd name="T6" fmla="*/ 372 w 378"/>
                <a:gd name="T7" fmla="*/ 112 h 112"/>
                <a:gd name="T8" fmla="*/ 378 w 378"/>
                <a:gd name="T9" fmla="*/ 34 h 112"/>
                <a:gd name="T10" fmla="*/ 378 w 378"/>
                <a:gd name="T11" fmla="*/ 34 h 112"/>
                <a:gd name="T12" fmla="*/ 378 w 378"/>
                <a:gd name="T13" fmla="*/ 34 h 112"/>
              </a:gdLst>
              <a:ahLst/>
              <a:cxnLst>
                <a:cxn ang="0">
                  <a:pos x="T0" y="T1"/>
                </a:cxn>
                <a:cxn ang="0">
                  <a:pos x="T2" y="T3"/>
                </a:cxn>
                <a:cxn ang="0">
                  <a:pos x="T4" y="T5"/>
                </a:cxn>
                <a:cxn ang="0">
                  <a:pos x="T6" y="T7"/>
                </a:cxn>
                <a:cxn ang="0">
                  <a:pos x="T8" y="T9"/>
                </a:cxn>
                <a:cxn ang="0">
                  <a:pos x="T10" y="T11"/>
                </a:cxn>
                <a:cxn ang="0">
                  <a:pos x="T12" y="T13"/>
                </a:cxn>
              </a:cxnLst>
              <a:rect l="0" t="0" r="r" b="b"/>
              <a:pathLst>
                <a:path w="378" h="112">
                  <a:moveTo>
                    <a:pt x="378" y="34"/>
                  </a:moveTo>
                  <a:lnTo>
                    <a:pt x="8" y="0"/>
                  </a:lnTo>
                  <a:lnTo>
                    <a:pt x="0" y="78"/>
                  </a:lnTo>
                  <a:lnTo>
                    <a:pt x="372" y="112"/>
                  </a:lnTo>
                  <a:lnTo>
                    <a:pt x="378" y="34"/>
                  </a:lnTo>
                  <a:moveTo>
                    <a:pt x="378" y="34"/>
                  </a:moveTo>
                  <a:lnTo>
                    <a:pt x="378" y="34"/>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29" name="Freeform 6">
              <a:extLst>
                <a:ext uri="{FF2B5EF4-FFF2-40B4-BE49-F238E27FC236}">
                  <a16:creationId xmlns:a16="http://schemas.microsoft.com/office/drawing/2014/main" id="{06B8930D-1769-4828-8333-93D2B142337A}"/>
                </a:ext>
              </a:extLst>
            </p:cNvPr>
            <p:cNvSpPr>
              <a:spLocks noEditPoints="1"/>
            </p:cNvSpPr>
            <p:nvPr/>
          </p:nvSpPr>
          <p:spPr bwMode="auto">
            <a:xfrm>
              <a:off x="6108" y="909"/>
              <a:ext cx="371" cy="80"/>
            </a:xfrm>
            <a:custGeom>
              <a:avLst/>
              <a:gdLst>
                <a:gd name="T0" fmla="*/ 371 w 371"/>
                <a:gd name="T1" fmla="*/ 0 h 80"/>
                <a:gd name="T2" fmla="*/ 0 w 371"/>
                <a:gd name="T3" fmla="*/ 2 h 80"/>
                <a:gd name="T4" fmla="*/ 0 w 371"/>
                <a:gd name="T5" fmla="*/ 80 h 80"/>
                <a:gd name="T6" fmla="*/ 371 w 371"/>
                <a:gd name="T7" fmla="*/ 80 h 80"/>
                <a:gd name="T8" fmla="*/ 371 w 371"/>
                <a:gd name="T9" fmla="*/ 0 h 80"/>
                <a:gd name="T10" fmla="*/ 371 w 371"/>
                <a:gd name="T11" fmla="*/ 0 h 80"/>
                <a:gd name="T12" fmla="*/ 371 w 37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71" h="80">
                  <a:moveTo>
                    <a:pt x="371" y="0"/>
                  </a:moveTo>
                  <a:lnTo>
                    <a:pt x="0" y="2"/>
                  </a:lnTo>
                  <a:lnTo>
                    <a:pt x="0" y="80"/>
                  </a:lnTo>
                  <a:lnTo>
                    <a:pt x="371" y="80"/>
                  </a:lnTo>
                  <a:lnTo>
                    <a:pt x="371" y="0"/>
                  </a:lnTo>
                  <a:moveTo>
                    <a:pt x="371" y="0"/>
                  </a:moveTo>
                  <a:lnTo>
                    <a:pt x="371" y="0"/>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0" name="Freeform 7">
              <a:extLst>
                <a:ext uri="{FF2B5EF4-FFF2-40B4-BE49-F238E27FC236}">
                  <a16:creationId xmlns:a16="http://schemas.microsoft.com/office/drawing/2014/main" id="{A6A44DF6-F27C-4333-A18A-02A0D7307A86}"/>
                </a:ext>
              </a:extLst>
            </p:cNvPr>
            <p:cNvSpPr>
              <a:spLocks noEditPoints="1"/>
            </p:cNvSpPr>
            <p:nvPr/>
          </p:nvSpPr>
          <p:spPr bwMode="auto">
            <a:xfrm>
              <a:off x="6199" y="425"/>
              <a:ext cx="361" cy="256"/>
            </a:xfrm>
            <a:custGeom>
              <a:avLst/>
              <a:gdLst>
                <a:gd name="T0" fmla="*/ 361 w 361"/>
                <a:gd name="T1" fmla="*/ 187 h 256"/>
                <a:gd name="T2" fmla="*/ 40 w 361"/>
                <a:gd name="T3" fmla="*/ 0 h 256"/>
                <a:gd name="T4" fmla="*/ 0 w 361"/>
                <a:gd name="T5" fmla="*/ 69 h 256"/>
                <a:gd name="T6" fmla="*/ 321 w 361"/>
                <a:gd name="T7" fmla="*/ 256 h 256"/>
                <a:gd name="T8" fmla="*/ 361 w 361"/>
                <a:gd name="T9" fmla="*/ 187 h 256"/>
                <a:gd name="T10" fmla="*/ 361 w 361"/>
                <a:gd name="T11" fmla="*/ 187 h 256"/>
                <a:gd name="T12" fmla="*/ 361 w 361"/>
                <a:gd name="T13" fmla="*/ 187 h 256"/>
              </a:gdLst>
              <a:ahLst/>
              <a:cxnLst>
                <a:cxn ang="0">
                  <a:pos x="T0" y="T1"/>
                </a:cxn>
                <a:cxn ang="0">
                  <a:pos x="T2" y="T3"/>
                </a:cxn>
                <a:cxn ang="0">
                  <a:pos x="T4" y="T5"/>
                </a:cxn>
                <a:cxn ang="0">
                  <a:pos x="T6" y="T7"/>
                </a:cxn>
                <a:cxn ang="0">
                  <a:pos x="T8" y="T9"/>
                </a:cxn>
                <a:cxn ang="0">
                  <a:pos x="T10" y="T11"/>
                </a:cxn>
                <a:cxn ang="0">
                  <a:pos x="T12" y="T13"/>
                </a:cxn>
              </a:cxnLst>
              <a:rect l="0" t="0" r="r" b="b"/>
              <a:pathLst>
                <a:path w="361" h="256">
                  <a:moveTo>
                    <a:pt x="361" y="187"/>
                  </a:moveTo>
                  <a:lnTo>
                    <a:pt x="40" y="0"/>
                  </a:lnTo>
                  <a:lnTo>
                    <a:pt x="0" y="69"/>
                  </a:lnTo>
                  <a:lnTo>
                    <a:pt x="321" y="256"/>
                  </a:lnTo>
                  <a:lnTo>
                    <a:pt x="361" y="187"/>
                  </a:lnTo>
                  <a:moveTo>
                    <a:pt x="361" y="187"/>
                  </a:moveTo>
                  <a:lnTo>
                    <a:pt x="361" y="187"/>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1" name="Freeform 8">
              <a:extLst>
                <a:ext uri="{FF2B5EF4-FFF2-40B4-BE49-F238E27FC236}">
                  <a16:creationId xmlns:a16="http://schemas.microsoft.com/office/drawing/2014/main" id="{3ED3564C-E17E-429C-9F13-3E630FE79B82}"/>
                </a:ext>
              </a:extLst>
            </p:cNvPr>
            <p:cNvSpPr>
              <a:spLocks noEditPoints="1"/>
            </p:cNvSpPr>
            <p:nvPr/>
          </p:nvSpPr>
          <p:spPr bwMode="auto">
            <a:xfrm>
              <a:off x="6132" y="608"/>
              <a:ext cx="382" cy="172"/>
            </a:xfrm>
            <a:custGeom>
              <a:avLst/>
              <a:gdLst>
                <a:gd name="T0" fmla="*/ 382 w 382"/>
                <a:gd name="T1" fmla="*/ 95 h 172"/>
                <a:gd name="T2" fmla="*/ 22 w 382"/>
                <a:gd name="T3" fmla="*/ 0 h 172"/>
                <a:gd name="T4" fmla="*/ 0 w 382"/>
                <a:gd name="T5" fmla="*/ 77 h 172"/>
                <a:gd name="T6" fmla="*/ 360 w 382"/>
                <a:gd name="T7" fmla="*/ 172 h 172"/>
                <a:gd name="T8" fmla="*/ 382 w 382"/>
                <a:gd name="T9" fmla="*/ 95 h 172"/>
                <a:gd name="T10" fmla="*/ 382 w 382"/>
                <a:gd name="T11" fmla="*/ 95 h 172"/>
                <a:gd name="T12" fmla="*/ 382 w 382"/>
                <a:gd name="T13" fmla="*/ 95 h 172"/>
              </a:gdLst>
              <a:ahLst/>
              <a:cxnLst>
                <a:cxn ang="0">
                  <a:pos x="T0" y="T1"/>
                </a:cxn>
                <a:cxn ang="0">
                  <a:pos x="T2" y="T3"/>
                </a:cxn>
                <a:cxn ang="0">
                  <a:pos x="T4" y="T5"/>
                </a:cxn>
                <a:cxn ang="0">
                  <a:pos x="T6" y="T7"/>
                </a:cxn>
                <a:cxn ang="0">
                  <a:pos x="T8" y="T9"/>
                </a:cxn>
                <a:cxn ang="0">
                  <a:pos x="T10" y="T11"/>
                </a:cxn>
                <a:cxn ang="0">
                  <a:pos x="T12" y="T13"/>
                </a:cxn>
              </a:cxnLst>
              <a:rect l="0" t="0" r="r" b="b"/>
              <a:pathLst>
                <a:path w="382" h="172">
                  <a:moveTo>
                    <a:pt x="382" y="95"/>
                  </a:moveTo>
                  <a:lnTo>
                    <a:pt x="22" y="0"/>
                  </a:lnTo>
                  <a:lnTo>
                    <a:pt x="0" y="77"/>
                  </a:lnTo>
                  <a:lnTo>
                    <a:pt x="360" y="172"/>
                  </a:lnTo>
                  <a:lnTo>
                    <a:pt x="382" y="95"/>
                  </a:lnTo>
                  <a:moveTo>
                    <a:pt x="382" y="95"/>
                  </a:moveTo>
                  <a:lnTo>
                    <a:pt x="382" y="95"/>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2" name="Freeform 9">
              <a:extLst>
                <a:ext uri="{FF2B5EF4-FFF2-40B4-BE49-F238E27FC236}">
                  <a16:creationId xmlns:a16="http://schemas.microsoft.com/office/drawing/2014/main" id="{9C203FB4-B02A-4390-99E3-8724072600C1}"/>
                </a:ext>
              </a:extLst>
            </p:cNvPr>
            <p:cNvSpPr>
              <a:spLocks noEditPoints="1"/>
            </p:cNvSpPr>
            <p:nvPr/>
          </p:nvSpPr>
          <p:spPr bwMode="auto">
            <a:xfrm>
              <a:off x="5991" y="727"/>
              <a:ext cx="616" cy="387"/>
            </a:xfrm>
            <a:custGeom>
              <a:avLst/>
              <a:gdLst>
                <a:gd name="T0" fmla="*/ 551 w 616"/>
                <a:gd name="T1" fmla="*/ 325 h 387"/>
                <a:gd name="T2" fmla="*/ 65 w 616"/>
                <a:gd name="T3" fmla="*/ 325 h 387"/>
                <a:gd name="T4" fmla="*/ 65 w 616"/>
                <a:gd name="T5" fmla="*/ 0 h 387"/>
                <a:gd name="T6" fmla="*/ 0 w 616"/>
                <a:gd name="T7" fmla="*/ 0 h 387"/>
                <a:gd name="T8" fmla="*/ 0 w 616"/>
                <a:gd name="T9" fmla="*/ 387 h 387"/>
                <a:gd name="T10" fmla="*/ 0 w 616"/>
                <a:gd name="T11" fmla="*/ 387 h 387"/>
                <a:gd name="T12" fmla="*/ 18 w 616"/>
                <a:gd name="T13" fmla="*/ 387 h 387"/>
                <a:gd name="T14" fmla="*/ 616 w 616"/>
                <a:gd name="T15" fmla="*/ 387 h 387"/>
                <a:gd name="T16" fmla="*/ 616 w 616"/>
                <a:gd name="T17" fmla="*/ 387 h 387"/>
                <a:gd name="T18" fmla="*/ 616 w 616"/>
                <a:gd name="T19" fmla="*/ 369 h 387"/>
                <a:gd name="T20" fmla="*/ 616 w 616"/>
                <a:gd name="T21" fmla="*/ 0 h 387"/>
                <a:gd name="T22" fmla="*/ 551 w 616"/>
                <a:gd name="T23" fmla="*/ 0 h 387"/>
                <a:gd name="T24" fmla="*/ 551 w 616"/>
                <a:gd name="T25" fmla="*/ 325 h 387"/>
                <a:gd name="T26" fmla="*/ 551 w 616"/>
                <a:gd name="T27" fmla="*/ 325 h 387"/>
                <a:gd name="T28" fmla="*/ 551 w 616"/>
                <a:gd name="T29" fmla="*/ 32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387">
                  <a:moveTo>
                    <a:pt x="551" y="325"/>
                  </a:moveTo>
                  <a:lnTo>
                    <a:pt x="65" y="325"/>
                  </a:lnTo>
                  <a:lnTo>
                    <a:pt x="65" y="0"/>
                  </a:lnTo>
                  <a:lnTo>
                    <a:pt x="0" y="0"/>
                  </a:lnTo>
                  <a:lnTo>
                    <a:pt x="0" y="387"/>
                  </a:lnTo>
                  <a:lnTo>
                    <a:pt x="0" y="387"/>
                  </a:lnTo>
                  <a:lnTo>
                    <a:pt x="18" y="387"/>
                  </a:lnTo>
                  <a:lnTo>
                    <a:pt x="616" y="387"/>
                  </a:lnTo>
                  <a:lnTo>
                    <a:pt x="616" y="387"/>
                  </a:lnTo>
                  <a:lnTo>
                    <a:pt x="616" y="369"/>
                  </a:lnTo>
                  <a:lnTo>
                    <a:pt x="616" y="0"/>
                  </a:lnTo>
                  <a:lnTo>
                    <a:pt x="551" y="0"/>
                  </a:lnTo>
                  <a:lnTo>
                    <a:pt x="551" y="325"/>
                  </a:lnTo>
                  <a:moveTo>
                    <a:pt x="551" y="325"/>
                  </a:moveTo>
                  <a:lnTo>
                    <a:pt x="551" y="325"/>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3" name="Freeform 10">
              <a:extLst>
                <a:ext uri="{FF2B5EF4-FFF2-40B4-BE49-F238E27FC236}">
                  <a16:creationId xmlns:a16="http://schemas.microsoft.com/office/drawing/2014/main" id="{2A5512A9-DE4C-4561-A9D9-801C792C9DB6}"/>
                </a:ext>
              </a:extLst>
            </p:cNvPr>
            <p:cNvSpPr>
              <a:spLocks noEditPoints="1"/>
            </p:cNvSpPr>
            <p:nvPr/>
          </p:nvSpPr>
          <p:spPr bwMode="auto">
            <a:xfrm>
              <a:off x="6589" y="173"/>
              <a:ext cx="143" cy="379"/>
            </a:xfrm>
            <a:custGeom>
              <a:avLst/>
              <a:gdLst>
                <a:gd name="T0" fmla="*/ 78 w 143"/>
                <a:gd name="T1" fmla="*/ 0 h 379"/>
                <a:gd name="T2" fmla="*/ 0 w 143"/>
                <a:gd name="T3" fmla="*/ 14 h 379"/>
                <a:gd name="T4" fmla="*/ 64 w 143"/>
                <a:gd name="T5" fmla="*/ 379 h 379"/>
                <a:gd name="T6" fmla="*/ 143 w 143"/>
                <a:gd name="T7" fmla="*/ 367 h 379"/>
                <a:gd name="T8" fmla="*/ 78 w 143"/>
                <a:gd name="T9" fmla="*/ 0 h 379"/>
                <a:gd name="T10" fmla="*/ 78 w 143"/>
                <a:gd name="T11" fmla="*/ 0 h 379"/>
                <a:gd name="T12" fmla="*/ 78 w 143"/>
                <a:gd name="T13" fmla="*/ 0 h 379"/>
              </a:gdLst>
              <a:ahLst/>
              <a:cxnLst>
                <a:cxn ang="0">
                  <a:pos x="T0" y="T1"/>
                </a:cxn>
                <a:cxn ang="0">
                  <a:pos x="T2" y="T3"/>
                </a:cxn>
                <a:cxn ang="0">
                  <a:pos x="T4" y="T5"/>
                </a:cxn>
                <a:cxn ang="0">
                  <a:pos x="T6" y="T7"/>
                </a:cxn>
                <a:cxn ang="0">
                  <a:pos x="T8" y="T9"/>
                </a:cxn>
                <a:cxn ang="0">
                  <a:pos x="T10" y="T11"/>
                </a:cxn>
                <a:cxn ang="0">
                  <a:pos x="T12" y="T13"/>
                </a:cxn>
              </a:cxnLst>
              <a:rect l="0" t="0" r="r" b="b"/>
              <a:pathLst>
                <a:path w="143" h="379">
                  <a:moveTo>
                    <a:pt x="78" y="0"/>
                  </a:moveTo>
                  <a:lnTo>
                    <a:pt x="0" y="14"/>
                  </a:lnTo>
                  <a:lnTo>
                    <a:pt x="64" y="379"/>
                  </a:lnTo>
                  <a:lnTo>
                    <a:pt x="143" y="367"/>
                  </a:lnTo>
                  <a:lnTo>
                    <a:pt x="78" y="0"/>
                  </a:lnTo>
                  <a:moveTo>
                    <a:pt x="78" y="0"/>
                  </a:moveTo>
                  <a:lnTo>
                    <a:pt x="78" y="0"/>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4" name="Freeform 11">
              <a:extLst>
                <a:ext uri="{FF2B5EF4-FFF2-40B4-BE49-F238E27FC236}">
                  <a16:creationId xmlns:a16="http://schemas.microsoft.com/office/drawing/2014/main" id="{BEF423A7-C858-494B-A4F2-7C40B6992059}"/>
                </a:ext>
              </a:extLst>
            </p:cNvPr>
            <p:cNvSpPr>
              <a:spLocks noEditPoints="1"/>
            </p:cNvSpPr>
            <p:nvPr/>
          </p:nvSpPr>
          <p:spPr bwMode="auto">
            <a:xfrm>
              <a:off x="6362" y="250"/>
              <a:ext cx="277" cy="352"/>
            </a:xfrm>
            <a:custGeom>
              <a:avLst/>
              <a:gdLst>
                <a:gd name="T0" fmla="*/ 0 w 277"/>
                <a:gd name="T1" fmla="*/ 46 h 352"/>
                <a:gd name="T2" fmla="*/ 210 w 277"/>
                <a:gd name="T3" fmla="*/ 352 h 352"/>
                <a:gd name="T4" fmla="*/ 277 w 277"/>
                <a:gd name="T5" fmla="*/ 308 h 352"/>
                <a:gd name="T6" fmla="*/ 67 w 277"/>
                <a:gd name="T7" fmla="*/ 0 h 352"/>
                <a:gd name="T8" fmla="*/ 0 w 277"/>
                <a:gd name="T9" fmla="*/ 46 h 352"/>
                <a:gd name="T10" fmla="*/ 0 w 277"/>
                <a:gd name="T11" fmla="*/ 46 h 352"/>
                <a:gd name="T12" fmla="*/ 0 w 277"/>
                <a:gd name="T13" fmla="*/ 46 h 352"/>
              </a:gdLst>
              <a:ahLst/>
              <a:cxnLst>
                <a:cxn ang="0">
                  <a:pos x="T0" y="T1"/>
                </a:cxn>
                <a:cxn ang="0">
                  <a:pos x="T2" y="T3"/>
                </a:cxn>
                <a:cxn ang="0">
                  <a:pos x="T4" y="T5"/>
                </a:cxn>
                <a:cxn ang="0">
                  <a:pos x="T6" y="T7"/>
                </a:cxn>
                <a:cxn ang="0">
                  <a:pos x="T8" y="T9"/>
                </a:cxn>
                <a:cxn ang="0">
                  <a:pos x="T10" y="T11"/>
                </a:cxn>
                <a:cxn ang="0">
                  <a:pos x="T12" y="T13"/>
                </a:cxn>
              </a:cxnLst>
              <a:rect l="0" t="0" r="r" b="b"/>
              <a:pathLst>
                <a:path w="277" h="352">
                  <a:moveTo>
                    <a:pt x="0" y="46"/>
                  </a:moveTo>
                  <a:lnTo>
                    <a:pt x="210" y="352"/>
                  </a:lnTo>
                  <a:lnTo>
                    <a:pt x="277" y="308"/>
                  </a:lnTo>
                  <a:lnTo>
                    <a:pt x="67" y="0"/>
                  </a:lnTo>
                  <a:lnTo>
                    <a:pt x="0" y="46"/>
                  </a:lnTo>
                  <a:moveTo>
                    <a:pt x="0" y="46"/>
                  </a:moveTo>
                  <a:lnTo>
                    <a:pt x="0" y="46"/>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35" name="Group 134">
            <a:extLst>
              <a:ext uri="{FF2B5EF4-FFF2-40B4-BE49-F238E27FC236}">
                <a16:creationId xmlns:a16="http://schemas.microsoft.com/office/drawing/2014/main" id="{B0752CAE-DF81-418C-939C-7D7E1140AD8F}"/>
              </a:ext>
            </a:extLst>
          </p:cNvPr>
          <p:cNvGrpSpPr/>
          <p:nvPr/>
        </p:nvGrpSpPr>
        <p:grpSpPr>
          <a:xfrm>
            <a:off x="7109495" y="2148816"/>
            <a:ext cx="1195357" cy="800099"/>
            <a:chOff x="4382549" y="2893286"/>
            <a:chExt cx="1153782" cy="772271"/>
          </a:xfrm>
        </p:grpSpPr>
        <p:grpSp>
          <p:nvGrpSpPr>
            <p:cNvPr id="136" name="Group 135">
              <a:extLst>
                <a:ext uri="{FF2B5EF4-FFF2-40B4-BE49-F238E27FC236}">
                  <a16:creationId xmlns:a16="http://schemas.microsoft.com/office/drawing/2014/main" id="{41FC595F-A5D4-4790-B558-DA01D31FA9AA}"/>
                </a:ext>
              </a:extLst>
            </p:cNvPr>
            <p:cNvGrpSpPr/>
            <p:nvPr/>
          </p:nvGrpSpPr>
          <p:grpSpPr>
            <a:xfrm>
              <a:off x="4382549" y="2893286"/>
              <a:ext cx="1153782" cy="772271"/>
              <a:chOff x="4382549" y="2893286"/>
              <a:chExt cx="1153782" cy="772271"/>
            </a:xfrm>
          </p:grpSpPr>
          <p:sp>
            <p:nvSpPr>
              <p:cNvPr id="149" name="Freeform 6">
                <a:extLst>
                  <a:ext uri="{FF2B5EF4-FFF2-40B4-BE49-F238E27FC236}">
                    <a16:creationId xmlns:a16="http://schemas.microsoft.com/office/drawing/2014/main" id="{B82ED507-4BBA-4F28-A007-A11297645E9C}"/>
                  </a:ext>
                </a:extLst>
              </p:cNvPr>
              <p:cNvSpPr>
                <a:spLocks/>
              </p:cNvSpPr>
              <p:nvPr/>
            </p:nvSpPr>
            <p:spPr bwMode="auto">
              <a:xfrm>
                <a:off x="4486597" y="2893286"/>
                <a:ext cx="957247" cy="686721"/>
              </a:xfrm>
              <a:custGeom>
                <a:avLst/>
                <a:gdLst>
                  <a:gd name="T0" fmla="*/ 249 w 249"/>
                  <a:gd name="T1" fmla="*/ 178 h 178"/>
                  <a:gd name="T2" fmla="*/ 249 w 249"/>
                  <a:gd name="T3" fmla="*/ 5 h 178"/>
                  <a:gd name="T4" fmla="*/ 242 w 249"/>
                  <a:gd name="T5" fmla="*/ 0 h 178"/>
                  <a:gd name="T6" fmla="*/ 6 w 249"/>
                  <a:gd name="T7" fmla="*/ 0 h 178"/>
                  <a:gd name="T8" fmla="*/ 0 w 249"/>
                  <a:gd name="T9" fmla="*/ 5 h 178"/>
                  <a:gd name="T10" fmla="*/ 0 w 249"/>
                  <a:gd name="T11" fmla="*/ 178 h 178"/>
                  <a:gd name="T12" fmla="*/ 249 w 249"/>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249" h="178">
                    <a:moveTo>
                      <a:pt x="249" y="178"/>
                    </a:moveTo>
                    <a:cubicBezTo>
                      <a:pt x="249" y="5"/>
                      <a:pt x="249" y="5"/>
                      <a:pt x="249" y="5"/>
                    </a:cubicBezTo>
                    <a:cubicBezTo>
                      <a:pt x="249" y="2"/>
                      <a:pt x="246" y="0"/>
                      <a:pt x="242" y="0"/>
                    </a:cubicBezTo>
                    <a:cubicBezTo>
                      <a:pt x="6" y="0"/>
                      <a:pt x="6" y="0"/>
                      <a:pt x="6" y="0"/>
                    </a:cubicBezTo>
                    <a:cubicBezTo>
                      <a:pt x="3" y="0"/>
                      <a:pt x="0" y="2"/>
                      <a:pt x="0" y="5"/>
                    </a:cubicBezTo>
                    <a:cubicBezTo>
                      <a:pt x="0" y="178"/>
                      <a:pt x="0" y="178"/>
                      <a:pt x="0" y="178"/>
                    </a:cubicBezTo>
                    <a:lnTo>
                      <a:pt x="249" y="178"/>
                    </a:lnTo>
                    <a:close/>
                  </a:path>
                </a:pathLst>
              </a:custGeom>
              <a:noFill/>
              <a:ln w="2222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50" name="Freeform 7">
                <a:extLst>
                  <a:ext uri="{FF2B5EF4-FFF2-40B4-BE49-F238E27FC236}">
                    <a16:creationId xmlns:a16="http://schemas.microsoft.com/office/drawing/2014/main" id="{7D313BC6-34B0-40ED-806D-D67F7CBB8B63}"/>
                  </a:ext>
                </a:extLst>
              </p:cNvPr>
              <p:cNvSpPr>
                <a:spLocks/>
              </p:cNvSpPr>
              <p:nvPr/>
            </p:nvSpPr>
            <p:spPr bwMode="auto">
              <a:xfrm>
                <a:off x="4532841" y="2944154"/>
                <a:ext cx="864759" cy="594233"/>
              </a:xfrm>
              <a:custGeom>
                <a:avLst/>
                <a:gdLst>
                  <a:gd name="T0" fmla="*/ 374 w 374"/>
                  <a:gd name="T1" fmla="*/ 77 h 257"/>
                  <a:gd name="T2" fmla="*/ 374 w 374"/>
                  <a:gd name="T3" fmla="*/ 0 h 257"/>
                  <a:gd name="T4" fmla="*/ 0 w 374"/>
                  <a:gd name="T5" fmla="*/ 0 h 257"/>
                  <a:gd name="T6" fmla="*/ 0 w 374"/>
                  <a:gd name="T7" fmla="*/ 257 h 257"/>
                  <a:gd name="T8" fmla="*/ 374 w 374"/>
                  <a:gd name="T9" fmla="*/ 257 h 257"/>
                  <a:gd name="T10" fmla="*/ 374 w 374"/>
                  <a:gd name="T11" fmla="*/ 77 h 257"/>
                </a:gdLst>
                <a:ahLst/>
                <a:cxnLst>
                  <a:cxn ang="0">
                    <a:pos x="T0" y="T1"/>
                  </a:cxn>
                  <a:cxn ang="0">
                    <a:pos x="T2" y="T3"/>
                  </a:cxn>
                  <a:cxn ang="0">
                    <a:pos x="T4" y="T5"/>
                  </a:cxn>
                  <a:cxn ang="0">
                    <a:pos x="T6" y="T7"/>
                  </a:cxn>
                  <a:cxn ang="0">
                    <a:pos x="T8" y="T9"/>
                  </a:cxn>
                  <a:cxn ang="0">
                    <a:pos x="T10" y="T11"/>
                  </a:cxn>
                </a:cxnLst>
                <a:rect l="0" t="0" r="r" b="b"/>
                <a:pathLst>
                  <a:path w="374" h="257">
                    <a:moveTo>
                      <a:pt x="374" y="77"/>
                    </a:moveTo>
                    <a:lnTo>
                      <a:pt x="374" y="0"/>
                    </a:lnTo>
                    <a:lnTo>
                      <a:pt x="0" y="0"/>
                    </a:lnTo>
                    <a:lnTo>
                      <a:pt x="0" y="257"/>
                    </a:lnTo>
                    <a:lnTo>
                      <a:pt x="374" y="257"/>
                    </a:lnTo>
                    <a:lnTo>
                      <a:pt x="374" y="77"/>
                    </a:lnTo>
                  </a:path>
                </a:pathLst>
              </a:custGeom>
              <a:noFill/>
              <a:ln w="2222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1" name="Freeform: Shape 150">
                <a:extLst>
                  <a:ext uri="{FF2B5EF4-FFF2-40B4-BE49-F238E27FC236}">
                    <a16:creationId xmlns:a16="http://schemas.microsoft.com/office/drawing/2014/main" id="{E1018869-B499-43A2-97D2-07E229AC8618}"/>
                  </a:ext>
                </a:extLst>
              </p:cNvPr>
              <p:cNvSpPr>
                <a:spLocks/>
              </p:cNvSpPr>
              <p:nvPr/>
            </p:nvSpPr>
            <p:spPr bwMode="auto">
              <a:xfrm>
                <a:off x="4382549" y="3580007"/>
                <a:ext cx="1153782" cy="85550"/>
              </a:xfrm>
              <a:custGeom>
                <a:avLst/>
                <a:gdLst>
                  <a:gd name="connsiteX0" fmla="*/ 0 w 792162"/>
                  <a:gd name="connsiteY0" fmla="*/ 0 h 58737"/>
                  <a:gd name="connsiteX1" fmla="*/ 792162 w 792162"/>
                  <a:gd name="connsiteY1" fmla="*/ 0 h 58737"/>
                  <a:gd name="connsiteX2" fmla="*/ 792162 w 792162"/>
                  <a:gd name="connsiteY2" fmla="*/ 39687 h 58737"/>
                  <a:gd name="connsiteX3" fmla="*/ 792162 w 792162"/>
                  <a:gd name="connsiteY3" fmla="*/ 39688 h 58737"/>
                  <a:gd name="connsiteX4" fmla="*/ 792161 w 792162"/>
                  <a:gd name="connsiteY4" fmla="*/ 39688 h 58737"/>
                  <a:gd name="connsiteX5" fmla="*/ 787541 w 792162"/>
                  <a:gd name="connsiteY5" fmla="*/ 44450 h 58737"/>
                  <a:gd name="connsiteX6" fmla="*/ 786881 w 792162"/>
                  <a:gd name="connsiteY6" fmla="*/ 45130 h 58737"/>
                  <a:gd name="connsiteX7" fmla="*/ 749914 w 792162"/>
                  <a:gd name="connsiteY7" fmla="*/ 58737 h 58737"/>
                  <a:gd name="connsiteX8" fmla="*/ 47530 w 792162"/>
                  <a:gd name="connsiteY8" fmla="*/ 58737 h 58737"/>
                  <a:gd name="connsiteX9" fmla="*/ 2641 w 792162"/>
                  <a:gd name="connsiteY9" fmla="*/ 42409 h 58737"/>
                  <a:gd name="connsiteX10" fmla="*/ 1 w 792162"/>
                  <a:gd name="connsiteY10" fmla="*/ 39688 h 58737"/>
                  <a:gd name="connsiteX11" fmla="*/ 0 w 792162"/>
                  <a:gd name="connsiteY11" fmla="*/ 39688 h 58737"/>
                  <a:gd name="connsiteX12" fmla="*/ 0 w 792162"/>
                  <a:gd name="connsiteY12" fmla="*/ 39687 h 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62" h="58737">
                    <a:moveTo>
                      <a:pt x="0" y="0"/>
                    </a:moveTo>
                    <a:lnTo>
                      <a:pt x="792162" y="0"/>
                    </a:lnTo>
                    <a:lnTo>
                      <a:pt x="792162" y="39687"/>
                    </a:lnTo>
                    <a:lnTo>
                      <a:pt x="792162" y="39688"/>
                    </a:lnTo>
                    <a:lnTo>
                      <a:pt x="792161" y="39688"/>
                    </a:lnTo>
                    <a:lnTo>
                      <a:pt x="787541" y="44450"/>
                    </a:lnTo>
                    <a:cubicBezTo>
                      <a:pt x="786881" y="45130"/>
                      <a:pt x="786881" y="45130"/>
                      <a:pt x="786881" y="45130"/>
                    </a:cubicBezTo>
                    <a:cubicBezTo>
                      <a:pt x="776319" y="53294"/>
                      <a:pt x="763116" y="58737"/>
                      <a:pt x="749914" y="58737"/>
                    </a:cubicBezTo>
                    <a:cubicBezTo>
                      <a:pt x="47530" y="58737"/>
                      <a:pt x="47530" y="58737"/>
                      <a:pt x="47530" y="58737"/>
                    </a:cubicBezTo>
                    <a:cubicBezTo>
                      <a:pt x="31687" y="58737"/>
                      <a:pt x="15843" y="53294"/>
                      <a:pt x="2641" y="42409"/>
                    </a:cubicBezTo>
                    <a:lnTo>
                      <a:pt x="1" y="39688"/>
                    </a:lnTo>
                    <a:lnTo>
                      <a:pt x="0" y="39688"/>
                    </a:lnTo>
                    <a:lnTo>
                      <a:pt x="0" y="39687"/>
                    </a:lnTo>
                    <a:close/>
                  </a:path>
                </a:pathLst>
              </a:custGeom>
              <a:noFill/>
              <a:ln w="22225"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cxnSp>
          <p:nvCxnSpPr>
            <p:cNvPr id="137" name="Straight Connector 136">
              <a:extLst>
                <a:ext uri="{FF2B5EF4-FFF2-40B4-BE49-F238E27FC236}">
                  <a16:creationId xmlns:a16="http://schemas.microsoft.com/office/drawing/2014/main" id="{ABFC69CC-C4E7-406B-96BE-E694337987C4}"/>
                </a:ext>
              </a:extLst>
            </p:cNvPr>
            <p:cNvCxnSpPr>
              <a:cxnSpLocks/>
            </p:cNvCxnSpPr>
            <p:nvPr/>
          </p:nvCxnSpPr>
          <p:spPr>
            <a:xfrm flipV="1">
              <a:off x="4738838" y="3235995"/>
              <a:ext cx="152052" cy="142391"/>
            </a:xfrm>
            <a:prstGeom prst="line">
              <a:avLst/>
            </a:prstGeom>
            <a:solidFill>
              <a:srgbClr val="737472"/>
            </a:solidFill>
            <a:ln w="22225" cap="flat" cmpd="sng" algn="ctr">
              <a:solidFill>
                <a:sysClr val="window" lastClr="FFFFFF"/>
              </a:solidFill>
              <a:prstDash val="solid"/>
            </a:ln>
            <a:effectLst/>
          </p:spPr>
        </p:cxnSp>
        <p:cxnSp>
          <p:nvCxnSpPr>
            <p:cNvPr id="138" name="Straight Connector 137">
              <a:extLst>
                <a:ext uri="{FF2B5EF4-FFF2-40B4-BE49-F238E27FC236}">
                  <a16:creationId xmlns:a16="http://schemas.microsoft.com/office/drawing/2014/main" id="{7F564AFC-8DFB-4961-9CFE-9D2E0F00055B}"/>
                </a:ext>
              </a:extLst>
            </p:cNvPr>
            <p:cNvCxnSpPr>
              <a:cxnSpLocks/>
            </p:cNvCxnSpPr>
            <p:nvPr/>
          </p:nvCxnSpPr>
          <p:spPr>
            <a:xfrm flipV="1">
              <a:off x="4907328" y="3196564"/>
              <a:ext cx="175340" cy="37241"/>
            </a:xfrm>
            <a:prstGeom prst="line">
              <a:avLst/>
            </a:prstGeom>
            <a:solidFill>
              <a:srgbClr val="737472"/>
            </a:solidFill>
            <a:ln w="22225" cap="flat" cmpd="sng" algn="ctr">
              <a:solidFill>
                <a:sysClr val="window" lastClr="FFFFFF"/>
              </a:solidFill>
              <a:prstDash val="solid"/>
            </a:ln>
            <a:effectLst/>
          </p:spPr>
        </p:cxnSp>
        <p:cxnSp>
          <p:nvCxnSpPr>
            <p:cNvPr id="139" name="Straight Connector 138">
              <a:extLst>
                <a:ext uri="{FF2B5EF4-FFF2-40B4-BE49-F238E27FC236}">
                  <a16:creationId xmlns:a16="http://schemas.microsoft.com/office/drawing/2014/main" id="{7A8D0E24-F8DE-4EB4-B015-1EB819271A66}"/>
                </a:ext>
              </a:extLst>
            </p:cNvPr>
            <p:cNvCxnSpPr>
              <a:cxnSpLocks/>
            </p:cNvCxnSpPr>
            <p:nvPr/>
          </p:nvCxnSpPr>
          <p:spPr>
            <a:xfrm flipV="1">
              <a:off x="5093626" y="3060745"/>
              <a:ext cx="120546" cy="123770"/>
            </a:xfrm>
            <a:prstGeom prst="line">
              <a:avLst/>
            </a:prstGeom>
            <a:solidFill>
              <a:srgbClr val="737472"/>
            </a:solidFill>
            <a:ln w="22225" cap="flat" cmpd="sng" algn="ctr">
              <a:solidFill>
                <a:sysClr val="window" lastClr="FFFFFF"/>
              </a:solidFill>
              <a:prstDash val="solid"/>
            </a:ln>
            <a:effectLst/>
          </p:spPr>
        </p:cxnSp>
        <p:sp>
          <p:nvSpPr>
            <p:cNvPr id="140" name="Rectangle 139">
              <a:extLst>
                <a:ext uri="{FF2B5EF4-FFF2-40B4-BE49-F238E27FC236}">
                  <a16:creationId xmlns:a16="http://schemas.microsoft.com/office/drawing/2014/main" id="{1128F825-07D3-4AB8-AC2F-AF4DF840CF2C}"/>
                </a:ext>
              </a:extLst>
            </p:cNvPr>
            <p:cNvSpPr/>
            <p:nvPr/>
          </p:nvSpPr>
          <p:spPr>
            <a:xfrm>
              <a:off x="4841318" y="3341375"/>
              <a:ext cx="98422" cy="70893"/>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385A7C05-6FD3-44EA-A637-244895B4098C}"/>
                </a:ext>
              </a:extLst>
            </p:cNvPr>
            <p:cNvSpPr/>
            <p:nvPr/>
          </p:nvSpPr>
          <p:spPr>
            <a:xfrm>
              <a:off x="5000904" y="3279808"/>
              <a:ext cx="98422" cy="132460"/>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F2E9090B-C75D-4C06-B34D-6C73D1B8BEEE}"/>
                </a:ext>
              </a:extLst>
            </p:cNvPr>
            <p:cNvSpPr/>
            <p:nvPr/>
          </p:nvSpPr>
          <p:spPr>
            <a:xfrm>
              <a:off x="5160490" y="3198755"/>
              <a:ext cx="98422" cy="213514"/>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50F97593-1DB1-42F4-84F7-63028491555F}"/>
                </a:ext>
              </a:extLst>
            </p:cNvPr>
            <p:cNvCxnSpPr/>
            <p:nvPr/>
          </p:nvCxnSpPr>
          <p:spPr>
            <a:xfrm>
              <a:off x="4650782" y="3021806"/>
              <a:ext cx="0" cy="466111"/>
            </a:xfrm>
            <a:prstGeom prst="line">
              <a:avLst/>
            </a:prstGeom>
            <a:solidFill>
              <a:srgbClr val="737472"/>
            </a:solidFill>
            <a:ln w="22225" cap="flat" cmpd="sng" algn="ctr">
              <a:solidFill>
                <a:sysClr val="window" lastClr="FFFFFF"/>
              </a:solidFill>
              <a:prstDash val="solid"/>
            </a:ln>
            <a:effectLst/>
          </p:spPr>
        </p:cxnSp>
        <p:cxnSp>
          <p:nvCxnSpPr>
            <p:cNvPr id="144" name="Straight Connector 143">
              <a:extLst>
                <a:ext uri="{FF2B5EF4-FFF2-40B4-BE49-F238E27FC236}">
                  <a16:creationId xmlns:a16="http://schemas.microsoft.com/office/drawing/2014/main" id="{6F299CC6-640E-4788-A06C-FFBFF2BA5709}"/>
                </a:ext>
              </a:extLst>
            </p:cNvPr>
            <p:cNvCxnSpPr>
              <a:cxnSpLocks/>
            </p:cNvCxnSpPr>
            <p:nvPr/>
          </p:nvCxnSpPr>
          <p:spPr>
            <a:xfrm flipH="1">
              <a:off x="4585338" y="3437779"/>
              <a:ext cx="743900" cy="0"/>
            </a:xfrm>
            <a:prstGeom prst="line">
              <a:avLst/>
            </a:prstGeom>
            <a:solidFill>
              <a:srgbClr val="737472"/>
            </a:solidFill>
            <a:ln w="22225" cap="flat" cmpd="sng" algn="ctr">
              <a:solidFill>
                <a:sysClr val="window" lastClr="FFFFFF"/>
              </a:solidFill>
              <a:prstDash val="solid"/>
            </a:ln>
            <a:effectLst/>
          </p:spPr>
        </p:cxnSp>
        <p:sp>
          <p:nvSpPr>
            <p:cNvPr id="145" name="Oval 144">
              <a:extLst>
                <a:ext uri="{FF2B5EF4-FFF2-40B4-BE49-F238E27FC236}">
                  <a16:creationId xmlns:a16="http://schemas.microsoft.com/office/drawing/2014/main" id="{4D2F9230-5439-4054-8E0C-8B878EBDF951}"/>
                </a:ext>
              </a:extLst>
            </p:cNvPr>
            <p:cNvSpPr/>
            <p:nvPr/>
          </p:nvSpPr>
          <p:spPr>
            <a:xfrm>
              <a:off x="4696880" y="3342405"/>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6" name="Oval 145">
              <a:extLst>
                <a:ext uri="{FF2B5EF4-FFF2-40B4-BE49-F238E27FC236}">
                  <a16:creationId xmlns:a16="http://schemas.microsoft.com/office/drawing/2014/main" id="{6865124C-44AE-4DD6-A36D-BBC203CE5D69}"/>
                </a:ext>
              </a:extLst>
            </p:cNvPr>
            <p:cNvSpPr/>
            <p:nvPr/>
          </p:nvSpPr>
          <p:spPr>
            <a:xfrm>
              <a:off x="4854412" y="3204396"/>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7" name="Oval 146">
              <a:extLst>
                <a:ext uri="{FF2B5EF4-FFF2-40B4-BE49-F238E27FC236}">
                  <a16:creationId xmlns:a16="http://schemas.microsoft.com/office/drawing/2014/main" id="{EB6B90CA-A7F1-4397-84E8-FA6612B5FFAC}"/>
                </a:ext>
              </a:extLst>
            </p:cNvPr>
            <p:cNvSpPr/>
            <p:nvPr/>
          </p:nvSpPr>
          <p:spPr>
            <a:xfrm>
              <a:off x="5045282" y="3160583"/>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Oval 147">
              <a:extLst>
                <a:ext uri="{FF2B5EF4-FFF2-40B4-BE49-F238E27FC236}">
                  <a16:creationId xmlns:a16="http://schemas.microsoft.com/office/drawing/2014/main" id="{FDA09B2F-AAD4-43F0-B313-C58307F1B2D4}"/>
                </a:ext>
              </a:extLst>
            </p:cNvPr>
            <p:cNvSpPr/>
            <p:nvPr/>
          </p:nvSpPr>
          <p:spPr>
            <a:xfrm>
              <a:off x="5169475" y="3029146"/>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152" name="Group 151">
            <a:extLst>
              <a:ext uri="{FF2B5EF4-FFF2-40B4-BE49-F238E27FC236}">
                <a16:creationId xmlns:a16="http://schemas.microsoft.com/office/drawing/2014/main" id="{2A8E347A-9B46-4C0D-8862-AC69256DEC8C}"/>
              </a:ext>
            </a:extLst>
          </p:cNvPr>
          <p:cNvGrpSpPr/>
          <p:nvPr/>
        </p:nvGrpSpPr>
        <p:grpSpPr>
          <a:xfrm>
            <a:off x="3588021" y="3562350"/>
            <a:ext cx="1212579" cy="854181"/>
            <a:chOff x="968646" y="2927086"/>
            <a:chExt cx="2367758" cy="1667928"/>
          </a:xfrm>
        </p:grpSpPr>
        <p:cxnSp>
          <p:nvCxnSpPr>
            <p:cNvPr id="153" name="Straight Connector 152">
              <a:extLst>
                <a:ext uri="{FF2B5EF4-FFF2-40B4-BE49-F238E27FC236}">
                  <a16:creationId xmlns:a16="http://schemas.microsoft.com/office/drawing/2014/main" id="{74EE0EFE-F08D-459A-8FA7-89F121BA78C3}"/>
                </a:ext>
              </a:extLst>
            </p:cNvPr>
            <p:cNvCxnSpPr>
              <a:cxnSpLocks/>
            </p:cNvCxnSpPr>
            <p:nvPr/>
          </p:nvCxnSpPr>
          <p:spPr>
            <a:xfrm flipV="1">
              <a:off x="1612170" y="3149762"/>
              <a:ext cx="716280" cy="213360"/>
            </a:xfrm>
            <a:prstGeom prst="line">
              <a:avLst/>
            </a:prstGeom>
            <a:noFill/>
            <a:ln w="25400" cap="flat" cmpd="sng" algn="ctr">
              <a:solidFill>
                <a:sysClr val="window" lastClr="FFFFFF"/>
              </a:solidFill>
              <a:prstDash val="sysDash"/>
            </a:ln>
            <a:effectLst/>
          </p:spPr>
        </p:cxnSp>
        <p:cxnSp>
          <p:nvCxnSpPr>
            <p:cNvPr id="154" name="Straight Connector 153">
              <a:extLst>
                <a:ext uri="{FF2B5EF4-FFF2-40B4-BE49-F238E27FC236}">
                  <a16:creationId xmlns:a16="http://schemas.microsoft.com/office/drawing/2014/main" id="{9127388F-4AF6-4ECC-AC9B-466D29534289}"/>
                </a:ext>
              </a:extLst>
            </p:cNvPr>
            <p:cNvCxnSpPr>
              <a:cxnSpLocks/>
            </p:cNvCxnSpPr>
            <p:nvPr/>
          </p:nvCxnSpPr>
          <p:spPr>
            <a:xfrm flipV="1">
              <a:off x="1163638" y="3933357"/>
              <a:ext cx="1290637" cy="423863"/>
            </a:xfrm>
            <a:prstGeom prst="line">
              <a:avLst/>
            </a:prstGeom>
            <a:noFill/>
            <a:ln w="25400" cap="flat" cmpd="sng" algn="ctr">
              <a:solidFill>
                <a:sysClr val="window" lastClr="FFFFFF"/>
              </a:solidFill>
              <a:prstDash val="sysDash"/>
            </a:ln>
            <a:effectLst/>
          </p:spPr>
        </p:cxnSp>
        <p:cxnSp>
          <p:nvCxnSpPr>
            <p:cNvPr id="155" name="Straight Connector 154">
              <a:extLst>
                <a:ext uri="{FF2B5EF4-FFF2-40B4-BE49-F238E27FC236}">
                  <a16:creationId xmlns:a16="http://schemas.microsoft.com/office/drawing/2014/main" id="{9E44C62F-1B7F-4CEA-91DB-BC2FAA464D9C}"/>
                </a:ext>
              </a:extLst>
            </p:cNvPr>
            <p:cNvCxnSpPr>
              <a:cxnSpLocks/>
            </p:cNvCxnSpPr>
            <p:nvPr/>
          </p:nvCxnSpPr>
          <p:spPr>
            <a:xfrm>
              <a:off x="2328450" y="3172622"/>
              <a:ext cx="91440" cy="739140"/>
            </a:xfrm>
            <a:prstGeom prst="line">
              <a:avLst/>
            </a:prstGeom>
            <a:noFill/>
            <a:ln w="25400" cap="flat" cmpd="sng" algn="ctr">
              <a:solidFill>
                <a:sysClr val="window" lastClr="FFFFFF"/>
              </a:solidFill>
              <a:prstDash val="sysDash"/>
            </a:ln>
            <a:effectLst/>
          </p:spPr>
        </p:cxnSp>
        <p:cxnSp>
          <p:nvCxnSpPr>
            <p:cNvPr id="156" name="Straight Connector 155">
              <a:extLst>
                <a:ext uri="{FF2B5EF4-FFF2-40B4-BE49-F238E27FC236}">
                  <a16:creationId xmlns:a16="http://schemas.microsoft.com/office/drawing/2014/main" id="{67113234-44FB-4BCC-9FB0-D1081B621421}"/>
                </a:ext>
              </a:extLst>
            </p:cNvPr>
            <p:cNvCxnSpPr>
              <a:cxnSpLocks/>
            </p:cNvCxnSpPr>
            <p:nvPr/>
          </p:nvCxnSpPr>
          <p:spPr>
            <a:xfrm>
              <a:off x="2336070" y="3149762"/>
              <a:ext cx="876300" cy="441960"/>
            </a:xfrm>
            <a:prstGeom prst="line">
              <a:avLst/>
            </a:prstGeom>
            <a:noFill/>
            <a:ln w="25400" cap="flat" cmpd="sng" algn="ctr">
              <a:solidFill>
                <a:sysClr val="window" lastClr="FFFFFF"/>
              </a:solidFill>
              <a:prstDash val="sysDash"/>
            </a:ln>
            <a:effectLst/>
          </p:spPr>
        </p:cxnSp>
        <p:cxnSp>
          <p:nvCxnSpPr>
            <p:cNvPr id="157" name="Straight Connector 156">
              <a:extLst>
                <a:ext uri="{FF2B5EF4-FFF2-40B4-BE49-F238E27FC236}">
                  <a16:creationId xmlns:a16="http://schemas.microsoft.com/office/drawing/2014/main" id="{9321085E-A534-4F72-8003-C16715AD3EDE}"/>
                </a:ext>
              </a:extLst>
            </p:cNvPr>
            <p:cNvCxnSpPr>
              <a:cxnSpLocks/>
            </p:cNvCxnSpPr>
            <p:nvPr/>
          </p:nvCxnSpPr>
          <p:spPr>
            <a:xfrm flipV="1">
              <a:off x="2435130" y="3599342"/>
              <a:ext cx="777240" cy="312420"/>
            </a:xfrm>
            <a:prstGeom prst="line">
              <a:avLst/>
            </a:prstGeom>
            <a:noFill/>
            <a:ln w="25400" cap="flat" cmpd="sng" algn="ctr">
              <a:solidFill>
                <a:sysClr val="window" lastClr="FFFFFF"/>
              </a:solidFill>
              <a:prstDash val="sysDash"/>
            </a:ln>
            <a:effectLst/>
          </p:spPr>
        </p:cxnSp>
        <p:cxnSp>
          <p:nvCxnSpPr>
            <p:cNvPr id="158" name="Straight Connector 157">
              <a:extLst>
                <a:ext uri="{FF2B5EF4-FFF2-40B4-BE49-F238E27FC236}">
                  <a16:creationId xmlns:a16="http://schemas.microsoft.com/office/drawing/2014/main" id="{C53BA37B-476E-40C3-8206-2FA64DBFD1FB}"/>
                </a:ext>
              </a:extLst>
            </p:cNvPr>
            <p:cNvCxnSpPr>
              <a:cxnSpLocks/>
            </p:cNvCxnSpPr>
            <p:nvPr/>
          </p:nvCxnSpPr>
          <p:spPr>
            <a:xfrm flipH="1">
              <a:off x="2668588" y="3599342"/>
              <a:ext cx="528542" cy="843603"/>
            </a:xfrm>
            <a:prstGeom prst="line">
              <a:avLst/>
            </a:prstGeom>
            <a:noFill/>
            <a:ln w="25400" cap="flat" cmpd="sng" algn="ctr">
              <a:solidFill>
                <a:sysClr val="window" lastClr="FFFFFF"/>
              </a:solidFill>
              <a:prstDash val="sysDash"/>
            </a:ln>
            <a:effectLst/>
          </p:spPr>
        </p:cxnSp>
        <p:cxnSp>
          <p:nvCxnSpPr>
            <p:cNvPr id="159" name="Straight Connector 158">
              <a:extLst>
                <a:ext uri="{FF2B5EF4-FFF2-40B4-BE49-F238E27FC236}">
                  <a16:creationId xmlns:a16="http://schemas.microsoft.com/office/drawing/2014/main" id="{8AC357BB-959D-44F9-98D8-85BAD36F32C2}"/>
                </a:ext>
              </a:extLst>
            </p:cNvPr>
            <p:cNvCxnSpPr>
              <a:cxnSpLocks/>
            </p:cNvCxnSpPr>
            <p:nvPr/>
          </p:nvCxnSpPr>
          <p:spPr>
            <a:xfrm flipH="1" flipV="1">
              <a:off x="1173164" y="4376270"/>
              <a:ext cx="1523999" cy="76200"/>
            </a:xfrm>
            <a:prstGeom prst="line">
              <a:avLst/>
            </a:prstGeom>
            <a:noFill/>
            <a:ln w="25400" cap="flat" cmpd="sng" algn="ctr">
              <a:solidFill>
                <a:sysClr val="window" lastClr="FFFFFF"/>
              </a:solidFill>
              <a:prstDash val="sysDash"/>
            </a:ln>
            <a:effectLst/>
          </p:spPr>
        </p:cxnSp>
        <p:cxnSp>
          <p:nvCxnSpPr>
            <p:cNvPr id="160" name="Straight Connector 159">
              <a:extLst>
                <a:ext uri="{FF2B5EF4-FFF2-40B4-BE49-F238E27FC236}">
                  <a16:creationId xmlns:a16="http://schemas.microsoft.com/office/drawing/2014/main" id="{CFE0BFAD-693C-47E8-95D5-4C5D8B3A3989}"/>
                </a:ext>
              </a:extLst>
            </p:cNvPr>
            <p:cNvCxnSpPr>
              <a:cxnSpLocks/>
            </p:cNvCxnSpPr>
            <p:nvPr/>
          </p:nvCxnSpPr>
          <p:spPr>
            <a:xfrm flipV="1">
              <a:off x="1116870" y="3408842"/>
              <a:ext cx="464820" cy="1051561"/>
            </a:xfrm>
            <a:prstGeom prst="line">
              <a:avLst/>
            </a:prstGeom>
            <a:noFill/>
            <a:ln w="25400" cap="flat" cmpd="sng" algn="ctr">
              <a:solidFill>
                <a:sysClr val="window" lastClr="FFFFFF"/>
              </a:solidFill>
              <a:prstDash val="sysDash"/>
            </a:ln>
            <a:effectLst/>
          </p:spPr>
        </p:cxnSp>
        <p:sp>
          <p:nvSpPr>
            <p:cNvPr id="161" name="Oval 160">
              <a:extLst>
                <a:ext uri="{FF2B5EF4-FFF2-40B4-BE49-F238E27FC236}">
                  <a16:creationId xmlns:a16="http://schemas.microsoft.com/office/drawing/2014/main" id="{8A2A3004-7F1F-4D0D-9631-829C49CCF7A2}"/>
                </a:ext>
              </a:extLst>
            </p:cNvPr>
            <p:cNvSpPr/>
            <p:nvPr/>
          </p:nvSpPr>
          <p:spPr>
            <a:xfrm>
              <a:off x="968646" y="4155602"/>
              <a:ext cx="422910" cy="422910"/>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2" name="Rectangle 161">
              <a:extLst>
                <a:ext uri="{FF2B5EF4-FFF2-40B4-BE49-F238E27FC236}">
                  <a16:creationId xmlns:a16="http://schemas.microsoft.com/office/drawing/2014/main" id="{0BECBBF9-A456-4361-B198-646DCD2BEBC3}"/>
                </a:ext>
              </a:extLst>
            </p:cNvPr>
            <p:cNvSpPr/>
            <p:nvPr/>
          </p:nvSpPr>
          <p:spPr>
            <a:xfrm>
              <a:off x="2108482" y="2927086"/>
              <a:ext cx="460591" cy="460591"/>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prstClr val="white"/>
                </a:solidFill>
                <a:latin typeface="Arial"/>
              </a:endParaRPr>
            </a:p>
          </p:txBody>
        </p:sp>
        <p:sp>
          <p:nvSpPr>
            <p:cNvPr id="163" name="Rectangle 162">
              <a:extLst>
                <a:ext uri="{FF2B5EF4-FFF2-40B4-BE49-F238E27FC236}">
                  <a16:creationId xmlns:a16="http://schemas.microsoft.com/office/drawing/2014/main" id="{8BD04FA5-1D4A-4C89-9C27-8C83447073E4}"/>
                </a:ext>
              </a:extLst>
            </p:cNvPr>
            <p:cNvSpPr/>
            <p:nvPr/>
          </p:nvSpPr>
          <p:spPr>
            <a:xfrm>
              <a:off x="3066313" y="3455043"/>
              <a:ext cx="270091" cy="270091"/>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4" name="Oval 163">
              <a:extLst>
                <a:ext uri="{FF2B5EF4-FFF2-40B4-BE49-F238E27FC236}">
                  <a16:creationId xmlns:a16="http://schemas.microsoft.com/office/drawing/2014/main" id="{166CD27A-49D9-4E0A-B0CD-9666C29D10A1}"/>
                </a:ext>
              </a:extLst>
            </p:cNvPr>
            <p:cNvSpPr/>
            <p:nvPr/>
          </p:nvSpPr>
          <p:spPr>
            <a:xfrm>
              <a:off x="1393723" y="3189558"/>
              <a:ext cx="422910" cy="422910"/>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65" name="Straight Connector 164">
              <a:extLst>
                <a:ext uri="{FF2B5EF4-FFF2-40B4-BE49-F238E27FC236}">
                  <a16:creationId xmlns:a16="http://schemas.microsoft.com/office/drawing/2014/main" id="{BED8C801-807B-4072-8021-0DD3216784E3}"/>
                </a:ext>
              </a:extLst>
            </p:cNvPr>
            <p:cNvCxnSpPr>
              <a:cxnSpLocks/>
            </p:cNvCxnSpPr>
            <p:nvPr/>
          </p:nvCxnSpPr>
          <p:spPr>
            <a:xfrm>
              <a:off x="2419890" y="3896522"/>
              <a:ext cx="286798" cy="532135"/>
            </a:xfrm>
            <a:prstGeom prst="line">
              <a:avLst/>
            </a:prstGeom>
            <a:noFill/>
            <a:ln w="25400" cap="flat" cmpd="sng" algn="ctr">
              <a:solidFill>
                <a:sysClr val="window" lastClr="FFFFFF"/>
              </a:solidFill>
              <a:prstDash val="sysDash"/>
            </a:ln>
            <a:effectLst/>
          </p:spPr>
        </p:cxnSp>
        <p:sp>
          <p:nvSpPr>
            <p:cNvPr id="166" name="Oval 165">
              <a:extLst>
                <a:ext uri="{FF2B5EF4-FFF2-40B4-BE49-F238E27FC236}">
                  <a16:creationId xmlns:a16="http://schemas.microsoft.com/office/drawing/2014/main" id="{C9B2048E-0BFD-44D1-88CC-844645271FAC}"/>
                </a:ext>
              </a:extLst>
            </p:cNvPr>
            <p:cNvSpPr/>
            <p:nvPr/>
          </p:nvSpPr>
          <p:spPr>
            <a:xfrm>
              <a:off x="2300997" y="3783614"/>
              <a:ext cx="268076" cy="268076"/>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67" name="Rectangle 166">
              <a:extLst>
                <a:ext uri="{FF2B5EF4-FFF2-40B4-BE49-F238E27FC236}">
                  <a16:creationId xmlns:a16="http://schemas.microsoft.com/office/drawing/2014/main" id="{5EC6EE88-8A14-4AEB-AF7F-C5FC1C6F9453}"/>
                </a:ext>
              </a:extLst>
            </p:cNvPr>
            <p:cNvSpPr/>
            <p:nvPr/>
          </p:nvSpPr>
          <p:spPr>
            <a:xfrm>
              <a:off x="2542664" y="4281351"/>
              <a:ext cx="313663" cy="313663"/>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5" name="Rectangle 14">
            <a:extLst>
              <a:ext uri="{FF2B5EF4-FFF2-40B4-BE49-F238E27FC236}">
                <a16:creationId xmlns:a16="http://schemas.microsoft.com/office/drawing/2014/main" id="{9F85BD7D-274C-404D-BF20-3CF050E21CA3}"/>
              </a:ext>
            </a:extLst>
          </p:cNvPr>
          <p:cNvSpPr/>
          <p:nvPr/>
        </p:nvSpPr>
        <p:spPr>
          <a:xfrm>
            <a:off x="1157537" y="2208549"/>
            <a:ext cx="1487908" cy="523220"/>
          </a:xfrm>
          <a:prstGeom prst="rect">
            <a:avLst/>
          </a:prstGeom>
        </p:spPr>
        <p:txBody>
          <a:bodyPr wrap="none">
            <a:spAutoFit/>
          </a:bodyPr>
          <a:lstStyle/>
          <a:p>
            <a:r>
              <a:rPr lang="en-US" sz="2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Modern</a:t>
            </a:r>
          </a:p>
        </p:txBody>
      </p:sp>
    </p:spTree>
    <p:extLst>
      <p:ext uri="{BB962C8B-B14F-4D97-AF65-F5344CB8AC3E}">
        <p14:creationId xmlns:p14="http://schemas.microsoft.com/office/powerpoint/2010/main" val="843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42" presetClass="path" presetSubtype="0" decel="100000" fill="hold" grpId="1" nodeType="withEffect">
                                  <p:stCondLst>
                                    <p:cond delay="250"/>
                                  </p:stCondLst>
                                  <p:childTnLst>
                                    <p:animMotion origin="layout" path="M 4.02349E-6 -4.07626E-6 L 0.03676 -4.07626E-6 " pathEditMode="relative" rAng="0" ptsTypes="AA">
                                      <p:cBhvr>
                                        <p:cTn id="9" dur="500" spd="-100000" fill="hold"/>
                                        <p:tgtEl>
                                          <p:spTgt spid="40"/>
                                        </p:tgtEl>
                                        <p:attrNameLst>
                                          <p:attrName>ppt_x</p:attrName>
                                          <p:attrName>ppt_y</p:attrName>
                                        </p:attrNameLst>
                                      </p:cBhvr>
                                      <p:rCtr x="1838" y="0"/>
                                    </p:animMotion>
                                  </p:childTnLst>
                                </p:cTn>
                              </p:par>
                              <p:par>
                                <p:cTn id="10" presetID="10" presetClass="entr" presetSubtype="0" fill="hold" grpId="0" nodeType="withEffect">
                                  <p:stCondLst>
                                    <p:cond delay="25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500"/>
                                        <p:tgtEl>
                                          <p:spTgt spid="124"/>
                                        </p:tgtEl>
                                      </p:cBhvr>
                                    </p:animEffect>
                                  </p:childTnLst>
                                </p:cTn>
                              </p:par>
                              <p:par>
                                <p:cTn id="13" presetID="42" presetClass="path" presetSubtype="0" decel="100000" fill="hold" grpId="1" nodeType="withEffect">
                                  <p:stCondLst>
                                    <p:cond delay="250"/>
                                  </p:stCondLst>
                                  <p:childTnLst>
                                    <p:animMotion origin="layout" path="M 3.88889E-6 -2.71605E-6 L 0.0368 -2.71605E-6 " pathEditMode="relative" rAng="0" ptsTypes="AA">
                                      <p:cBhvr>
                                        <p:cTn id="14" dur="500" spd="-100000" fill="hold"/>
                                        <p:tgtEl>
                                          <p:spTgt spid="124"/>
                                        </p:tgtEl>
                                        <p:attrNameLst>
                                          <p:attrName>ppt_x</p:attrName>
                                          <p:attrName>ppt_y</p:attrName>
                                        </p:attrNameLst>
                                      </p:cBhvr>
                                      <p:rCtr x="1840" y="0"/>
                                    </p:animMotion>
                                  </p:childTnLst>
                                </p:cTn>
                              </p:par>
                              <p:par>
                                <p:cTn id="15" presetID="10" presetClass="entr" presetSubtype="0" fill="hold" grpId="0"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50"/>
                                  </p:stCondLst>
                                  <p:childTnLst>
                                    <p:animMotion origin="layout" path="M 4.02349E-6 -4.07626E-6 L 0.03676 -4.07626E-6 " pathEditMode="relative" rAng="0" ptsTypes="AA">
                                      <p:cBhvr>
                                        <p:cTn id="19" dur="500" spd="-100000" fill="hold"/>
                                        <p:tgtEl>
                                          <p:spTgt spid="15"/>
                                        </p:tgtEl>
                                        <p:attrNameLst>
                                          <p:attrName>ppt_x</p:attrName>
                                          <p:attrName>ppt_y</p:attrName>
                                        </p:attrNameLst>
                                      </p:cBhvr>
                                      <p:rCtr x="1838" y="0"/>
                                    </p:animMotion>
                                  </p:childTnLst>
                                </p:cTn>
                              </p:par>
                              <p:par>
                                <p:cTn id="20" presetID="10" presetClass="entr" presetSubtype="0" fill="hold" nodeType="withEffect">
                                  <p:stCondLst>
                                    <p:cond delay="250"/>
                                  </p:stCondLst>
                                  <p:childTnLst>
                                    <p:set>
                                      <p:cBhvr>
                                        <p:cTn id="21" dur="1" fill="hold">
                                          <p:stCondLst>
                                            <p:cond delay="0"/>
                                          </p:stCondLst>
                                        </p:cTn>
                                        <p:tgtEl>
                                          <p:spTgt spid="127"/>
                                        </p:tgtEl>
                                        <p:attrNameLst>
                                          <p:attrName>style.visibility</p:attrName>
                                        </p:attrNameLst>
                                      </p:cBhvr>
                                      <p:to>
                                        <p:strVal val="visible"/>
                                      </p:to>
                                    </p:set>
                                    <p:animEffect transition="in" filter="fade">
                                      <p:cBhvr>
                                        <p:cTn id="22" dur="500"/>
                                        <p:tgtEl>
                                          <p:spTgt spid="127"/>
                                        </p:tgtEl>
                                      </p:cBhvr>
                                    </p:animEffect>
                                  </p:childTnLst>
                                </p:cTn>
                              </p:par>
                              <p:par>
                                <p:cTn id="23" presetID="42" presetClass="path" presetSubtype="0" decel="100000" fill="hold" nodeType="withEffect">
                                  <p:stCondLst>
                                    <p:cond delay="250"/>
                                  </p:stCondLst>
                                  <p:childTnLst>
                                    <p:animMotion origin="layout" path="M -3.05556E-6 -3.08642E-6 L -3.05556E-6 0.08581 " pathEditMode="relative" rAng="0" ptsTypes="AA">
                                      <p:cBhvr>
                                        <p:cTn id="24" dur="500" spd="-100000" fill="hold"/>
                                        <p:tgtEl>
                                          <p:spTgt spid="127"/>
                                        </p:tgtEl>
                                        <p:attrNameLst>
                                          <p:attrName>ppt_x</p:attrName>
                                          <p:attrName>ppt_y</p:attrName>
                                        </p:attrNameLst>
                                      </p:cBhvr>
                                      <p:rCtr x="0" y="4290"/>
                                    </p:animMotion>
                                  </p:childTnLst>
                                </p:cTn>
                              </p:par>
                              <p:par>
                                <p:cTn id="25" presetID="10" presetClass="entr" presetSubtype="0" fill="hold" grpId="0" nodeType="withEffect">
                                  <p:stCondLst>
                                    <p:cond delay="25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par>
                                <p:cTn id="28" presetID="42" presetClass="path" presetSubtype="0" decel="100000" fill="hold" grpId="1" nodeType="withEffect">
                                  <p:stCondLst>
                                    <p:cond delay="250"/>
                                  </p:stCondLst>
                                  <p:childTnLst>
                                    <p:animMotion origin="layout" path="M -3.05556E-6 -3.08642E-6 L -3.05556E-6 0.08581 " pathEditMode="relative" rAng="0" ptsTypes="AA">
                                      <p:cBhvr>
                                        <p:cTn id="29" dur="500" spd="-100000" fill="hold"/>
                                        <p:tgtEl>
                                          <p:spTgt spid="108"/>
                                        </p:tgtEl>
                                        <p:attrNameLst>
                                          <p:attrName>ppt_x</p:attrName>
                                          <p:attrName>ppt_y</p:attrName>
                                        </p:attrNameLst>
                                      </p:cBhvr>
                                      <p:rCtr x="0" y="4290"/>
                                    </p:animMotion>
                                  </p:childTnLst>
                                </p:cTn>
                              </p:par>
                              <p:par>
                                <p:cTn id="30" presetID="10" presetClass="entr" presetSubtype="0" fill="hold" grpId="0" nodeType="withEffect">
                                  <p:stCondLst>
                                    <p:cond delay="500"/>
                                  </p:stCondLst>
                                  <p:childTnLst>
                                    <p:set>
                                      <p:cBhvr>
                                        <p:cTn id="31" dur="1" fill="hold">
                                          <p:stCondLst>
                                            <p:cond delay="0"/>
                                          </p:stCondLst>
                                        </p:cTn>
                                        <p:tgtEl>
                                          <p:spTgt spid="125"/>
                                        </p:tgtEl>
                                        <p:attrNameLst>
                                          <p:attrName>style.visibility</p:attrName>
                                        </p:attrNameLst>
                                      </p:cBhvr>
                                      <p:to>
                                        <p:strVal val="visible"/>
                                      </p:to>
                                    </p:set>
                                    <p:animEffect transition="in" filter="fade">
                                      <p:cBhvr>
                                        <p:cTn id="32" dur="500"/>
                                        <p:tgtEl>
                                          <p:spTgt spid="125"/>
                                        </p:tgtEl>
                                      </p:cBhvr>
                                    </p:animEffect>
                                  </p:childTnLst>
                                </p:cTn>
                              </p:par>
                              <p:par>
                                <p:cTn id="33" presetID="42" presetClass="path" presetSubtype="0" decel="100000" fill="hold" grpId="1" nodeType="withEffect">
                                  <p:stCondLst>
                                    <p:cond delay="500"/>
                                  </p:stCondLst>
                                  <p:childTnLst>
                                    <p:animMotion origin="layout" path="M -3.05556E-6 -3.08642E-6 L -3.05556E-6 0.08581 " pathEditMode="relative" rAng="0" ptsTypes="AA">
                                      <p:cBhvr>
                                        <p:cTn id="34" dur="500" spd="-100000" fill="hold"/>
                                        <p:tgtEl>
                                          <p:spTgt spid="125"/>
                                        </p:tgtEl>
                                        <p:attrNameLst>
                                          <p:attrName>ppt_x</p:attrName>
                                          <p:attrName>ppt_y</p:attrName>
                                        </p:attrNameLst>
                                      </p:cBhvr>
                                      <p:rCtr x="0" y="4290"/>
                                    </p:animMotion>
                                  </p:childTnLst>
                                </p:cTn>
                              </p:par>
                              <p:par>
                                <p:cTn id="35" presetID="10" presetClass="entr" presetSubtype="0" fill="hold" nodeType="withEffect">
                                  <p:stCondLst>
                                    <p:cond delay="500"/>
                                  </p:stCondLst>
                                  <p:childTnLst>
                                    <p:set>
                                      <p:cBhvr>
                                        <p:cTn id="36" dur="1" fill="hold">
                                          <p:stCondLst>
                                            <p:cond delay="0"/>
                                          </p:stCondLst>
                                        </p:cTn>
                                        <p:tgtEl>
                                          <p:spTgt spid="135"/>
                                        </p:tgtEl>
                                        <p:attrNameLst>
                                          <p:attrName>style.visibility</p:attrName>
                                        </p:attrNameLst>
                                      </p:cBhvr>
                                      <p:to>
                                        <p:strVal val="visible"/>
                                      </p:to>
                                    </p:set>
                                    <p:animEffect transition="in" filter="fade">
                                      <p:cBhvr>
                                        <p:cTn id="37" dur="500"/>
                                        <p:tgtEl>
                                          <p:spTgt spid="135"/>
                                        </p:tgtEl>
                                      </p:cBhvr>
                                    </p:animEffect>
                                  </p:childTnLst>
                                </p:cTn>
                              </p:par>
                              <p:par>
                                <p:cTn id="38" presetID="42" presetClass="path" presetSubtype="0" decel="100000" fill="hold" nodeType="withEffect">
                                  <p:stCondLst>
                                    <p:cond delay="500"/>
                                  </p:stCondLst>
                                  <p:childTnLst>
                                    <p:animMotion origin="layout" path="M -3.05556E-6 -3.08642E-6 L -3.05556E-6 0.08581 " pathEditMode="relative" rAng="0" ptsTypes="AA">
                                      <p:cBhvr>
                                        <p:cTn id="39" dur="500" spd="-100000" fill="hold"/>
                                        <p:tgtEl>
                                          <p:spTgt spid="135"/>
                                        </p:tgtEl>
                                        <p:attrNameLst>
                                          <p:attrName>ppt_x</p:attrName>
                                          <p:attrName>ppt_y</p:attrName>
                                        </p:attrNameLst>
                                      </p:cBhvr>
                                      <p:rCtr x="0" y="4290"/>
                                    </p:animMotion>
                                  </p:childTnLst>
                                </p:cTn>
                              </p:par>
                              <p:par>
                                <p:cTn id="40" presetID="10" presetClass="entr" presetSubtype="0" fill="hold" nodeType="withEffect">
                                  <p:stCondLst>
                                    <p:cond delay="75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500"/>
                                        <p:tgtEl>
                                          <p:spTgt spid="152"/>
                                        </p:tgtEl>
                                      </p:cBhvr>
                                    </p:animEffect>
                                  </p:childTnLst>
                                </p:cTn>
                              </p:par>
                              <p:par>
                                <p:cTn id="43" presetID="42" presetClass="path" presetSubtype="0" decel="100000" fill="hold" nodeType="withEffect">
                                  <p:stCondLst>
                                    <p:cond delay="750"/>
                                  </p:stCondLst>
                                  <p:childTnLst>
                                    <p:animMotion origin="layout" path="M -3.05556E-6 -3.08642E-6 L -3.05556E-6 0.08581 " pathEditMode="relative" rAng="0" ptsTypes="AA">
                                      <p:cBhvr>
                                        <p:cTn id="44" dur="500" spd="-100000" fill="hold"/>
                                        <p:tgtEl>
                                          <p:spTgt spid="152"/>
                                        </p:tgtEl>
                                        <p:attrNameLst>
                                          <p:attrName>ppt_x</p:attrName>
                                          <p:attrName>ppt_y</p:attrName>
                                        </p:attrNameLst>
                                      </p:cBhvr>
                                      <p:rCtr x="0" y="4290"/>
                                    </p:animMotion>
                                  </p:childTnLst>
                                </p:cTn>
                              </p:par>
                              <p:par>
                                <p:cTn id="45" presetID="10" presetClass="entr" presetSubtype="0" fill="hold" grpId="0" nodeType="withEffect">
                                  <p:stCondLst>
                                    <p:cond delay="750"/>
                                  </p:stCondLst>
                                  <p:childTnLst>
                                    <p:set>
                                      <p:cBhvr>
                                        <p:cTn id="46" dur="1" fill="hold">
                                          <p:stCondLst>
                                            <p:cond delay="0"/>
                                          </p:stCondLst>
                                        </p:cTn>
                                        <p:tgtEl>
                                          <p:spTgt spid="126"/>
                                        </p:tgtEl>
                                        <p:attrNameLst>
                                          <p:attrName>style.visibility</p:attrName>
                                        </p:attrNameLst>
                                      </p:cBhvr>
                                      <p:to>
                                        <p:strVal val="visible"/>
                                      </p:to>
                                    </p:set>
                                    <p:animEffect transition="in" filter="fade">
                                      <p:cBhvr>
                                        <p:cTn id="47" dur="500"/>
                                        <p:tgtEl>
                                          <p:spTgt spid="126"/>
                                        </p:tgtEl>
                                      </p:cBhvr>
                                    </p:animEffect>
                                  </p:childTnLst>
                                </p:cTn>
                              </p:par>
                              <p:par>
                                <p:cTn id="48" presetID="42" presetClass="path" presetSubtype="0" decel="100000" fill="hold" grpId="1" nodeType="withEffect">
                                  <p:stCondLst>
                                    <p:cond delay="750"/>
                                  </p:stCondLst>
                                  <p:childTnLst>
                                    <p:animMotion origin="layout" path="M -3.05556E-6 -3.08642E-6 L -3.05556E-6 0.08581 " pathEditMode="relative" rAng="0" ptsTypes="AA">
                                      <p:cBhvr>
                                        <p:cTn id="49" dur="500" spd="-100000" fill="hold"/>
                                        <p:tgtEl>
                                          <p:spTgt spid="126"/>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124" grpId="0"/>
      <p:bldP spid="124" grpId="1"/>
      <p:bldP spid="108" grpId="0"/>
      <p:bldP spid="108" grpId="1"/>
      <p:bldP spid="125" grpId="0"/>
      <p:bldP spid="125" grpId="1"/>
      <p:bldP spid="126" grpId="0"/>
      <p:bldP spid="126" grpId="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29" name="Title 8">
            <a:extLst>
              <a:ext uri="{FF2B5EF4-FFF2-40B4-BE49-F238E27FC236}">
                <a16:creationId xmlns:a16="http://schemas.microsoft.com/office/drawing/2014/main" id="{9979255B-4821-484B-B26B-1321ED3ED358}"/>
              </a:ext>
            </a:extLst>
          </p:cNvPr>
          <p:cNvSpPr txBox="1">
            <a:spLocks/>
          </p:cNvSpPr>
          <p:nvPr/>
        </p:nvSpPr>
        <p:spPr>
          <a:xfrm>
            <a:off x="3504380" y="1686025"/>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Native Principle #3</a:t>
            </a:r>
          </a:p>
        </p:txBody>
      </p:sp>
      <p:sp>
        <p:nvSpPr>
          <p:cNvPr id="8" name="TextBox 7">
            <a:extLst>
              <a:ext uri="{FF2B5EF4-FFF2-40B4-BE49-F238E27FC236}">
                <a16:creationId xmlns:a16="http://schemas.microsoft.com/office/drawing/2014/main" id="{2EC3A8AB-9F4A-42EE-AA67-12ED5065A46F}"/>
              </a:ext>
            </a:extLst>
          </p:cNvPr>
          <p:cNvSpPr txBox="1"/>
          <p:nvPr/>
        </p:nvSpPr>
        <p:spPr>
          <a:xfrm>
            <a:off x="3547377" y="2195370"/>
            <a:ext cx="498202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Self service, API driven, automated.</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Move from request tickets at every step to </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self-service </a:t>
            </a:r>
            <a:r>
              <a:rPr kumimoji="0" lang="en-US" sz="2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APIs</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and tools </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that </a:t>
            </a:r>
            <a:r>
              <a:rPr kumimoji="0" lang="en-US" sz="2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empower</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teams.</a:t>
            </a:r>
          </a:p>
        </p:txBody>
      </p:sp>
      <p:grpSp>
        <p:nvGrpSpPr>
          <p:cNvPr id="9" name="Group 8">
            <a:extLst>
              <a:ext uri="{FF2B5EF4-FFF2-40B4-BE49-F238E27FC236}">
                <a16:creationId xmlns:a16="http://schemas.microsoft.com/office/drawing/2014/main" id="{EB01A32B-14E9-4DF9-96B1-008EC3E463B1}"/>
              </a:ext>
            </a:extLst>
          </p:cNvPr>
          <p:cNvGrpSpPr/>
          <p:nvPr/>
        </p:nvGrpSpPr>
        <p:grpSpPr>
          <a:xfrm>
            <a:off x="1012138" y="1350627"/>
            <a:ext cx="2206753" cy="1891402"/>
            <a:chOff x="900598" y="2120309"/>
            <a:chExt cx="2887309" cy="2474705"/>
          </a:xfrm>
        </p:grpSpPr>
        <p:sp>
          <p:nvSpPr>
            <p:cNvPr id="10" name="Freeform: Shape 9">
              <a:extLst>
                <a:ext uri="{FF2B5EF4-FFF2-40B4-BE49-F238E27FC236}">
                  <a16:creationId xmlns:a16="http://schemas.microsoft.com/office/drawing/2014/main" id="{171465B4-EA31-4246-B77C-9297F8270F5E}"/>
                </a:ext>
              </a:extLst>
            </p:cNvPr>
            <p:cNvSpPr/>
            <p:nvPr/>
          </p:nvSpPr>
          <p:spPr>
            <a:xfrm>
              <a:off x="900598" y="2120309"/>
              <a:ext cx="2887309" cy="182839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1" name="Straight Connector 10">
              <a:extLst>
                <a:ext uri="{FF2B5EF4-FFF2-40B4-BE49-F238E27FC236}">
                  <a16:creationId xmlns:a16="http://schemas.microsoft.com/office/drawing/2014/main" id="{9453E2E9-A3D5-4EC3-B0A4-5CEA849A7B37}"/>
                </a:ext>
              </a:extLst>
            </p:cNvPr>
            <p:cNvCxnSpPr>
              <a:cxnSpLocks/>
            </p:cNvCxnSpPr>
            <p:nvPr/>
          </p:nvCxnSpPr>
          <p:spPr>
            <a:xfrm flipV="1">
              <a:off x="1612170" y="3149762"/>
              <a:ext cx="716280" cy="2133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F71573A-FFA5-41C7-ABD6-BED6D97B1C4A}"/>
                </a:ext>
              </a:extLst>
            </p:cNvPr>
            <p:cNvCxnSpPr>
              <a:cxnSpLocks/>
            </p:cNvCxnSpPr>
            <p:nvPr/>
          </p:nvCxnSpPr>
          <p:spPr>
            <a:xfrm flipV="1">
              <a:off x="1163638" y="3933357"/>
              <a:ext cx="1290637" cy="42386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50AE35E-2754-45F2-83FD-9E51432E1BAD}"/>
                </a:ext>
              </a:extLst>
            </p:cNvPr>
            <p:cNvCxnSpPr>
              <a:cxnSpLocks/>
            </p:cNvCxnSpPr>
            <p:nvPr/>
          </p:nvCxnSpPr>
          <p:spPr>
            <a:xfrm>
              <a:off x="2328450" y="3172622"/>
              <a:ext cx="91440" cy="73914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430DB86-9AC9-4D90-AB93-A4F1AA9E799C}"/>
                </a:ext>
              </a:extLst>
            </p:cNvPr>
            <p:cNvCxnSpPr>
              <a:cxnSpLocks/>
            </p:cNvCxnSpPr>
            <p:nvPr/>
          </p:nvCxnSpPr>
          <p:spPr>
            <a:xfrm>
              <a:off x="2336070" y="3149762"/>
              <a:ext cx="876300" cy="4419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1E7CA31-6939-4301-AEEF-72130346BE16}"/>
                </a:ext>
              </a:extLst>
            </p:cNvPr>
            <p:cNvCxnSpPr>
              <a:cxnSpLocks/>
            </p:cNvCxnSpPr>
            <p:nvPr/>
          </p:nvCxnSpPr>
          <p:spPr>
            <a:xfrm flipV="1">
              <a:off x="2435130" y="3599342"/>
              <a:ext cx="777240" cy="31242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C3C60BD-5A5A-4091-8633-F428BC0BC7DB}"/>
                </a:ext>
              </a:extLst>
            </p:cNvPr>
            <p:cNvCxnSpPr>
              <a:cxnSpLocks/>
            </p:cNvCxnSpPr>
            <p:nvPr/>
          </p:nvCxnSpPr>
          <p:spPr>
            <a:xfrm flipH="1">
              <a:off x="2668588" y="3599342"/>
              <a:ext cx="528542" cy="84360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C2EA978-5F3E-4C6A-B230-93E9FDBE0A1F}"/>
                </a:ext>
              </a:extLst>
            </p:cNvPr>
            <p:cNvCxnSpPr>
              <a:cxnSpLocks/>
            </p:cNvCxnSpPr>
            <p:nvPr/>
          </p:nvCxnSpPr>
          <p:spPr>
            <a:xfrm flipH="1" flipV="1">
              <a:off x="1173164" y="4376270"/>
              <a:ext cx="1523999" cy="7620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40C80C7-464D-44C8-8825-A6AC0A08AAA2}"/>
                </a:ext>
              </a:extLst>
            </p:cNvPr>
            <p:cNvCxnSpPr>
              <a:cxnSpLocks/>
            </p:cNvCxnSpPr>
            <p:nvPr/>
          </p:nvCxnSpPr>
          <p:spPr>
            <a:xfrm flipV="1">
              <a:off x="1116870" y="3408842"/>
              <a:ext cx="464820" cy="105156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AFFE698C-D4B5-4371-9666-D17D1B1CBEAE}"/>
                </a:ext>
              </a:extLst>
            </p:cNvPr>
            <p:cNvSpPr/>
            <p:nvPr/>
          </p:nvSpPr>
          <p:spPr>
            <a:xfrm>
              <a:off x="968646" y="4155602"/>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Rectangle 19">
              <a:extLst>
                <a:ext uri="{FF2B5EF4-FFF2-40B4-BE49-F238E27FC236}">
                  <a16:creationId xmlns:a16="http://schemas.microsoft.com/office/drawing/2014/main" id="{5A7CF67B-ABE3-4607-BEC2-CEAA78F77306}"/>
                </a:ext>
              </a:extLst>
            </p:cNvPr>
            <p:cNvSpPr/>
            <p:nvPr/>
          </p:nvSpPr>
          <p:spPr>
            <a:xfrm>
              <a:off x="2108482" y="2927086"/>
              <a:ext cx="460591" cy="4605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Rectangle 20">
              <a:extLst>
                <a:ext uri="{FF2B5EF4-FFF2-40B4-BE49-F238E27FC236}">
                  <a16:creationId xmlns:a16="http://schemas.microsoft.com/office/drawing/2014/main" id="{71011453-2364-47AF-97E6-5A96EB717D80}"/>
                </a:ext>
              </a:extLst>
            </p:cNvPr>
            <p:cNvSpPr/>
            <p:nvPr/>
          </p:nvSpPr>
          <p:spPr>
            <a:xfrm>
              <a:off x="3066313" y="3455043"/>
              <a:ext cx="270091" cy="2700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Oval 21">
              <a:extLst>
                <a:ext uri="{FF2B5EF4-FFF2-40B4-BE49-F238E27FC236}">
                  <a16:creationId xmlns:a16="http://schemas.microsoft.com/office/drawing/2014/main" id="{FBECDA53-AF2F-4A89-A636-A2257E78FF49}"/>
                </a:ext>
              </a:extLst>
            </p:cNvPr>
            <p:cNvSpPr/>
            <p:nvPr/>
          </p:nvSpPr>
          <p:spPr>
            <a:xfrm>
              <a:off x="1393723" y="3189558"/>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3" name="Straight Connector 22">
              <a:extLst>
                <a:ext uri="{FF2B5EF4-FFF2-40B4-BE49-F238E27FC236}">
                  <a16:creationId xmlns:a16="http://schemas.microsoft.com/office/drawing/2014/main" id="{3392E5CA-C29E-413B-9A95-C9667ADA5B41}"/>
                </a:ext>
              </a:extLst>
            </p:cNvPr>
            <p:cNvCxnSpPr>
              <a:cxnSpLocks/>
            </p:cNvCxnSpPr>
            <p:nvPr/>
          </p:nvCxnSpPr>
          <p:spPr>
            <a:xfrm>
              <a:off x="2419890" y="3896522"/>
              <a:ext cx="286798" cy="53213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CD38DAB0-6FB9-4C5D-A80E-625C0B30854B}"/>
                </a:ext>
              </a:extLst>
            </p:cNvPr>
            <p:cNvSpPr/>
            <p:nvPr/>
          </p:nvSpPr>
          <p:spPr>
            <a:xfrm>
              <a:off x="2300997" y="3783614"/>
              <a:ext cx="268076" cy="268076"/>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Rectangle 24">
              <a:extLst>
                <a:ext uri="{FF2B5EF4-FFF2-40B4-BE49-F238E27FC236}">
                  <a16:creationId xmlns:a16="http://schemas.microsoft.com/office/drawing/2014/main" id="{EC019E8E-E98B-43CF-82EA-EE7766C10C05}"/>
                </a:ext>
              </a:extLst>
            </p:cNvPr>
            <p:cNvSpPr/>
            <p:nvPr/>
          </p:nvSpPr>
          <p:spPr>
            <a:xfrm>
              <a:off x="2542664" y="4281351"/>
              <a:ext cx="313663" cy="313663"/>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808246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nodeType="withEffect">
                                  <p:stCondLst>
                                    <p:cond delay="0"/>
                                  </p:stCondLst>
                                  <p:childTnLst>
                                    <p:animMotion origin="layout" path="M -3.61111E-6 3.7037E-6 L -3.61111E-6 0.0858 " pathEditMode="relative" rAng="0" ptsTypes="AA">
                                      <p:cBhvr>
                                        <p:cTn id="9" dur="500" spd="-100000" fill="hold"/>
                                        <p:tgtEl>
                                          <p:spTgt spid="9"/>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42" presetClass="path" presetSubtype="0" decel="100000" fill="hold" grpId="1" nodeType="withEffect">
                                  <p:stCondLst>
                                    <p:cond delay="250"/>
                                  </p:stCondLst>
                                  <p:childTnLst>
                                    <p:animMotion origin="layout" path="M 2.77778E-7 1.11111E-6 L 0.03681 1.11111E-6 " pathEditMode="relative" rAng="0" ptsTypes="AA">
                                      <p:cBhvr>
                                        <p:cTn id="14" dur="500" spd="-100000" fill="hold"/>
                                        <p:tgtEl>
                                          <p:spTgt spid="529"/>
                                        </p:tgtEl>
                                        <p:attrNameLst>
                                          <p:attrName>ppt_x</p:attrName>
                                          <p:attrName>ppt_y</p:attrName>
                                        </p:attrNameLst>
                                      </p:cBhvr>
                                      <p:rCtr x="1840" y="0"/>
                                    </p:animMotion>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42" presetClass="path" presetSubtype="0" decel="100000" fill="hold" grpId="1" nodeType="withEffect">
                                  <p:stCondLst>
                                    <p:cond delay="0"/>
                                  </p:stCondLst>
                                  <p:childTnLst>
                                    <p:animMotion origin="layout" path="M -4.16667E-6 1.23457E-7 L -4.16667E-6 0.04352 " pathEditMode="relative" rAng="0" ptsTypes="AA">
                                      <p:cBhvr>
                                        <p:cTn id="20" dur="500" spd="-100000" fill="hold"/>
                                        <p:tgtEl>
                                          <p:spTgt spid="8">
                                            <p:txEl>
                                              <p:pRg st="0" end="0"/>
                                            </p:txEl>
                                          </p:spTgt>
                                        </p:tgtEl>
                                        <p:attrNameLst>
                                          <p:attrName>ppt_x</p:attrName>
                                          <p:attrName>ppt_y</p:attrName>
                                        </p:attrNameLst>
                                      </p:cBhvr>
                                      <p:rCtr x="0" y="2160"/>
                                    </p:animMotion>
                                  </p:childTnLst>
                                </p:cTn>
                              </p:par>
                              <p:par>
                                <p:cTn id="21" presetID="10" presetClass="entr" presetSubtype="0" fill="hold" grpId="0" nodeType="withEffect">
                                  <p:stCondLst>
                                    <p:cond delay="15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par>
                                <p:cTn id="24" presetID="42" presetClass="path" presetSubtype="0" decel="100000" fill="hold" grpId="1" nodeType="withEffect">
                                  <p:stCondLst>
                                    <p:cond delay="150"/>
                                  </p:stCondLst>
                                  <p:childTnLst>
                                    <p:animMotion origin="layout" path="M -1.11111E-6 -2.46914E-7 L -1.11111E-6 0.04352 " pathEditMode="relative" rAng="0" ptsTypes="AA">
                                      <p:cBhvr>
                                        <p:cTn id="25" dur="500" spd="-100000" fill="hold"/>
                                        <p:tgtEl>
                                          <p:spTgt spid="8">
                                            <p:txEl>
                                              <p:pRg st="1" end="1"/>
                                            </p:txEl>
                                          </p:spTgt>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529" grpId="1"/>
      <p:bldP spid="8" grpId="0" build="p"/>
      <p:bldP spid="8" grpI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99" name="Rectangle 598">
            <a:extLst>
              <a:ext uri="{FF2B5EF4-FFF2-40B4-BE49-F238E27FC236}">
                <a16:creationId xmlns:a16="http://schemas.microsoft.com/office/drawing/2014/main" id="{0988E378-DBB5-464B-A954-F71727211950}"/>
              </a:ext>
            </a:extLst>
          </p:cNvPr>
          <p:cNvSpPr/>
          <p:nvPr/>
        </p:nvSpPr>
        <p:spPr>
          <a:xfrm>
            <a:off x="5891888" y="2114549"/>
            <a:ext cx="2539999" cy="9160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useBgFill="1">
        <p:nvSpPr>
          <p:cNvPr id="597" name="Freeform: Shape 596">
            <a:extLst>
              <a:ext uri="{FF2B5EF4-FFF2-40B4-BE49-F238E27FC236}">
                <a16:creationId xmlns:a16="http://schemas.microsoft.com/office/drawing/2014/main" id="{206CB3A2-A1C7-4240-BA7F-B130500C7C1E}"/>
              </a:ext>
            </a:extLst>
          </p:cNvPr>
          <p:cNvSpPr/>
          <p:nvPr/>
        </p:nvSpPr>
        <p:spPr>
          <a:xfrm>
            <a:off x="5290916" y="948791"/>
            <a:ext cx="3853084" cy="2971622"/>
          </a:xfrm>
          <a:custGeom>
            <a:avLst/>
            <a:gdLst>
              <a:gd name="connsiteX0" fmla="*/ 0 w 3853084"/>
              <a:gd name="connsiteY0" fmla="*/ 0 h 2971622"/>
              <a:gd name="connsiteX1" fmla="*/ 3853084 w 3853084"/>
              <a:gd name="connsiteY1" fmla="*/ 0 h 2971622"/>
              <a:gd name="connsiteX2" fmla="*/ 3853084 w 3853084"/>
              <a:gd name="connsiteY2" fmla="*/ 2971622 h 2971622"/>
              <a:gd name="connsiteX3" fmla="*/ 0 w 3853084"/>
              <a:gd name="connsiteY3" fmla="*/ 2971622 h 2971622"/>
              <a:gd name="connsiteX4" fmla="*/ 0 w 3853084"/>
              <a:gd name="connsiteY4" fmla="*/ 0 h 2971622"/>
              <a:gd name="connsiteX5" fmla="*/ 1714841 w 3853084"/>
              <a:gd name="connsiteY5" fmla="*/ 928962 h 2971622"/>
              <a:gd name="connsiteX6" fmla="*/ 1281463 w 3853084"/>
              <a:gd name="connsiteY6" fmla="*/ 1362340 h 2971622"/>
              <a:gd name="connsiteX7" fmla="*/ 1287515 w 3853084"/>
              <a:gd name="connsiteY7" fmla="*/ 1422370 h 2971622"/>
              <a:gd name="connsiteX8" fmla="*/ 1239637 w 3853084"/>
              <a:gd name="connsiteY8" fmla="*/ 1437232 h 2971622"/>
              <a:gd name="connsiteX9" fmla="*/ 1047191 w 3853084"/>
              <a:gd name="connsiteY9" fmla="*/ 1727566 h 2971622"/>
              <a:gd name="connsiteX10" fmla="*/ 1298784 w 3853084"/>
              <a:gd name="connsiteY10" fmla="*/ 2036260 h 2971622"/>
              <a:gd name="connsiteX11" fmla="*/ 1362286 w 3853084"/>
              <a:gd name="connsiteY11" fmla="*/ 2042661 h 2971622"/>
              <a:gd name="connsiteX12" fmla="*/ 1362287 w 3853084"/>
              <a:gd name="connsiteY12" fmla="*/ 2042661 h 2971622"/>
              <a:gd name="connsiteX13" fmla="*/ 2490042 w 3853084"/>
              <a:gd name="connsiteY13" fmla="*/ 2042661 h 2971622"/>
              <a:gd name="connsiteX14" fmla="*/ 2496704 w 3853084"/>
              <a:gd name="connsiteY14" fmla="*/ 2042661 h 2971622"/>
              <a:gd name="connsiteX15" fmla="*/ 2496704 w 3853084"/>
              <a:gd name="connsiteY15" fmla="*/ 2041990 h 2971622"/>
              <a:gd name="connsiteX16" fmla="*/ 2553697 w 3853084"/>
              <a:gd name="connsiteY16" fmla="*/ 2036244 h 2971622"/>
              <a:gd name="connsiteX17" fmla="*/ 2805893 w 3853084"/>
              <a:gd name="connsiteY17" fmla="*/ 1726810 h 2971622"/>
              <a:gd name="connsiteX18" fmla="*/ 2490042 w 3853084"/>
              <a:gd name="connsiteY18" fmla="*/ 1410959 h 2971622"/>
              <a:gd name="connsiteX19" fmla="*/ 2462237 w 3853084"/>
              <a:gd name="connsiteY19" fmla="*/ 1413063 h 2971622"/>
              <a:gd name="connsiteX20" fmla="*/ 2465902 w 3853084"/>
              <a:gd name="connsiteY20" fmla="*/ 1376703 h 2971622"/>
              <a:gd name="connsiteX21" fmla="*/ 2278021 w 3853084"/>
              <a:gd name="connsiteY21" fmla="*/ 1188822 h 2971622"/>
              <a:gd name="connsiteX22" fmla="*/ 2145169 w 3853084"/>
              <a:gd name="connsiteY22" fmla="*/ 1243851 h 2971622"/>
              <a:gd name="connsiteX23" fmla="*/ 2133962 w 3853084"/>
              <a:gd name="connsiteY23" fmla="*/ 1257434 h 2971622"/>
              <a:gd name="connsiteX24" fmla="*/ 2114162 w 3853084"/>
              <a:gd name="connsiteY24" fmla="*/ 1193650 h 2971622"/>
              <a:gd name="connsiteX25" fmla="*/ 1714841 w 3853084"/>
              <a:gd name="connsiteY25" fmla="*/ 928962 h 297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53084" h="2971622">
                <a:moveTo>
                  <a:pt x="0" y="0"/>
                </a:moveTo>
                <a:lnTo>
                  <a:pt x="3853084" y="0"/>
                </a:lnTo>
                <a:lnTo>
                  <a:pt x="3853084" y="2971622"/>
                </a:lnTo>
                <a:lnTo>
                  <a:pt x="0" y="2971622"/>
                </a:lnTo>
                <a:lnTo>
                  <a:pt x="0" y="0"/>
                </a:lnTo>
                <a:close/>
                <a:moveTo>
                  <a:pt x="1714841" y="928962"/>
                </a:moveTo>
                <a:cubicBezTo>
                  <a:pt x="1475493" y="928962"/>
                  <a:pt x="1281463" y="1122992"/>
                  <a:pt x="1281463" y="1362340"/>
                </a:cubicBezTo>
                <a:lnTo>
                  <a:pt x="1287515" y="1422370"/>
                </a:lnTo>
                <a:lnTo>
                  <a:pt x="1239637" y="1437232"/>
                </a:lnTo>
                <a:cubicBezTo>
                  <a:pt x="1126545" y="1485066"/>
                  <a:pt x="1047191" y="1597049"/>
                  <a:pt x="1047191" y="1727566"/>
                </a:cubicBezTo>
                <a:cubicBezTo>
                  <a:pt x="1047191" y="1879835"/>
                  <a:pt x="1155201" y="2006878"/>
                  <a:pt x="1298784" y="2036260"/>
                </a:cubicBezTo>
                <a:lnTo>
                  <a:pt x="1362286" y="2042661"/>
                </a:lnTo>
                <a:lnTo>
                  <a:pt x="1362287" y="2042661"/>
                </a:lnTo>
                <a:lnTo>
                  <a:pt x="2490042" y="2042661"/>
                </a:lnTo>
                <a:lnTo>
                  <a:pt x="2496704" y="2042661"/>
                </a:lnTo>
                <a:lnTo>
                  <a:pt x="2496704" y="2041990"/>
                </a:lnTo>
                <a:lnTo>
                  <a:pt x="2553697" y="2036244"/>
                </a:lnTo>
                <a:cubicBezTo>
                  <a:pt x="2697625" y="2006792"/>
                  <a:pt x="2805893" y="1879445"/>
                  <a:pt x="2805893" y="1726810"/>
                </a:cubicBezTo>
                <a:cubicBezTo>
                  <a:pt x="2805893" y="1552371"/>
                  <a:pt x="2664482" y="1410959"/>
                  <a:pt x="2490042" y="1410959"/>
                </a:cubicBezTo>
                <a:lnTo>
                  <a:pt x="2462237" y="1413063"/>
                </a:lnTo>
                <a:lnTo>
                  <a:pt x="2465902" y="1376703"/>
                </a:lnTo>
                <a:cubicBezTo>
                  <a:pt x="2465902" y="1272939"/>
                  <a:pt x="2381785" y="1188822"/>
                  <a:pt x="2278021" y="1188822"/>
                </a:cubicBezTo>
                <a:cubicBezTo>
                  <a:pt x="2226139" y="1188822"/>
                  <a:pt x="2179169" y="1209851"/>
                  <a:pt x="2145169" y="1243851"/>
                </a:cubicBezTo>
                <a:lnTo>
                  <a:pt x="2133962" y="1257434"/>
                </a:lnTo>
                <a:lnTo>
                  <a:pt x="2114162" y="1193650"/>
                </a:lnTo>
                <a:cubicBezTo>
                  <a:pt x="2048372" y="1038104"/>
                  <a:pt x="1894352" y="928962"/>
                  <a:pt x="1714841" y="928962"/>
                </a:cubicBezTo>
                <a:close/>
              </a:path>
            </a:pathLst>
          </a:custGeom>
          <a:ln w="2222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95" name="Rectangle 594">
            <a:extLst>
              <a:ext uri="{FF2B5EF4-FFF2-40B4-BE49-F238E27FC236}">
                <a16:creationId xmlns:a16="http://schemas.microsoft.com/office/drawing/2014/main" id="{C017164D-B3AC-4007-A974-FE4C936B6C9F}"/>
              </a:ext>
            </a:extLst>
          </p:cNvPr>
          <p:cNvSpPr/>
          <p:nvPr/>
        </p:nvSpPr>
        <p:spPr>
          <a:xfrm>
            <a:off x="2641600" y="2866125"/>
            <a:ext cx="2539999" cy="3042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Rectangle 4">
            <a:extLst>
              <a:ext uri="{FF2B5EF4-FFF2-40B4-BE49-F238E27FC236}">
                <a16:creationId xmlns:a16="http://schemas.microsoft.com/office/drawing/2014/main" id="{9CDAFA54-4635-44F0-9B72-98A739C51A15}"/>
              </a:ext>
            </a:extLst>
          </p:cNvPr>
          <p:cNvSpPr/>
          <p:nvPr/>
        </p:nvSpPr>
        <p:spPr>
          <a:xfrm>
            <a:off x="2641601" y="2850472"/>
            <a:ext cx="2539999" cy="30420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94" name="Freeform: Shape 593">
            <a:extLst>
              <a:ext uri="{FF2B5EF4-FFF2-40B4-BE49-F238E27FC236}">
                <a16:creationId xmlns:a16="http://schemas.microsoft.com/office/drawing/2014/main" id="{1BCC7812-DD5A-454C-BCFE-8D0393996DB3}"/>
              </a:ext>
            </a:extLst>
          </p:cNvPr>
          <p:cNvSpPr/>
          <p:nvPr/>
        </p:nvSpPr>
        <p:spPr>
          <a:xfrm>
            <a:off x="2641601" y="1526328"/>
            <a:ext cx="2539999" cy="1564310"/>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useBgFill="1">
        <p:nvSpPr>
          <p:cNvPr id="8" name="Rectangle 7">
            <a:extLst>
              <a:ext uri="{FF2B5EF4-FFF2-40B4-BE49-F238E27FC236}">
                <a16:creationId xmlns:a16="http://schemas.microsoft.com/office/drawing/2014/main" id="{A77D584F-DC1C-44B6-BBAE-CC7684957B73}"/>
              </a:ext>
            </a:extLst>
          </p:cNvPr>
          <p:cNvSpPr/>
          <p:nvPr/>
        </p:nvSpPr>
        <p:spPr>
          <a:xfrm>
            <a:off x="2235200" y="3090638"/>
            <a:ext cx="3530889" cy="190427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05" name="Title 8">
            <a:extLst>
              <a:ext uri="{FF2B5EF4-FFF2-40B4-BE49-F238E27FC236}">
                <a16:creationId xmlns:a16="http://schemas.microsoft.com/office/drawing/2014/main" id="{D4361B62-AAB3-478B-9CC6-889BED1E576D}"/>
              </a:ext>
            </a:extLst>
          </p:cNvPr>
          <p:cNvSpPr txBox="1">
            <a:spLocks/>
          </p:cNvSpPr>
          <p:nvPr/>
        </p:nvSpPr>
        <p:spPr>
          <a:xfrm>
            <a:off x="332813" y="2293029"/>
            <a:ext cx="2200837" cy="557443"/>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Elasticity</a:t>
            </a:r>
          </a:p>
        </p:txBody>
      </p:sp>
      <p:sp>
        <p:nvSpPr>
          <p:cNvPr id="466" name="Freeform: Shape 465">
            <a:extLst>
              <a:ext uri="{FF2B5EF4-FFF2-40B4-BE49-F238E27FC236}">
                <a16:creationId xmlns:a16="http://schemas.microsoft.com/office/drawing/2014/main" id="{81BF04BC-46E5-48E5-9222-7D215AB4045D}"/>
              </a:ext>
            </a:extLst>
          </p:cNvPr>
          <p:cNvSpPr/>
          <p:nvPr/>
        </p:nvSpPr>
        <p:spPr>
          <a:xfrm>
            <a:off x="2641601" y="1526328"/>
            <a:ext cx="2539999" cy="1564310"/>
          </a:xfrm>
          <a:custGeom>
            <a:avLst/>
            <a:gdLst>
              <a:gd name="connsiteX0" fmla="*/ 0 w 1626782"/>
              <a:gd name="connsiteY0" fmla="*/ 0 h 1053952"/>
              <a:gd name="connsiteX1" fmla="*/ 793655 w 1626782"/>
              <a:gd name="connsiteY1" fmla="*/ 0 h 1053952"/>
              <a:gd name="connsiteX2" fmla="*/ 793655 w 1626782"/>
              <a:gd name="connsiteY2" fmla="*/ 203348 h 1053952"/>
              <a:gd name="connsiteX3" fmla="*/ 1626782 w 1626782"/>
              <a:gd name="connsiteY3" fmla="*/ 203348 h 1053952"/>
              <a:gd name="connsiteX4" fmla="*/ 1626782 w 1626782"/>
              <a:gd name="connsiteY4" fmla="*/ 1053952 h 1053952"/>
              <a:gd name="connsiteX5" fmla="*/ 793655 w 1626782"/>
              <a:gd name="connsiteY5" fmla="*/ 1053952 h 1053952"/>
              <a:gd name="connsiteX6" fmla="*/ 0 w 1626782"/>
              <a:gd name="connsiteY6" fmla="*/ 1053952 h 1053952"/>
              <a:gd name="connsiteX7" fmla="*/ 0 w 1626782"/>
              <a:gd name="connsiteY7" fmla="*/ 203348 h 105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6782" h="1053952">
                <a:moveTo>
                  <a:pt x="0" y="0"/>
                </a:moveTo>
                <a:lnTo>
                  <a:pt x="793655" y="0"/>
                </a:lnTo>
                <a:lnTo>
                  <a:pt x="793655" y="203348"/>
                </a:lnTo>
                <a:lnTo>
                  <a:pt x="1626782" y="203348"/>
                </a:lnTo>
                <a:lnTo>
                  <a:pt x="1626782" y="1053952"/>
                </a:lnTo>
                <a:lnTo>
                  <a:pt x="793655" y="1053952"/>
                </a:lnTo>
                <a:lnTo>
                  <a:pt x="0" y="1053952"/>
                </a:lnTo>
                <a:lnTo>
                  <a:pt x="0" y="203348"/>
                </a:lnTo>
                <a:close/>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39" name="Group 438">
            <a:extLst>
              <a:ext uri="{FF2B5EF4-FFF2-40B4-BE49-F238E27FC236}">
                <a16:creationId xmlns:a16="http://schemas.microsoft.com/office/drawing/2014/main" id="{D804255B-1916-4154-99D7-9720B7EF6094}"/>
              </a:ext>
            </a:extLst>
          </p:cNvPr>
          <p:cNvGrpSpPr/>
          <p:nvPr/>
        </p:nvGrpSpPr>
        <p:grpSpPr>
          <a:xfrm>
            <a:off x="2235200" y="3266543"/>
            <a:ext cx="3352800" cy="877428"/>
            <a:chOff x="2235200" y="3266543"/>
            <a:chExt cx="3352800" cy="877428"/>
          </a:xfrm>
        </p:grpSpPr>
        <p:sp>
          <p:nvSpPr>
            <p:cNvPr id="468" name="TextBox 467">
              <a:extLst>
                <a:ext uri="{FF2B5EF4-FFF2-40B4-BE49-F238E27FC236}">
                  <a16:creationId xmlns:a16="http://schemas.microsoft.com/office/drawing/2014/main" id="{5677711F-81D1-4AC9-A6E5-B92918EAEEE9}"/>
                </a:ext>
              </a:extLst>
            </p:cNvPr>
            <p:cNvSpPr txBox="1"/>
            <p:nvPr/>
          </p:nvSpPr>
          <p:spPr>
            <a:xfrm>
              <a:off x="2398934" y="3266543"/>
              <a:ext cx="302533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2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DATA CENTER</a:t>
              </a:r>
              <a:endParaRPr kumimoji="0" lang="en-US" sz="1400" b="1" i="0" strike="noStrike" kern="1200" cap="none" spc="2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472" name="Rectangle 471">
              <a:extLst>
                <a:ext uri="{FF2B5EF4-FFF2-40B4-BE49-F238E27FC236}">
                  <a16:creationId xmlns:a16="http://schemas.microsoft.com/office/drawing/2014/main" id="{9CA1A9EF-4BE6-4C2D-B85F-91F5890F961E}"/>
                </a:ext>
              </a:extLst>
            </p:cNvPr>
            <p:cNvSpPr/>
            <p:nvPr/>
          </p:nvSpPr>
          <p:spPr>
            <a:xfrm>
              <a:off x="2235200" y="3589973"/>
              <a:ext cx="3352800"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Hard to get over 10% utilization— need extra </a:t>
              </a:r>
              <a:r>
                <a:rPr kumimoji="0" lang="en-US" sz="15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capacity </a:t>
              </a:r>
              <a:r>
                <a:rPr kumimoji="0" lang="en-US" sz="15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in case of</a:t>
              </a:r>
              <a:r>
                <a:rPr kumimoji="0" lang="en-US" sz="15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5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peak.</a:t>
              </a:r>
            </a:p>
          </p:txBody>
        </p:sp>
      </p:grpSp>
      <p:grpSp>
        <p:nvGrpSpPr>
          <p:cNvPr id="440" name="Group 439">
            <a:extLst>
              <a:ext uri="{FF2B5EF4-FFF2-40B4-BE49-F238E27FC236}">
                <a16:creationId xmlns:a16="http://schemas.microsoft.com/office/drawing/2014/main" id="{F5CD2D7F-EA6E-4642-A720-B166CC0617E6}"/>
              </a:ext>
            </a:extLst>
          </p:cNvPr>
          <p:cNvGrpSpPr/>
          <p:nvPr/>
        </p:nvGrpSpPr>
        <p:grpSpPr>
          <a:xfrm>
            <a:off x="5766089" y="3266543"/>
            <a:ext cx="2994090" cy="1108260"/>
            <a:chOff x="5766089" y="3266543"/>
            <a:chExt cx="2994090" cy="1108260"/>
          </a:xfrm>
        </p:grpSpPr>
        <p:sp>
          <p:nvSpPr>
            <p:cNvPr id="469" name="TextBox 468">
              <a:extLst>
                <a:ext uri="{FF2B5EF4-FFF2-40B4-BE49-F238E27FC236}">
                  <a16:creationId xmlns:a16="http://schemas.microsoft.com/office/drawing/2014/main" id="{2046A51E-B96C-4397-84C1-BBC10181122E}"/>
                </a:ext>
              </a:extLst>
            </p:cNvPr>
            <p:cNvSpPr txBox="1"/>
            <p:nvPr/>
          </p:nvSpPr>
          <p:spPr>
            <a:xfrm>
              <a:off x="6094381" y="3266543"/>
              <a:ext cx="233750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2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473" name="Rectangle 472">
              <a:extLst>
                <a:ext uri="{FF2B5EF4-FFF2-40B4-BE49-F238E27FC236}">
                  <a16:creationId xmlns:a16="http://schemas.microsoft.com/office/drawing/2014/main" id="{754E3EA1-73AE-4C54-B92A-7DF2345F039B}"/>
                </a:ext>
              </a:extLst>
            </p:cNvPr>
            <p:cNvSpPr/>
            <p:nvPr/>
          </p:nvSpPr>
          <p:spPr>
            <a:xfrm>
              <a:off x="5766089" y="3589973"/>
              <a:ext cx="2994090"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Target over 40% utilization— </a:t>
              </a:r>
              <a:br>
                <a:rPr kumimoji="0" lang="en-US" sz="15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5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and scale on demand for any size workload.</a:t>
              </a:r>
            </a:p>
          </p:txBody>
        </p:sp>
      </p:grpSp>
    </p:spTree>
    <p:extLst>
      <p:ext uri="{BB962C8B-B14F-4D97-AF65-F5344CB8AC3E}">
        <p14:creationId xmlns:p14="http://schemas.microsoft.com/office/powerpoint/2010/main" val="144715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
                                        <p:tgtEl>
                                          <p:spTgt spid="505"/>
                                        </p:tgtEl>
                                      </p:cBhvr>
                                    </p:animEffect>
                                  </p:childTnLst>
                                </p:cTn>
                              </p:par>
                              <p:par>
                                <p:cTn id="8" presetID="42" presetClass="path" presetSubtype="0" decel="100000" fill="hold" grpId="1" nodeType="withEffect">
                                  <p:stCondLst>
                                    <p:cond delay="0"/>
                                  </p:stCondLst>
                                  <p:childTnLst>
                                    <p:animMotion origin="layout" path="M -8.33333E-7 0 L 0.03681 0 " pathEditMode="relative" rAng="0" ptsTypes="AA">
                                      <p:cBhvr>
                                        <p:cTn id="9" dur="500" spd="-100000" fill="hold"/>
                                        <p:tgtEl>
                                          <p:spTgt spid="505"/>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594"/>
                                        </p:tgtEl>
                                        <p:attrNameLst>
                                          <p:attrName>style.visibility</p:attrName>
                                        </p:attrNameLst>
                                      </p:cBhvr>
                                      <p:to>
                                        <p:strVal val="visible"/>
                                      </p:to>
                                    </p:set>
                                    <p:animEffect transition="in" filter="fade">
                                      <p:cBhvr>
                                        <p:cTn id="12" dur="500"/>
                                        <p:tgtEl>
                                          <p:spTgt spid="594"/>
                                        </p:tgtEl>
                                      </p:cBhvr>
                                    </p:animEffect>
                                  </p:childTnLst>
                                </p:cTn>
                              </p:par>
                              <p:par>
                                <p:cTn id="13" presetID="10" presetClass="entr" presetSubtype="0" fill="hold" nodeType="withEffect">
                                  <p:stCondLst>
                                    <p:cond delay="0"/>
                                  </p:stCondLst>
                                  <p:childTnLst>
                                    <p:set>
                                      <p:cBhvr>
                                        <p:cTn id="14" dur="1" fill="hold">
                                          <p:stCondLst>
                                            <p:cond delay="0"/>
                                          </p:stCondLst>
                                        </p:cTn>
                                        <p:tgtEl>
                                          <p:spTgt spid="439"/>
                                        </p:tgtEl>
                                        <p:attrNameLst>
                                          <p:attrName>style.visibility</p:attrName>
                                        </p:attrNameLst>
                                      </p:cBhvr>
                                      <p:to>
                                        <p:strVal val="visible"/>
                                      </p:to>
                                    </p:set>
                                    <p:animEffect transition="in" filter="fade">
                                      <p:cBhvr>
                                        <p:cTn id="15" dur="500"/>
                                        <p:tgtEl>
                                          <p:spTgt spid="439"/>
                                        </p:tgtEl>
                                      </p:cBhvr>
                                    </p:animEffect>
                                  </p:childTnLst>
                                </p:cTn>
                              </p:par>
                              <p:par>
                                <p:cTn id="16" presetID="6" presetClass="emph" presetSubtype="0" repeatCount="indefinite" decel="100000" autoRev="1" fill="hold" grpId="0" nodeType="withEffect">
                                  <p:stCondLst>
                                    <p:cond delay="0"/>
                                  </p:stCondLst>
                                  <p:childTnLst>
                                    <p:animScale>
                                      <p:cBhvr>
                                        <p:cTn id="17" dur="1250" fill="hold"/>
                                        <p:tgtEl>
                                          <p:spTgt spid="5"/>
                                        </p:tgtEl>
                                      </p:cBhvr>
                                      <p:by x="100000" y="150000"/>
                                    </p:animScale>
                                  </p:childTnLst>
                                </p:cTn>
                              </p:par>
                              <p:par>
                                <p:cTn id="18" presetID="6" presetClass="emph" presetSubtype="0" decel="100000" autoRev="1" fill="hold" grpId="0" nodeType="withEffect">
                                  <p:stCondLst>
                                    <p:cond delay="3250"/>
                                  </p:stCondLst>
                                  <p:childTnLst>
                                    <p:animScale>
                                      <p:cBhvr>
                                        <p:cTn id="19" dur="250" fill="hold"/>
                                        <p:tgtEl>
                                          <p:spTgt spid="595"/>
                                        </p:tgtEl>
                                      </p:cBhvr>
                                      <p:by x="100000" y="500000"/>
                                    </p:animScale>
                                  </p:childTnLst>
                                </p:cTn>
                              </p:par>
                              <p:par>
                                <p:cTn id="20" presetID="6" presetClass="emph" presetSubtype="0" decel="100000" autoRev="1" fill="hold" grpId="1" nodeType="withEffect">
                                  <p:stCondLst>
                                    <p:cond delay="10750"/>
                                  </p:stCondLst>
                                  <p:childTnLst>
                                    <p:animScale>
                                      <p:cBhvr>
                                        <p:cTn id="21" dur="250" fill="hold"/>
                                        <p:tgtEl>
                                          <p:spTgt spid="595"/>
                                        </p:tgtEl>
                                      </p:cBhvr>
                                      <p:by x="100000" y="700000"/>
                                    </p:animScale>
                                  </p:childTnLst>
                                </p:cTn>
                              </p:par>
                              <p:par>
                                <p:cTn id="22" presetID="6" presetClass="emph" presetSubtype="0" autoRev="1" fill="hold" grpId="2" nodeType="withEffect">
                                  <p:stCondLst>
                                    <p:cond delay="6000"/>
                                  </p:stCondLst>
                                  <p:childTnLst>
                                    <p:animScale>
                                      <p:cBhvr>
                                        <p:cTn id="23" dur="500" fill="hold"/>
                                        <p:tgtEl>
                                          <p:spTgt spid="595"/>
                                        </p:tgtEl>
                                      </p:cBhvr>
                                      <p:by x="100000" y="800000"/>
                                    </p:animScale>
                                  </p:childTnLst>
                                </p:cTn>
                              </p:par>
                              <p:par>
                                <p:cTn id="24" presetID="6" presetClass="emph" presetSubtype="0" autoRev="1" fill="hold" grpId="3" nodeType="withEffect">
                                  <p:stCondLst>
                                    <p:cond delay="15750"/>
                                  </p:stCondLst>
                                  <p:childTnLst>
                                    <p:animScale>
                                      <p:cBhvr>
                                        <p:cTn id="25" dur="750" fill="hold"/>
                                        <p:tgtEl>
                                          <p:spTgt spid="595"/>
                                        </p:tgtEl>
                                      </p:cBhvr>
                                      <p:by x="100000" y="150000"/>
                                    </p:animScale>
                                  </p:childTnLst>
                                </p:cTn>
                              </p:par>
                              <p:par>
                                <p:cTn id="26" presetID="10" presetClass="entr" presetSubtype="0" fill="hold" nodeType="withEffect">
                                  <p:stCondLst>
                                    <p:cond delay="0"/>
                                  </p:stCondLst>
                                  <p:childTnLst>
                                    <p:set>
                                      <p:cBhvr>
                                        <p:cTn id="27" dur="1" fill="hold">
                                          <p:stCondLst>
                                            <p:cond delay="0"/>
                                          </p:stCondLst>
                                        </p:cTn>
                                        <p:tgtEl>
                                          <p:spTgt spid="440"/>
                                        </p:tgtEl>
                                        <p:attrNameLst>
                                          <p:attrName>style.visibility</p:attrName>
                                        </p:attrNameLst>
                                      </p:cBhvr>
                                      <p:to>
                                        <p:strVal val="visible"/>
                                      </p:to>
                                    </p:set>
                                    <p:animEffect transition="in" filter="fade">
                                      <p:cBhvr>
                                        <p:cTn id="28" dur="500"/>
                                        <p:tgtEl>
                                          <p:spTgt spid="440"/>
                                        </p:tgtEl>
                                      </p:cBhvr>
                                    </p:animEffect>
                                  </p:childTnLst>
                                </p:cTn>
                              </p:par>
                              <p:par>
                                <p:cTn id="29" presetID="6" presetClass="emph" presetSubtype="0" repeatCount="indefinite" decel="100000" autoRev="1" fill="hold" grpId="0" nodeType="withEffect">
                                  <p:stCondLst>
                                    <p:cond delay="0"/>
                                  </p:stCondLst>
                                  <p:childTnLst>
                                    <p:animScale>
                                      <p:cBhvr>
                                        <p:cTn id="30" dur="1250" fill="hold"/>
                                        <p:tgtEl>
                                          <p:spTgt spid="599"/>
                                        </p:tgtEl>
                                      </p:cBhvr>
                                      <p:by x="100000" y="150000"/>
                                    </p:animScale>
                                  </p:childTnLst>
                                </p:cTn>
                              </p:par>
                              <p:par>
                                <p:cTn id="31" presetID="6" presetClass="emph" presetSubtype="0" repeatCount="indefinite" decel="100000" autoRev="1" fill="hold" grpId="0" nodeType="withEffect">
                                  <p:stCondLst>
                                    <p:cond delay="0"/>
                                  </p:stCondLst>
                                  <p:childTnLst>
                                    <p:animScale>
                                      <p:cBhvr>
                                        <p:cTn id="32" dur="1250" fill="hold"/>
                                        <p:tgtEl>
                                          <p:spTgt spid="59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0" animBg="1"/>
      <p:bldP spid="597" grpId="0" animBg="1"/>
      <p:bldP spid="595" grpId="0" animBg="1"/>
      <p:bldP spid="595" grpId="1" animBg="1"/>
      <p:bldP spid="595" grpId="2" animBg="1"/>
      <p:bldP spid="595" grpId="3" animBg="1"/>
      <p:bldP spid="5" grpId="0" animBg="1"/>
      <p:bldP spid="594" grpId="0" animBg="1"/>
      <p:bldP spid="505" grpId="0"/>
      <p:bldP spid="50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29" name="Title 8">
            <a:extLst>
              <a:ext uri="{FF2B5EF4-FFF2-40B4-BE49-F238E27FC236}">
                <a16:creationId xmlns:a16="http://schemas.microsoft.com/office/drawing/2014/main" id="{9979255B-4821-484B-B26B-1321ED3ED358}"/>
              </a:ext>
            </a:extLst>
          </p:cNvPr>
          <p:cNvSpPr txBox="1">
            <a:spLocks/>
          </p:cNvSpPr>
          <p:nvPr/>
        </p:nvSpPr>
        <p:spPr>
          <a:xfrm>
            <a:off x="3370696" y="1720815"/>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Native Principle #4</a:t>
            </a:r>
          </a:p>
        </p:txBody>
      </p:sp>
      <p:sp>
        <p:nvSpPr>
          <p:cNvPr id="8" name="TextBox 7">
            <a:extLst>
              <a:ext uri="{FF2B5EF4-FFF2-40B4-BE49-F238E27FC236}">
                <a16:creationId xmlns:a16="http://schemas.microsoft.com/office/drawing/2014/main" id="{2EC3A8AB-9F4A-42EE-AA67-12ED5065A46F}"/>
              </a:ext>
            </a:extLst>
          </p:cNvPr>
          <p:cNvSpPr txBox="1"/>
          <p:nvPr/>
        </p:nvSpPr>
        <p:spPr>
          <a:xfrm>
            <a:off x="3413693" y="2230160"/>
            <a:ext cx="4982026" cy="19082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Turn it off when it’s idle.</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Scale for workloads of any size.</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Many times higher utilization.</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Huge cost savings.</a:t>
            </a:r>
          </a:p>
        </p:txBody>
      </p:sp>
      <p:grpSp>
        <p:nvGrpSpPr>
          <p:cNvPr id="27" name="Group 26">
            <a:extLst>
              <a:ext uri="{FF2B5EF4-FFF2-40B4-BE49-F238E27FC236}">
                <a16:creationId xmlns:a16="http://schemas.microsoft.com/office/drawing/2014/main" id="{A2B3D773-0BF8-4F4C-AC4C-16CC7913AE14}"/>
              </a:ext>
            </a:extLst>
          </p:cNvPr>
          <p:cNvGrpSpPr/>
          <p:nvPr/>
        </p:nvGrpSpPr>
        <p:grpSpPr>
          <a:xfrm>
            <a:off x="878454" y="1385417"/>
            <a:ext cx="2206753" cy="1891402"/>
            <a:chOff x="900598" y="2120309"/>
            <a:chExt cx="2887309" cy="2474705"/>
          </a:xfrm>
        </p:grpSpPr>
        <p:sp>
          <p:nvSpPr>
            <p:cNvPr id="28" name="Freeform: Shape 27">
              <a:extLst>
                <a:ext uri="{FF2B5EF4-FFF2-40B4-BE49-F238E27FC236}">
                  <a16:creationId xmlns:a16="http://schemas.microsoft.com/office/drawing/2014/main" id="{344D8342-9ADD-4B34-8CB2-EE59FF7F478A}"/>
                </a:ext>
              </a:extLst>
            </p:cNvPr>
            <p:cNvSpPr/>
            <p:nvPr/>
          </p:nvSpPr>
          <p:spPr>
            <a:xfrm>
              <a:off x="900598" y="2120309"/>
              <a:ext cx="2887309" cy="182839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9" name="Straight Connector 28">
              <a:extLst>
                <a:ext uri="{FF2B5EF4-FFF2-40B4-BE49-F238E27FC236}">
                  <a16:creationId xmlns:a16="http://schemas.microsoft.com/office/drawing/2014/main" id="{38A516C4-F077-41E7-ACF1-C83D1BCB7212}"/>
                </a:ext>
              </a:extLst>
            </p:cNvPr>
            <p:cNvCxnSpPr>
              <a:cxnSpLocks/>
            </p:cNvCxnSpPr>
            <p:nvPr/>
          </p:nvCxnSpPr>
          <p:spPr>
            <a:xfrm flipV="1">
              <a:off x="1612170" y="3149762"/>
              <a:ext cx="716280" cy="2133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E07257A-42BE-4E0F-AA75-4C9F7C733520}"/>
                </a:ext>
              </a:extLst>
            </p:cNvPr>
            <p:cNvCxnSpPr>
              <a:cxnSpLocks/>
            </p:cNvCxnSpPr>
            <p:nvPr/>
          </p:nvCxnSpPr>
          <p:spPr>
            <a:xfrm flipV="1">
              <a:off x="1163638" y="3933357"/>
              <a:ext cx="1290637" cy="42386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3B46B538-7C9B-4790-9B43-F14CF3CF72D8}"/>
                </a:ext>
              </a:extLst>
            </p:cNvPr>
            <p:cNvCxnSpPr>
              <a:cxnSpLocks/>
            </p:cNvCxnSpPr>
            <p:nvPr/>
          </p:nvCxnSpPr>
          <p:spPr>
            <a:xfrm>
              <a:off x="2328450" y="3172622"/>
              <a:ext cx="91440" cy="73914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ABF5E04-23A2-4014-A821-39215E1E37D4}"/>
                </a:ext>
              </a:extLst>
            </p:cNvPr>
            <p:cNvCxnSpPr>
              <a:cxnSpLocks/>
            </p:cNvCxnSpPr>
            <p:nvPr/>
          </p:nvCxnSpPr>
          <p:spPr>
            <a:xfrm>
              <a:off x="2336070" y="3149762"/>
              <a:ext cx="876300" cy="4419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851D0D5-65A0-4A03-A6C7-3458E6097E94}"/>
                </a:ext>
              </a:extLst>
            </p:cNvPr>
            <p:cNvCxnSpPr>
              <a:cxnSpLocks/>
            </p:cNvCxnSpPr>
            <p:nvPr/>
          </p:nvCxnSpPr>
          <p:spPr>
            <a:xfrm flipV="1">
              <a:off x="2435130" y="3599342"/>
              <a:ext cx="777240" cy="31242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A747008-D7DB-4760-8B60-3A47B054AF13}"/>
                </a:ext>
              </a:extLst>
            </p:cNvPr>
            <p:cNvCxnSpPr>
              <a:cxnSpLocks/>
            </p:cNvCxnSpPr>
            <p:nvPr/>
          </p:nvCxnSpPr>
          <p:spPr>
            <a:xfrm flipH="1">
              <a:off x="2668588" y="3599342"/>
              <a:ext cx="528542" cy="84360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A307D7E-38D9-4A2B-B159-5EB4EDC98307}"/>
                </a:ext>
              </a:extLst>
            </p:cNvPr>
            <p:cNvCxnSpPr>
              <a:cxnSpLocks/>
            </p:cNvCxnSpPr>
            <p:nvPr/>
          </p:nvCxnSpPr>
          <p:spPr>
            <a:xfrm flipH="1" flipV="1">
              <a:off x="1173164" y="4376270"/>
              <a:ext cx="1523999" cy="7620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393495E-D466-483D-8183-1481AFE9B80F}"/>
                </a:ext>
              </a:extLst>
            </p:cNvPr>
            <p:cNvCxnSpPr>
              <a:cxnSpLocks/>
            </p:cNvCxnSpPr>
            <p:nvPr/>
          </p:nvCxnSpPr>
          <p:spPr>
            <a:xfrm flipV="1">
              <a:off x="1116870" y="3408842"/>
              <a:ext cx="464820" cy="105156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7" name="Oval 36">
              <a:extLst>
                <a:ext uri="{FF2B5EF4-FFF2-40B4-BE49-F238E27FC236}">
                  <a16:creationId xmlns:a16="http://schemas.microsoft.com/office/drawing/2014/main" id="{D40B7944-D043-4756-B0E8-276BC9AE97F3}"/>
                </a:ext>
              </a:extLst>
            </p:cNvPr>
            <p:cNvSpPr/>
            <p:nvPr/>
          </p:nvSpPr>
          <p:spPr>
            <a:xfrm>
              <a:off x="968646" y="4155602"/>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Rectangle 37">
              <a:extLst>
                <a:ext uri="{FF2B5EF4-FFF2-40B4-BE49-F238E27FC236}">
                  <a16:creationId xmlns:a16="http://schemas.microsoft.com/office/drawing/2014/main" id="{B4D522F1-2DF2-4F0D-8B6D-162B858568FB}"/>
                </a:ext>
              </a:extLst>
            </p:cNvPr>
            <p:cNvSpPr/>
            <p:nvPr/>
          </p:nvSpPr>
          <p:spPr>
            <a:xfrm>
              <a:off x="2108482" y="2927086"/>
              <a:ext cx="460591" cy="4605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Rectangle 38">
              <a:extLst>
                <a:ext uri="{FF2B5EF4-FFF2-40B4-BE49-F238E27FC236}">
                  <a16:creationId xmlns:a16="http://schemas.microsoft.com/office/drawing/2014/main" id="{B740180D-4540-4E95-8D73-4369AB15BBCF}"/>
                </a:ext>
              </a:extLst>
            </p:cNvPr>
            <p:cNvSpPr/>
            <p:nvPr/>
          </p:nvSpPr>
          <p:spPr>
            <a:xfrm>
              <a:off x="3066313" y="3455043"/>
              <a:ext cx="270091" cy="2700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Oval 39">
              <a:extLst>
                <a:ext uri="{FF2B5EF4-FFF2-40B4-BE49-F238E27FC236}">
                  <a16:creationId xmlns:a16="http://schemas.microsoft.com/office/drawing/2014/main" id="{2818760E-F907-4889-97BE-659C4B1344EE}"/>
                </a:ext>
              </a:extLst>
            </p:cNvPr>
            <p:cNvSpPr/>
            <p:nvPr/>
          </p:nvSpPr>
          <p:spPr>
            <a:xfrm>
              <a:off x="1393723" y="3189558"/>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1" name="Straight Connector 40">
              <a:extLst>
                <a:ext uri="{FF2B5EF4-FFF2-40B4-BE49-F238E27FC236}">
                  <a16:creationId xmlns:a16="http://schemas.microsoft.com/office/drawing/2014/main" id="{EA646A54-F6A8-4786-A0D9-F189B85A8BC4}"/>
                </a:ext>
              </a:extLst>
            </p:cNvPr>
            <p:cNvCxnSpPr>
              <a:cxnSpLocks/>
            </p:cNvCxnSpPr>
            <p:nvPr/>
          </p:nvCxnSpPr>
          <p:spPr>
            <a:xfrm>
              <a:off x="2419890" y="3896522"/>
              <a:ext cx="286798" cy="53213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0F0A8F19-A8E4-4861-B5CE-0382AFC84919}"/>
                </a:ext>
              </a:extLst>
            </p:cNvPr>
            <p:cNvSpPr/>
            <p:nvPr/>
          </p:nvSpPr>
          <p:spPr>
            <a:xfrm>
              <a:off x="2300997" y="3783614"/>
              <a:ext cx="268076" cy="268076"/>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 name="Rectangle 42">
              <a:extLst>
                <a:ext uri="{FF2B5EF4-FFF2-40B4-BE49-F238E27FC236}">
                  <a16:creationId xmlns:a16="http://schemas.microsoft.com/office/drawing/2014/main" id="{22860B96-565F-475A-9BF3-10E699809785}"/>
                </a:ext>
              </a:extLst>
            </p:cNvPr>
            <p:cNvSpPr/>
            <p:nvPr/>
          </p:nvSpPr>
          <p:spPr>
            <a:xfrm>
              <a:off x="2542664" y="4281351"/>
              <a:ext cx="313663" cy="313663"/>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717893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nodeType="withEffect">
                                  <p:stCondLst>
                                    <p:cond delay="0"/>
                                  </p:stCondLst>
                                  <p:childTnLst>
                                    <p:animMotion origin="layout" path="M 3.33333E-6 3.58025E-6 L 3.33333E-6 0.0858 " pathEditMode="relative" rAng="0" ptsTypes="AA">
                                      <p:cBhvr>
                                        <p:cTn id="9" dur="500" spd="-100000" fill="hold"/>
                                        <p:tgtEl>
                                          <p:spTgt spid="27"/>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42" presetClass="path" presetSubtype="0" decel="100000" fill="hold" grpId="1" nodeType="withEffect">
                                  <p:stCondLst>
                                    <p:cond delay="250"/>
                                  </p:stCondLst>
                                  <p:childTnLst>
                                    <p:animMotion origin="layout" path="M 3.61111E-6 9.87654E-7 L 0.0368 9.87654E-7 " pathEditMode="relative" rAng="0" ptsTypes="AA">
                                      <p:cBhvr>
                                        <p:cTn id="14" dur="500" spd="-100000" fill="hold"/>
                                        <p:tgtEl>
                                          <p:spTgt spid="529"/>
                                        </p:tgtEl>
                                        <p:attrNameLst>
                                          <p:attrName>ppt_x</p:attrName>
                                          <p:attrName>ppt_y</p:attrName>
                                        </p:attrNameLst>
                                      </p:cBhvr>
                                      <p:rCtr x="1840" y="0"/>
                                    </p:animMotion>
                                  </p:childTnLst>
                                </p:cTn>
                              </p:par>
                              <p:par>
                                <p:cTn id="15" presetID="10" presetClass="entr" presetSubtype="0" fill="hold" grpId="0" nodeType="withEffect">
                                  <p:stCondLst>
                                    <p:cond delay="35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grpId="0" nodeType="withEffect">
                                  <p:stCondLst>
                                    <p:cond delay="45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par>
                                <p:cTn id="21" presetID="10" presetClass="entr" presetSubtype="0" fill="hold" grpId="0" nodeType="withEffect">
                                  <p:stCondLst>
                                    <p:cond delay="55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par>
                                <p:cTn id="24" presetID="10" presetClass="entr" presetSubtype="0" fill="hold" grpId="0" nodeType="withEffect">
                                  <p:stCondLst>
                                    <p:cond delay="65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par>
                                <p:cTn id="27" presetID="42" presetClass="path" presetSubtype="0" decel="100000" fill="hold" grpId="1" nodeType="withEffect">
                                  <p:stCondLst>
                                    <p:cond delay="350"/>
                                  </p:stCondLst>
                                  <p:childTnLst>
                                    <p:animMotion origin="layout" path="M -3.61111E-6 2.59259E-6 L -3.61111E-6 0.0858 " pathEditMode="relative" rAng="0" ptsTypes="AA">
                                      <p:cBhvr>
                                        <p:cTn id="28" dur="500" spd="-100000" fill="hold"/>
                                        <p:tgtEl>
                                          <p:spTgt spid="8">
                                            <p:txEl>
                                              <p:pRg st="0" end="0"/>
                                            </p:txEl>
                                          </p:spTgt>
                                        </p:tgtEl>
                                        <p:attrNameLst>
                                          <p:attrName>ppt_x</p:attrName>
                                          <p:attrName>ppt_y</p:attrName>
                                        </p:attrNameLst>
                                      </p:cBhvr>
                                      <p:rCtr x="0" y="4290"/>
                                    </p:animMotion>
                                  </p:childTnLst>
                                </p:cTn>
                              </p:par>
                              <p:par>
                                <p:cTn id="29" presetID="42" presetClass="path" presetSubtype="0" decel="100000" fill="hold" grpId="1" nodeType="withEffect">
                                  <p:stCondLst>
                                    <p:cond delay="450"/>
                                  </p:stCondLst>
                                  <p:childTnLst>
                                    <p:animMotion origin="layout" path="M 3.33333E-6 -3.08642E-6 L 3.33333E-6 0.08581 " pathEditMode="relative" rAng="0" ptsTypes="AA">
                                      <p:cBhvr>
                                        <p:cTn id="30" dur="500" spd="-100000" fill="hold"/>
                                        <p:tgtEl>
                                          <p:spTgt spid="8">
                                            <p:txEl>
                                              <p:pRg st="1" end="1"/>
                                            </p:txEl>
                                          </p:spTgt>
                                        </p:tgtEl>
                                        <p:attrNameLst>
                                          <p:attrName>ppt_x</p:attrName>
                                          <p:attrName>ppt_y</p:attrName>
                                        </p:attrNameLst>
                                      </p:cBhvr>
                                      <p:rCtr x="0" y="4290"/>
                                    </p:animMotion>
                                  </p:childTnLst>
                                </p:cTn>
                              </p:par>
                              <p:par>
                                <p:cTn id="31" presetID="42" presetClass="path" presetSubtype="0" decel="100000" fill="hold" grpId="1" nodeType="withEffect">
                                  <p:stCondLst>
                                    <p:cond delay="550"/>
                                  </p:stCondLst>
                                  <p:childTnLst>
                                    <p:animMotion origin="layout" path="M -1.94444E-6 3.82716E-6 L -1.94444E-6 0.0858 " pathEditMode="relative" rAng="0" ptsTypes="AA">
                                      <p:cBhvr>
                                        <p:cTn id="32" dur="500" spd="-100000" fill="hold"/>
                                        <p:tgtEl>
                                          <p:spTgt spid="8">
                                            <p:txEl>
                                              <p:pRg st="2" end="2"/>
                                            </p:txEl>
                                          </p:spTgt>
                                        </p:tgtEl>
                                        <p:attrNameLst>
                                          <p:attrName>ppt_x</p:attrName>
                                          <p:attrName>ppt_y</p:attrName>
                                        </p:attrNameLst>
                                      </p:cBhvr>
                                      <p:rCtr x="0" y="4290"/>
                                    </p:animMotion>
                                  </p:childTnLst>
                                </p:cTn>
                              </p:par>
                              <p:par>
                                <p:cTn id="33" presetID="42" presetClass="path" presetSubtype="0" decel="100000" fill="hold" grpId="1" nodeType="withEffect">
                                  <p:stCondLst>
                                    <p:cond delay="650"/>
                                  </p:stCondLst>
                                  <p:childTnLst>
                                    <p:animMotion origin="layout" path="M 3.05556E-6 -4.93827E-7 L 3.05556E-6 0.0858 " pathEditMode="relative" rAng="0" ptsTypes="AA">
                                      <p:cBhvr>
                                        <p:cTn id="34" dur="500" spd="-100000" fill="hold"/>
                                        <p:tgtEl>
                                          <p:spTgt spid="8">
                                            <p:txEl>
                                              <p:pRg st="3" end="3"/>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529" grpId="1"/>
      <p:bldP spid="8" grpId="0" uiExpand="1" build="allAtOnce"/>
      <p:bldP spid="8" grpId="1"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2E644-D24D-466B-A245-6AA6F9DFD0BD}"/>
              </a:ext>
            </a:extLst>
          </p:cNvPr>
          <p:cNvGrpSpPr/>
          <p:nvPr/>
        </p:nvGrpSpPr>
        <p:grpSpPr>
          <a:xfrm>
            <a:off x="880800" y="1568573"/>
            <a:ext cx="1779404" cy="1720092"/>
            <a:chOff x="880800" y="1568573"/>
            <a:chExt cx="1779404" cy="1720092"/>
          </a:xfrm>
        </p:grpSpPr>
        <p:sp>
          <p:nvSpPr>
            <p:cNvPr id="80" name="Freeform: Shape 79">
              <a:extLst>
                <a:ext uri="{FF2B5EF4-FFF2-40B4-BE49-F238E27FC236}">
                  <a16:creationId xmlns:a16="http://schemas.microsoft.com/office/drawing/2014/main" id="{04E6517D-9743-4066-8AEA-58D4DAAB1370}"/>
                </a:ext>
              </a:extLst>
            </p:cNvPr>
            <p:cNvSpPr/>
            <p:nvPr/>
          </p:nvSpPr>
          <p:spPr>
            <a:xfrm>
              <a:off x="1018057" y="1775954"/>
              <a:ext cx="1363194" cy="1286992"/>
            </a:xfrm>
            <a:custGeom>
              <a:avLst/>
              <a:gdLst>
                <a:gd name="connsiteX0" fmla="*/ 599580 w 1363194"/>
                <a:gd name="connsiteY0" fmla="*/ 0 h 1286992"/>
                <a:gd name="connsiteX1" fmla="*/ 811389 w 1363194"/>
                <a:gd name="connsiteY1" fmla="*/ 87734 h 1286992"/>
                <a:gd name="connsiteX2" fmla="*/ 837795 w 1363194"/>
                <a:gd name="connsiteY2" fmla="*/ 119738 h 1286992"/>
                <a:gd name="connsiteX3" fmla="*/ 898291 w 1363194"/>
                <a:gd name="connsiteY3" fmla="*/ 113640 h 1286992"/>
                <a:gd name="connsiteX4" fmla="*/ 1315570 w 1363194"/>
                <a:gd name="connsiteY4" fmla="*/ 530919 h 1286992"/>
                <a:gd name="connsiteX5" fmla="*/ 1310762 w 1363194"/>
                <a:gd name="connsiteY5" fmla="*/ 594466 h 1286992"/>
                <a:gd name="connsiteX6" fmla="*/ 1299539 w 1363194"/>
                <a:gd name="connsiteY6" fmla="*/ 643163 h 1286992"/>
                <a:gd name="connsiteX7" fmla="*/ 1318770 w 1363194"/>
                <a:gd name="connsiteY7" fmla="*/ 666472 h 1286992"/>
                <a:gd name="connsiteX8" fmla="*/ 1363194 w 1363194"/>
                <a:gd name="connsiteY8" fmla="*/ 811905 h 1286992"/>
                <a:gd name="connsiteX9" fmla="*/ 1103078 w 1363194"/>
                <a:gd name="connsiteY9" fmla="*/ 1072021 h 1286992"/>
                <a:gd name="connsiteX10" fmla="*/ 1057190 w 1363194"/>
                <a:gd name="connsiteY10" fmla="*/ 1067395 h 1286992"/>
                <a:gd name="connsiteX11" fmla="*/ 1047115 w 1363194"/>
                <a:gd name="connsiteY11" fmla="*/ 1099854 h 1286992"/>
                <a:gd name="connsiteX12" fmla="*/ 851008 w 1363194"/>
                <a:gd name="connsiteY12" fmla="*/ 1229842 h 1286992"/>
                <a:gd name="connsiteX13" fmla="*/ 768164 w 1363194"/>
                <a:gd name="connsiteY13" fmla="*/ 1213117 h 1286992"/>
                <a:gd name="connsiteX14" fmla="*/ 701657 w 1363194"/>
                <a:gd name="connsiteY14" fmla="*/ 1168276 h 1286992"/>
                <a:gd name="connsiteX15" fmla="*/ 675773 w 1363194"/>
                <a:gd name="connsiteY15" fmla="*/ 1199647 h 1286992"/>
                <a:gd name="connsiteX16" fmla="*/ 464903 w 1363194"/>
                <a:gd name="connsiteY16" fmla="*/ 1286992 h 1286992"/>
                <a:gd name="connsiteX17" fmla="*/ 166688 w 1363194"/>
                <a:gd name="connsiteY17" fmla="*/ 988777 h 1286992"/>
                <a:gd name="connsiteX18" fmla="*/ 172747 w 1363194"/>
                <a:gd name="connsiteY18" fmla="*/ 928676 h 1286992"/>
                <a:gd name="connsiteX19" fmla="*/ 175670 w 1363194"/>
                <a:gd name="connsiteY19" fmla="*/ 919259 h 1286992"/>
                <a:gd name="connsiteX20" fmla="*/ 132066 w 1363194"/>
                <a:gd name="connsiteY20" fmla="*/ 895591 h 1286992"/>
                <a:gd name="connsiteX21" fmla="*/ 0 w 1363194"/>
                <a:gd name="connsiteY21" fmla="*/ 647205 h 1286992"/>
                <a:gd name="connsiteX22" fmla="*/ 299543 w 1363194"/>
                <a:gd name="connsiteY22" fmla="*/ 347662 h 1286992"/>
                <a:gd name="connsiteX23" fmla="*/ 304943 w 1363194"/>
                <a:gd name="connsiteY23" fmla="*/ 348206 h 1286992"/>
                <a:gd name="connsiteX24" fmla="*/ 300037 w 1363194"/>
                <a:gd name="connsiteY24" fmla="*/ 299543 h 1286992"/>
                <a:gd name="connsiteX25" fmla="*/ 599580 w 1363194"/>
                <a:gd name="connsiteY25" fmla="*/ 0 h 128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3194" h="1286992">
                  <a:moveTo>
                    <a:pt x="599580" y="0"/>
                  </a:moveTo>
                  <a:cubicBezTo>
                    <a:pt x="682297" y="0"/>
                    <a:pt x="757182" y="33527"/>
                    <a:pt x="811389" y="87734"/>
                  </a:cubicBezTo>
                  <a:lnTo>
                    <a:pt x="837795" y="119738"/>
                  </a:lnTo>
                  <a:lnTo>
                    <a:pt x="898291" y="113640"/>
                  </a:lnTo>
                  <a:cubicBezTo>
                    <a:pt x="1128748" y="113640"/>
                    <a:pt x="1315570" y="300462"/>
                    <a:pt x="1315570" y="530919"/>
                  </a:cubicBezTo>
                  <a:cubicBezTo>
                    <a:pt x="1315570" y="552524"/>
                    <a:pt x="1313928" y="573746"/>
                    <a:pt x="1310762" y="594466"/>
                  </a:cubicBezTo>
                  <a:lnTo>
                    <a:pt x="1299539" y="643163"/>
                  </a:lnTo>
                  <a:lnTo>
                    <a:pt x="1318770" y="666472"/>
                  </a:lnTo>
                  <a:cubicBezTo>
                    <a:pt x="1346817" y="707986"/>
                    <a:pt x="1363194" y="758033"/>
                    <a:pt x="1363194" y="811905"/>
                  </a:cubicBezTo>
                  <a:cubicBezTo>
                    <a:pt x="1363194" y="955563"/>
                    <a:pt x="1246736" y="1072021"/>
                    <a:pt x="1103078" y="1072021"/>
                  </a:cubicBezTo>
                  <a:lnTo>
                    <a:pt x="1057190" y="1067395"/>
                  </a:lnTo>
                  <a:lnTo>
                    <a:pt x="1047115" y="1099854"/>
                  </a:lnTo>
                  <a:cubicBezTo>
                    <a:pt x="1014805" y="1176243"/>
                    <a:pt x="939166" y="1229842"/>
                    <a:pt x="851008" y="1229842"/>
                  </a:cubicBezTo>
                  <a:cubicBezTo>
                    <a:pt x="821622" y="1229842"/>
                    <a:pt x="793627" y="1223887"/>
                    <a:pt x="768164" y="1213117"/>
                  </a:cubicBezTo>
                  <a:lnTo>
                    <a:pt x="701657" y="1168276"/>
                  </a:lnTo>
                  <a:lnTo>
                    <a:pt x="675773" y="1199647"/>
                  </a:lnTo>
                  <a:cubicBezTo>
                    <a:pt x="621807" y="1253613"/>
                    <a:pt x="547253" y="1286992"/>
                    <a:pt x="464903" y="1286992"/>
                  </a:cubicBezTo>
                  <a:cubicBezTo>
                    <a:pt x="300203" y="1286992"/>
                    <a:pt x="166688" y="1153477"/>
                    <a:pt x="166688" y="988777"/>
                  </a:cubicBezTo>
                  <a:cubicBezTo>
                    <a:pt x="166688" y="968190"/>
                    <a:pt x="168774" y="948089"/>
                    <a:pt x="172747" y="928676"/>
                  </a:cubicBezTo>
                  <a:lnTo>
                    <a:pt x="175670" y="919259"/>
                  </a:lnTo>
                  <a:lnTo>
                    <a:pt x="132066" y="895591"/>
                  </a:lnTo>
                  <a:cubicBezTo>
                    <a:pt x="52387" y="841761"/>
                    <a:pt x="0" y="750601"/>
                    <a:pt x="0" y="647205"/>
                  </a:cubicBezTo>
                  <a:cubicBezTo>
                    <a:pt x="0" y="481772"/>
                    <a:pt x="134110" y="347662"/>
                    <a:pt x="299543" y="347662"/>
                  </a:cubicBezTo>
                  <a:lnTo>
                    <a:pt x="304943" y="348206"/>
                  </a:lnTo>
                  <a:lnTo>
                    <a:pt x="300037" y="299543"/>
                  </a:lnTo>
                  <a:cubicBezTo>
                    <a:pt x="300037" y="134110"/>
                    <a:pt x="434147" y="0"/>
                    <a:pt x="599580" y="0"/>
                  </a:cubicBezTo>
                  <a:close/>
                </a:path>
              </a:pathLst>
            </a:custGeom>
            <a:gradFill>
              <a:gsLst>
                <a:gs pos="1961">
                  <a:schemeClr val="tx1">
                    <a:alpha val="35000"/>
                  </a:schemeClr>
                </a:gs>
                <a:gs pos="100000">
                  <a:schemeClr val="tx1">
                    <a:alpha val="16000"/>
                  </a:schemeClr>
                </a:gs>
              </a:gsLst>
              <a:lin ang="5400000" scaled="0"/>
            </a:gradFill>
            <a:ln w="2222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 name="Freeform 42">
              <a:extLst>
                <a:ext uri="{FF2B5EF4-FFF2-40B4-BE49-F238E27FC236}">
                  <a16:creationId xmlns:a16="http://schemas.microsoft.com/office/drawing/2014/main" id="{9A1D1FD9-0F51-4CE3-B07E-7581BE4EF352}"/>
                </a:ext>
              </a:extLst>
            </p:cNvPr>
            <p:cNvSpPr>
              <a:spLocks/>
            </p:cNvSpPr>
            <p:nvPr/>
          </p:nvSpPr>
          <p:spPr bwMode="auto">
            <a:xfrm>
              <a:off x="1006837" y="1770535"/>
              <a:ext cx="1369116" cy="1296820"/>
            </a:xfrm>
            <a:custGeom>
              <a:avLst/>
              <a:gdLst>
                <a:gd name="T0" fmla="*/ 105 w 129"/>
                <a:gd name="T1" fmla="*/ 100 h 121"/>
                <a:gd name="T2" fmla="*/ 100 w 129"/>
                <a:gd name="T3" fmla="*/ 100 h 121"/>
                <a:gd name="T4" fmla="*/ 100 w 129"/>
                <a:gd name="T5" fmla="*/ 104 h 121"/>
                <a:gd name="T6" fmla="*/ 82 w 129"/>
                <a:gd name="T7" fmla="*/ 116 h 121"/>
                <a:gd name="T8" fmla="*/ 69 w 129"/>
                <a:gd name="T9" fmla="*/ 111 h 121"/>
                <a:gd name="T10" fmla="*/ 66 w 129"/>
                <a:gd name="T11" fmla="*/ 109 h 121"/>
                <a:gd name="T12" fmla="*/ 43 w 129"/>
                <a:gd name="T13" fmla="*/ 121 h 121"/>
                <a:gd name="T14" fmla="*/ 18 w 129"/>
                <a:gd name="T15" fmla="*/ 95 h 121"/>
                <a:gd name="T16" fmla="*/ 18 w 129"/>
                <a:gd name="T17" fmla="*/ 89 h 121"/>
                <a:gd name="T18" fmla="*/ 15 w 129"/>
                <a:gd name="T19" fmla="*/ 87 h 121"/>
                <a:gd name="T20" fmla="*/ 0 w 129"/>
                <a:gd name="T21" fmla="*/ 62 h 121"/>
                <a:gd name="T22" fmla="*/ 28 w 129"/>
                <a:gd name="T23" fmla="*/ 35 h 121"/>
                <a:gd name="T24" fmla="*/ 32 w 129"/>
                <a:gd name="T25" fmla="*/ 34 h 121"/>
                <a:gd name="T26" fmla="*/ 31 w 129"/>
                <a:gd name="T27" fmla="*/ 27 h 121"/>
                <a:gd name="T28" fmla="*/ 57 w 129"/>
                <a:gd name="T29" fmla="*/ 0 h 121"/>
                <a:gd name="T30" fmla="*/ 78 w 129"/>
                <a:gd name="T31" fmla="*/ 10 h 121"/>
                <a:gd name="T32" fmla="*/ 79 w 129"/>
                <a:gd name="T33" fmla="*/ 12 h 121"/>
                <a:gd name="T34" fmla="*/ 83 w 129"/>
                <a:gd name="T35" fmla="*/ 11 h 121"/>
                <a:gd name="T36" fmla="*/ 86 w 129"/>
                <a:gd name="T37" fmla="*/ 11 h 121"/>
                <a:gd name="T38" fmla="*/ 125 w 129"/>
                <a:gd name="T39" fmla="*/ 50 h 121"/>
                <a:gd name="T40" fmla="*/ 124 w 129"/>
                <a:gd name="T41" fmla="*/ 57 h 121"/>
                <a:gd name="T42" fmla="*/ 123 w 129"/>
                <a:gd name="T43" fmla="*/ 61 h 121"/>
                <a:gd name="T44" fmla="*/ 129 w 129"/>
                <a:gd name="T45" fmla="*/ 77 h 121"/>
                <a:gd name="T46" fmla="*/ 105 w 129"/>
                <a:gd name="T47" fmla="*/ 10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 h="121">
                  <a:moveTo>
                    <a:pt x="105" y="100"/>
                  </a:moveTo>
                  <a:cubicBezTo>
                    <a:pt x="104" y="100"/>
                    <a:pt x="100" y="100"/>
                    <a:pt x="100" y="100"/>
                  </a:cubicBezTo>
                  <a:cubicBezTo>
                    <a:pt x="100" y="104"/>
                    <a:pt x="100" y="104"/>
                    <a:pt x="100" y="104"/>
                  </a:cubicBezTo>
                  <a:cubicBezTo>
                    <a:pt x="97" y="111"/>
                    <a:pt x="90" y="116"/>
                    <a:pt x="82" y="116"/>
                  </a:cubicBezTo>
                  <a:cubicBezTo>
                    <a:pt x="77" y="116"/>
                    <a:pt x="72" y="114"/>
                    <a:pt x="69" y="111"/>
                  </a:cubicBezTo>
                  <a:cubicBezTo>
                    <a:pt x="66" y="109"/>
                    <a:pt x="66" y="109"/>
                    <a:pt x="66" y="109"/>
                  </a:cubicBezTo>
                  <a:cubicBezTo>
                    <a:pt x="61" y="116"/>
                    <a:pt x="53" y="121"/>
                    <a:pt x="43" y="121"/>
                  </a:cubicBezTo>
                  <a:cubicBezTo>
                    <a:pt x="29" y="121"/>
                    <a:pt x="18" y="110"/>
                    <a:pt x="18" y="95"/>
                  </a:cubicBezTo>
                  <a:cubicBezTo>
                    <a:pt x="18" y="93"/>
                    <a:pt x="18" y="91"/>
                    <a:pt x="18" y="89"/>
                  </a:cubicBezTo>
                  <a:cubicBezTo>
                    <a:pt x="15" y="87"/>
                    <a:pt x="15" y="87"/>
                    <a:pt x="15" y="87"/>
                  </a:cubicBezTo>
                  <a:cubicBezTo>
                    <a:pt x="6" y="82"/>
                    <a:pt x="0" y="73"/>
                    <a:pt x="0" y="62"/>
                  </a:cubicBezTo>
                  <a:cubicBezTo>
                    <a:pt x="0" y="47"/>
                    <a:pt x="12" y="35"/>
                    <a:pt x="28" y="35"/>
                  </a:cubicBezTo>
                  <a:cubicBezTo>
                    <a:pt x="32" y="34"/>
                    <a:pt x="32" y="34"/>
                    <a:pt x="32" y="34"/>
                  </a:cubicBezTo>
                  <a:cubicBezTo>
                    <a:pt x="31" y="32"/>
                    <a:pt x="31" y="30"/>
                    <a:pt x="31" y="27"/>
                  </a:cubicBezTo>
                  <a:cubicBezTo>
                    <a:pt x="31" y="12"/>
                    <a:pt x="43" y="0"/>
                    <a:pt x="57" y="0"/>
                  </a:cubicBezTo>
                  <a:cubicBezTo>
                    <a:pt x="65" y="0"/>
                    <a:pt x="73" y="4"/>
                    <a:pt x="78" y="10"/>
                  </a:cubicBezTo>
                  <a:cubicBezTo>
                    <a:pt x="78" y="11"/>
                    <a:pt x="79" y="11"/>
                    <a:pt x="79" y="12"/>
                  </a:cubicBezTo>
                  <a:cubicBezTo>
                    <a:pt x="83" y="11"/>
                    <a:pt x="83" y="11"/>
                    <a:pt x="83" y="11"/>
                  </a:cubicBezTo>
                  <a:cubicBezTo>
                    <a:pt x="84" y="11"/>
                    <a:pt x="85" y="11"/>
                    <a:pt x="86" y="11"/>
                  </a:cubicBezTo>
                  <a:cubicBezTo>
                    <a:pt x="108" y="11"/>
                    <a:pt x="125" y="29"/>
                    <a:pt x="125" y="50"/>
                  </a:cubicBezTo>
                  <a:cubicBezTo>
                    <a:pt x="125" y="52"/>
                    <a:pt x="125" y="55"/>
                    <a:pt x="124" y="57"/>
                  </a:cubicBezTo>
                  <a:cubicBezTo>
                    <a:pt x="123" y="61"/>
                    <a:pt x="123" y="61"/>
                    <a:pt x="123" y="61"/>
                  </a:cubicBezTo>
                  <a:cubicBezTo>
                    <a:pt x="127" y="66"/>
                    <a:pt x="129" y="71"/>
                    <a:pt x="129" y="77"/>
                  </a:cubicBezTo>
                  <a:cubicBezTo>
                    <a:pt x="129" y="90"/>
                    <a:pt x="118" y="100"/>
                    <a:pt x="105" y="100"/>
                  </a:cubicBezTo>
                  <a:close/>
                </a:path>
              </a:pathLst>
            </a:custGeom>
            <a:noFill/>
            <a:ln w="9525">
              <a:noFill/>
              <a:round/>
              <a:headEnd/>
              <a:tailEnd/>
            </a:ln>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 name="Freeform 23">
              <a:extLst>
                <a:ext uri="{FF2B5EF4-FFF2-40B4-BE49-F238E27FC236}">
                  <a16:creationId xmlns:a16="http://schemas.microsoft.com/office/drawing/2014/main" id="{035FFEEA-E66D-441A-84AE-FA02885F54E2}"/>
                </a:ext>
              </a:extLst>
            </p:cNvPr>
            <p:cNvSpPr>
              <a:spLocks/>
            </p:cNvSpPr>
            <p:nvPr/>
          </p:nvSpPr>
          <p:spPr bwMode="auto">
            <a:xfrm>
              <a:off x="2012698" y="2364363"/>
              <a:ext cx="370709" cy="479451"/>
            </a:xfrm>
            <a:custGeom>
              <a:avLst/>
              <a:gdLst>
                <a:gd name="T0" fmla="*/ 24 w 36"/>
                <a:gd name="T1" fmla="*/ 0 h 47"/>
                <a:gd name="T2" fmla="*/ 36 w 36"/>
                <a:gd name="T3" fmla="*/ 22 h 47"/>
                <a:gd name="T4" fmla="*/ 10 w 36"/>
                <a:gd name="T5" fmla="*/ 47 h 47"/>
                <a:gd name="T6" fmla="*/ 0 w 36"/>
                <a:gd name="T7" fmla="*/ 45 h 47"/>
              </a:gdLst>
              <a:ahLst/>
              <a:cxnLst>
                <a:cxn ang="0">
                  <a:pos x="T0" y="T1"/>
                </a:cxn>
                <a:cxn ang="0">
                  <a:pos x="T2" y="T3"/>
                </a:cxn>
                <a:cxn ang="0">
                  <a:pos x="T4" y="T5"/>
                </a:cxn>
                <a:cxn ang="0">
                  <a:pos x="T6" y="T7"/>
                </a:cxn>
              </a:cxnLst>
              <a:rect l="0" t="0" r="r" b="b"/>
              <a:pathLst>
                <a:path w="36" h="47">
                  <a:moveTo>
                    <a:pt x="24" y="0"/>
                  </a:moveTo>
                  <a:cubicBezTo>
                    <a:pt x="31" y="5"/>
                    <a:pt x="36" y="13"/>
                    <a:pt x="36" y="22"/>
                  </a:cubicBezTo>
                  <a:cubicBezTo>
                    <a:pt x="36" y="36"/>
                    <a:pt x="24" y="47"/>
                    <a:pt x="10" y="47"/>
                  </a:cubicBezTo>
                  <a:cubicBezTo>
                    <a:pt x="7" y="47"/>
                    <a:pt x="3" y="47"/>
                    <a:pt x="0" y="45"/>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Freeform 24">
              <a:extLst>
                <a:ext uri="{FF2B5EF4-FFF2-40B4-BE49-F238E27FC236}">
                  <a16:creationId xmlns:a16="http://schemas.microsoft.com/office/drawing/2014/main" id="{BFD0120E-A616-4148-BF85-41B28CA41286}"/>
                </a:ext>
              </a:extLst>
            </p:cNvPr>
            <p:cNvSpPr>
              <a:spLocks/>
            </p:cNvSpPr>
            <p:nvPr/>
          </p:nvSpPr>
          <p:spPr bwMode="auto">
            <a:xfrm>
              <a:off x="1711188" y="2843814"/>
              <a:ext cx="370709" cy="168055"/>
            </a:xfrm>
            <a:custGeom>
              <a:avLst/>
              <a:gdLst>
                <a:gd name="T0" fmla="*/ 0 w 36"/>
                <a:gd name="T1" fmla="*/ 9 h 16"/>
                <a:gd name="T2" fmla="*/ 16 w 36"/>
                <a:gd name="T3" fmla="*/ 16 h 16"/>
                <a:gd name="T4" fmla="*/ 36 w 36"/>
                <a:gd name="T5" fmla="*/ 0 h 16"/>
              </a:gdLst>
              <a:ahLst/>
              <a:cxnLst>
                <a:cxn ang="0">
                  <a:pos x="T0" y="T1"/>
                </a:cxn>
                <a:cxn ang="0">
                  <a:pos x="T2" y="T3"/>
                </a:cxn>
                <a:cxn ang="0">
                  <a:pos x="T4" y="T5"/>
                </a:cxn>
              </a:cxnLst>
              <a:rect l="0" t="0" r="r" b="b"/>
              <a:pathLst>
                <a:path w="36" h="16">
                  <a:moveTo>
                    <a:pt x="0" y="9"/>
                  </a:moveTo>
                  <a:cubicBezTo>
                    <a:pt x="4" y="14"/>
                    <a:pt x="9" y="16"/>
                    <a:pt x="16" y="16"/>
                  </a:cubicBezTo>
                  <a:cubicBezTo>
                    <a:pt x="26" y="16"/>
                    <a:pt x="34" y="9"/>
                    <a:pt x="36"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Freeform 25">
              <a:extLst>
                <a:ext uri="{FF2B5EF4-FFF2-40B4-BE49-F238E27FC236}">
                  <a16:creationId xmlns:a16="http://schemas.microsoft.com/office/drawing/2014/main" id="{3C3F47CF-8531-4D1E-9E2D-8C644DDD71B4}"/>
                </a:ext>
              </a:extLst>
            </p:cNvPr>
            <p:cNvSpPr>
              <a:spLocks/>
            </p:cNvSpPr>
            <p:nvPr/>
          </p:nvSpPr>
          <p:spPr bwMode="auto">
            <a:xfrm>
              <a:off x="1859472" y="1889855"/>
              <a:ext cx="479451" cy="533821"/>
            </a:xfrm>
            <a:custGeom>
              <a:avLst/>
              <a:gdLst>
                <a:gd name="T0" fmla="*/ 45 w 47"/>
                <a:gd name="T1" fmla="*/ 52 h 52"/>
                <a:gd name="T2" fmla="*/ 47 w 47"/>
                <a:gd name="T3" fmla="*/ 41 h 52"/>
                <a:gd name="T4" fmla="*/ 6 w 47"/>
                <a:gd name="T5" fmla="*/ 0 h 52"/>
                <a:gd name="T6" fmla="*/ 0 w 47"/>
                <a:gd name="T7" fmla="*/ 0 h 52"/>
              </a:gdLst>
              <a:ahLst/>
              <a:cxnLst>
                <a:cxn ang="0">
                  <a:pos x="T0" y="T1"/>
                </a:cxn>
                <a:cxn ang="0">
                  <a:pos x="T2" y="T3"/>
                </a:cxn>
                <a:cxn ang="0">
                  <a:pos x="T4" y="T5"/>
                </a:cxn>
                <a:cxn ang="0">
                  <a:pos x="T6" y="T7"/>
                </a:cxn>
              </a:cxnLst>
              <a:rect l="0" t="0" r="r" b="b"/>
              <a:pathLst>
                <a:path w="47" h="52">
                  <a:moveTo>
                    <a:pt x="45" y="52"/>
                  </a:moveTo>
                  <a:cubicBezTo>
                    <a:pt x="46" y="49"/>
                    <a:pt x="47" y="45"/>
                    <a:pt x="47" y="41"/>
                  </a:cubicBezTo>
                  <a:cubicBezTo>
                    <a:pt x="47" y="18"/>
                    <a:pt x="29" y="0"/>
                    <a:pt x="6" y="0"/>
                  </a:cubicBezTo>
                  <a:cubicBezTo>
                    <a:pt x="4" y="0"/>
                    <a:pt x="2" y="0"/>
                    <a:pt x="0"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Freeform 26">
              <a:extLst>
                <a:ext uri="{FF2B5EF4-FFF2-40B4-BE49-F238E27FC236}">
                  <a16:creationId xmlns:a16="http://schemas.microsoft.com/office/drawing/2014/main" id="{11D136C8-3109-41BA-9647-DCED2509EE32}"/>
                </a:ext>
              </a:extLst>
            </p:cNvPr>
            <p:cNvSpPr>
              <a:spLocks/>
            </p:cNvSpPr>
            <p:nvPr/>
          </p:nvSpPr>
          <p:spPr bwMode="auto">
            <a:xfrm>
              <a:off x="1320708" y="1776170"/>
              <a:ext cx="588191" cy="464622"/>
            </a:xfrm>
            <a:custGeom>
              <a:avLst/>
              <a:gdLst>
                <a:gd name="T0" fmla="*/ 57 w 57"/>
                <a:gd name="T1" fmla="*/ 23 h 45"/>
                <a:gd name="T2" fmla="*/ 51 w 57"/>
                <a:gd name="T3" fmla="*/ 11 h 45"/>
                <a:gd name="T4" fmla="*/ 29 w 57"/>
                <a:gd name="T5" fmla="*/ 0 h 45"/>
                <a:gd name="T6" fmla="*/ 0 w 57"/>
                <a:gd name="T7" fmla="*/ 29 h 45"/>
                <a:gd name="T8" fmla="*/ 5 w 57"/>
                <a:gd name="T9" fmla="*/ 45 h 45"/>
              </a:gdLst>
              <a:ahLst/>
              <a:cxnLst>
                <a:cxn ang="0">
                  <a:pos x="T0" y="T1"/>
                </a:cxn>
                <a:cxn ang="0">
                  <a:pos x="T2" y="T3"/>
                </a:cxn>
                <a:cxn ang="0">
                  <a:pos x="T4" y="T5"/>
                </a:cxn>
                <a:cxn ang="0">
                  <a:pos x="T6" y="T7"/>
                </a:cxn>
                <a:cxn ang="0">
                  <a:pos x="T8" y="T9"/>
                </a:cxn>
              </a:cxnLst>
              <a:rect l="0" t="0" r="r" b="b"/>
              <a:pathLst>
                <a:path w="57" h="45">
                  <a:moveTo>
                    <a:pt x="57" y="23"/>
                  </a:moveTo>
                  <a:cubicBezTo>
                    <a:pt x="56" y="19"/>
                    <a:pt x="54" y="14"/>
                    <a:pt x="51" y="11"/>
                  </a:cubicBezTo>
                  <a:cubicBezTo>
                    <a:pt x="46" y="4"/>
                    <a:pt x="38" y="0"/>
                    <a:pt x="29" y="0"/>
                  </a:cubicBezTo>
                  <a:cubicBezTo>
                    <a:pt x="13" y="0"/>
                    <a:pt x="0" y="13"/>
                    <a:pt x="0" y="29"/>
                  </a:cubicBezTo>
                  <a:cubicBezTo>
                    <a:pt x="0" y="35"/>
                    <a:pt x="2" y="40"/>
                    <a:pt x="5" y="45"/>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Freeform 27">
              <a:extLst>
                <a:ext uri="{FF2B5EF4-FFF2-40B4-BE49-F238E27FC236}">
                  <a16:creationId xmlns:a16="http://schemas.microsoft.com/office/drawing/2014/main" id="{844FBC43-B079-4472-BE50-5DFB6B9136FB}"/>
                </a:ext>
              </a:extLst>
            </p:cNvPr>
            <p:cNvSpPr>
              <a:spLocks/>
            </p:cNvSpPr>
            <p:nvPr/>
          </p:nvSpPr>
          <p:spPr bwMode="auto">
            <a:xfrm>
              <a:off x="1014255" y="2127109"/>
              <a:ext cx="316339" cy="593135"/>
            </a:xfrm>
            <a:custGeom>
              <a:avLst/>
              <a:gdLst>
                <a:gd name="T0" fmla="*/ 31 w 31"/>
                <a:gd name="T1" fmla="*/ 1 h 58"/>
                <a:gd name="T2" fmla="*/ 29 w 31"/>
                <a:gd name="T3" fmla="*/ 0 h 58"/>
                <a:gd name="T4" fmla="*/ 0 w 31"/>
                <a:gd name="T5" fmla="*/ 30 h 58"/>
                <a:gd name="T6" fmla="*/ 18 w 31"/>
                <a:gd name="T7" fmla="*/ 58 h 58"/>
              </a:gdLst>
              <a:ahLst/>
              <a:cxnLst>
                <a:cxn ang="0">
                  <a:pos x="T0" y="T1"/>
                </a:cxn>
                <a:cxn ang="0">
                  <a:pos x="T2" y="T3"/>
                </a:cxn>
                <a:cxn ang="0">
                  <a:pos x="T4" y="T5"/>
                </a:cxn>
                <a:cxn ang="0">
                  <a:pos x="T6" y="T7"/>
                </a:cxn>
              </a:cxnLst>
              <a:rect l="0" t="0" r="r" b="b"/>
              <a:pathLst>
                <a:path w="31" h="58">
                  <a:moveTo>
                    <a:pt x="31" y="1"/>
                  </a:moveTo>
                  <a:cubicBezTo>
                    <a:pt x="30" y="0"/>
                    <a:pt x="30" y="0"/>
                    <a:pt x="29" y="0"/>
                  </a:cubicBezTo>
                  <a:cubicBezTo>
                    <a:pt x="13" y="0"/>
                    <a:pt x="0" y="14"/>
                    <a:pt x="0" y="30"/>
                  </a:cubicBezTo>
                  <a:cubicBezTo>
                    <a:pt x="0" y="42"/>
                    <a:pt x="7" y="53"/>
                    <a:pt x="18" y="58"/>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Freeform 28">
              <a:extLst>
                <a:ext uri="{FF2B5EF4-FFF2-40B4-BE49-F238E27FC236}">
                  <a16:creationId xmlns:a16="http://schemas.microsoft.com/office/drawing/2014/main" id="{FF48F641-2022-49C1-B487-FADDFCEE91D7}"/>
                </a:ext>
              </a:extLst>
            </p:cNvPr>
            <p:cNvSpPr>
              <a:spLocks/>
            </p:cNvSpPr>
            <p:nvPr/>
          </p:nvSpPr>
          <p:spPr bwMode="auto">
            <a:xfrm>
              <a:off x="1187253" y="2651044"/>
              <a:ext cx="558535" cy="410252"/>
            </a:xfrm>
            <a:custGeom>
              <a:avLst/>
              <a:gdLst>
                <a:gd name="T0" fmla="*/ 3 w 54"/>
                <a:gd name="T1" fmla="*/ 0 h 40"/>
                <a:gd name="T2" fmla="*/ 0 w 54"/>
                <a:gd name="T3" fmla="*/ 12 h 40"/>
                <a:gd name="T4" fmla="*/ 28 w 54"/>
                <a:gd name="T5" fmla="*/ 40 h 40"/>
                <a:gd name="T6" fmla="*/ 54 w 54"/>
                <a:gd name="T7" fmla="*/ 23 h 40"/>
              </a:gdLst>
              <a:ahLst/>
              <a:cxnLst>
                <a:cxn ang="0">
                  <a:pos x="T0" y="T1"/>
                </a:cxn>
                <a:cxn ang="0">
                  <a:pos x="T2" y="T3"/>
                </a:cxn>
                <a:cxn ang="0">
                  <a:pos x="T4" y="T5"/>
                </a:cxn>
                <a:cxn ang="0">
                  <a:pos x="T6" y="T7"/>
                </a:cxn>
              </a:cxnLst>
              <a:rect l="0" t="0" r="r" b="b"/>
              <a:pathLst>
                <a:path w="54" h="40">
                  <a:moveTo>
                    <a:pt x="3" y="0"/>
                  </a:moveTo>
                  <a:cubicBezTo>
                    <a:pt x="1" y="4"/>
                    <a:pt x="0" y="8"/>
                    <a:pt x="0" y="12"/>
                  </a:cubicBezTo>
                  <a:cubicBezTo>
                    <a:pt x="0" y="28"/>
                    <a:pt x="13" y="40"/>
                    <a:pt x="28" y="40"/>
                  </a:cubicBezTo>
                  <a:cubicBezTo>
                    <a:pt x="40" y="40"/>
                    <a:pt x="50" y="33"/>
                    <a:pt x="54" y="23"/>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Freeform 29">
              <a:extLst>
                <a:ext uri="{FF2B5EF4-FFF2-40B4-BE49-F238E27FC236}">
                  <a16:creationId xmlns:a16="http://schemas.microsoft.com/office/drawing/2014/main" id="{DDC222FD-05E8-41DD-BF7A-8D9DFCB9D2EA}"/>
                </a:ext>
              </a:extLst>
            </p:cNvPr>
            <p:cNvSpPr>
              <a:spLocks/>
            </p:cNvSpPr>
            <p:nvPr/>
          </p:nvSpPr>
          <p:spPr bwMode="auto">
            <a:xfrm>
              <a:off x="1859472" y="2576903"/>
              <a:ext cx="192769" cy="113685"/>
            </a:xfrm>
            <a:custGeom>
              <a:avLst/>
              <a:gdLst>
                <a:gd name="T0" fmla="*/ 19 w 19"/>
                <a:gd name="T1" fmla="*/ 0 h 11"/>
                <a:gd name="T2" fmla="*/ 0 w 19"/>
                <a:gd name="T3" fmla="*/ 7 h 11"/>
              </a:gdLst>
              <a:ahLst/>
              <a:cxnLst>
                <a:cxn ang="0">
                  <a:pos x="T0" y="T1"/>
                </a:cxn>
                <a:cxn ang="0">
                  <a:pos x="T2" y="T3"/>
                </a:cxn>
              </a:cxnLst>
              <a:rect l="0" t="0" r="r" b="b"/>
              <a:pathLst>
                <a:path w="19" h="11">
                  <a:moveTo>
                    <a:pt x="19" y="0"/>
                  </a:moveTo>
                  <a:cubicBezTo>
                    <a:pt x="16" y="7"/>
                    <a:pt x="7" y="11"/>
                    <a:pt x="0" y="7"/>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Freeform 30">
              <a:extLst>
                <a:ext uri="{FF2B5EF4-FFF2-40B4-BE49-F238E27FC236}">
                  <a16:creationId xmlns:a16="http://schemas.microsoft.com/office/drawing/2014/main" id="{578F44EA-1D2E-438A-B62E-697C736D0047}"/>
                </a:ext>
              </a:extLst>
            </p:cNvPr>
            <p:cNvSpPr>
              <a:spLocks/>
            </p:cNvSpPr>
            <p:nvPr/>
          </p:nvSpPr>
          <p:spPr bwMode="auto">
            <a:xfrm>
              <a:off x="1355308" y="2270450"/>
              <a:ext cx="143341" cy="182884"/>
            </a:xfrm>
            <a:custGeom>
              <a:avLst/>
              <a:gdLst>
                <a:gd name="T0" fmla="*/ 2 w 14"/>
                <a:gd name="T1" fmla="*/ 18 h 18"/>
                <a:gd name="T2" fmla="*/ 14 w 14"/>
                <a:gd name="T3" fmla="*/ 0 h 18"/>
              </a:gdLst>
              <a:ahLst/>
              <a:cxnLst>
                <a:cxn ang="0">
                  <a:pos x="T0" y="T1"/>
                </a:cxn>
                <a:cxn ang="0">
                  <a:pos x="T2" y="T3"/>
                </a:cxn>
              </a:cxnLst>
              <a:rect l="0" t="0" r="r" b="b"/>
              <a:pathLst>
                <a:path w="14" h="18">
                  <a:moveTo>
                    <a:pt x="2" y="18"/>
                  </a:moveTo>
                  <a:cubicBezTo>
                    <a:pt x="0" y="10"/>
                    <a:pt x="6" y="2"/>
                    <a:pt x="14"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Freeform 31">
              <a:extLst>
                <a:ext uri="{FF2B5EF4-FFF2-40B4-BE49-F238E27FC236}">
                  <a16:creationId xmlns:a16="http://schemas.microsoft.com/office/drawing/2014/main" id="{FB3F1730-1B5F-4AEE-B317-5CD56F13864F}"/>
                </a:ext>
              </a:extLst>
            </p:cNvPr>
            <p:cNvSpPr>
              <a:spLocks/>
            </p:cNvSpPr>
            <p:nvPr/>
          </p:nvSpPr>
          <p:spPr bwMode="auto">
            <a:xfrm>
              <a:off x="1711188" y="2660930"/>
              <a:ext cx="237254" cy="133455"/>
            </a:xfrm>
            <a:custGeom>
              <a:avLst/>
              <a:gdLst>
                <a:gd name="T0" fmla="*/ 23 w 23"/>
                <a:gd name="T1" fmla="*/ 0 h 13"/>
                <a:gd name="T2" fmla="*/ 0 w 23"/>
                <a:gd name="T3" fmla="*/ 9 h 13"/>
              </a:gdLst>
              <a:ahLst/>
              <a:cxnLst>
                <a:cxn ang="0">
                  <a:pos x="T0" y="T1"/>
                </a:cxn>
                <a:cxn ang="0">
                  <a:pos x="T2" y="T3"/>
                </a:cxn>
              </a:cxnLst>
              <a:rect l="0" t="0" r="r" b="b"/>
              <a:pathLst>
                <a:path w="23" h="13">
                  <a:moveTo>
                    <a:pt x="23" y="0"/>
                  </a:moveTo>
                  <a:cubicBezTo>
                    <a:pt x="19" y="9"/>
                    <a:pt x="9" y="13"/>
                    <a:pt x="0" y="9"/>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Freeform 32">
              <a:extLst>
                <a:ext uri="{FF2B5EF4-FFF2-40B4-BE49-F238E27FC236}">
                  <a16:creationId xmlns:a16="http://schemas.microsoft.com/office/drawing/2014/main" id="{77CD9DAF-5104-4065-B3E0-D65D14FC1591}"/>
                </a:ext>
              </a:extLst>
            </p:cNvPr>
            <p:cNvSpPr>
              <a:spLocks/>
            </p:cNvSpPr>
            <p:nvPr/>
          </p:nvSpPr>
          <p:spPr bwMode="auto">
            <a:xfrm>
              <a:off x="2062127" y="2843814"/>
              <a:ext cx="217482" cy="291624"/>
            </a:xfrm>
            <a:custGeom>
              <a:avLst/>
              <a:gdLst>
                <a:gd name="T0" fmla="*/ 15 w 44"/>
                <a:gd name="T1" fmla="*/ 0 h 59"/>
                <a:gd name="T2" fmla="*/ 44 w 44"/>
                <a:gd name="T3" fmla="*/ 59 h 59"/>
                <a:gd name="T4" fmla="*/ 0 w 44"/>
                <a:gd name="T5" fmla="*/ 13 h 59"/>
              </a:gdLst>
              <a:ahLst/>
              <a:cxnLst>
                <a:cxn ang="0">
                  <a:pos x="T0" y="T1"/>
                </a:cxn>
                <a:cxn ang="0">
                  <a:pos x="T2" y="T3"/>
                </a:cxn>
                <a:cxn ang="0">
                  <a:pos x="T4" y="T5"/>
                </a:cxn>
              </a:cxnLst>
              <a:rect l="0" t="0" r="r" b="b"/>
              <a:pathLst>
                <a:path w="44" h="59">
                  <a:moveTo>
                    <a:pt x="15" y="0"/>
                  </a:moveTo>
                  <a:lnTo>
                    <a:pt x="44" y="59"/>
                  </a:lnTo>
                  <a:lnTo>
                    <a:pt x="0" y="13"/>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Freeform 33">
              <a:extLst>
                <a:ext uri="{FF2B5EF4-FFF2-40B4-BE49-F238E27FC236}">
                  <a16:creationId xmlns:a16="http://schemas.microsoft.com/office/drawing/2014/main" id="{1038DAB4-50BC-44A1-A662-E9FA43220492}"/>
                </a:ext>
              </a:extLst>
            </p:cNvPr>
            <p:cNvSpPr>
              <a:spLocks/>
            </p:cNvSpPr>
            <p:nvPr/>
          </p:nvSpPr>
          <p:spPr bwMode="auto">
            <a:xfrm>
              <a:off x="1671647" y="2982212"/>
              <a:ext cx="113685" cy="306453"/>
            </a:xfrm>
            <a:custGeom>
              <a:avLst/>
              <a:gdLst>
                <a:gd name="T0" fmla="*/ 23 w 23"/>
                <a:gd name="T1" fmla="*/ 2 h 62"/>
                <a:gd name="T2" fmla="*/ 0 w 23"/>
                <a:gd name="T3" fmla="*/ 62 h 62"/>
                <a:gd name="T4" fmla="*/ 4 w 23"/>
                <a:gd name="T5" fmla="*/ 0 h 62"/>
              </a:gdLst>
              <a:ahLst/>
              <a:cxnLst>
                <a:cxn ang="0">
                  <a:pos x="T0" y="T1"/>
                </a:cxn>
                <a:cxn ang="0">
                  <a:pos x="T2" y="T3"/>
                </a:cxn>
                <a:cxn ang="0">
                  <a:pos x="T4" y="T5"/>
                </a:cxn>
              </a:cxnLst>
              <a:rect l="0" t="0" r="r" b="b"/>
              <a:pathLst>
                <a:path w="23" h="62">
                  <a:moveTo>
                    <a:pt x="23" y="2"/>
                  </a:moveTo>
                  <a:lnTo>
                    <a:pt x="0" y="62"/>
                  </a:lnTo>
                  <a:lnTo>
                    <a:pt x="4" y="0"/>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Freeform 34">
              <a:extLst>
                <a:ext uri="{FF2B5EF4-FFF2-40B4-BE49-F238E27FC236}">
                  <a16:creationId xmlns:a16="http://schemas.microsoft.com/office/drawing/2014/main" id="{97BA1A10-0E9B-4D68-BF99-C60F2CA5D7C1}"/>
                </a:ext>
              </a:extLst>
            </p:cNvPr>
            <p:cNvSpPr>
              <a:spLocks/>
            </p:cNvSpPr>
            <p:nvPr/>
          </p:nvSpPr>
          <p:spPr bwMode="auto">
            <a:xfrm>
              <a:off x="2338923" y="2374249"/>
              <a:ext cx="321281" cy="88970"/>
            </a:xfrm>
            <a:custGeom>
              <a:avLst/>
              <a:gdLst>
                <a:gd name="T0" fmla="*/ 0 w 65"/>
                <a:gd name="T1" fmla="*/ 0 h 18"/>
                <a:gd name="T2" fmla="*/ 65 w 65"/>
                <a:gd name="T3" fmla="*/ 0 h 18"/>
                <a:gd name="T4" fmla="*/ 5 w 65"/>
                <a:gd name="T5" fmla="*/ 18 h 18"/>
              </a:gdLst>
              <a:ahLst/>
              <a:cxnLst>
                <a:cxn ang="0">
                  <a:pos x="T0" y="T1"/>
                </a:cxn>
                <a:cxn ang="0">
                  <a:pos x="T2" y="T3"/>
                </a:cxn>
                <a:cxn ang="0">
                  <a:pos x="T4" y="T5"/>
                </a:cxn>
              </a:cxnLst>
              <a:rect l="0" t="0" r="r" b="b"/>
              <a:pathLst>
                <a:path w="65" h="18">
                  <a:moveTo>
                    <a:pt x="0" y="0"/>
                  </a:moveTo>
                  <a:lnTo>
                    <a:pt x="65" y="0"/>
                  </a:lnTo>
                  <a:lnTo>
                    <a:pt x="5" y="18"/>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Freeform 35">
              <a:extLst>
                <a:ext uri="{FF2B5EF4-FFF2-40B4-BE49-F238E27FC236}">
                  <a16:creationId xmlns:a16="http://schemas.microsoft.com/office/drawing/2014/main" id="{42CDEBA3-84DA-40A6-9FDE-8A4238B6871D}"/>
                </a:ext>
              </a:extLst>
            </p:cNvPr>
            <p:cNvSpPr>
              <a:spLocks/>
            </p:cNvSpPr>
            <p:nvPr/>
          </p:nvSpPr>
          <p:spPr bwMode="auto">
            <a:xfrm>
              <a:off x="1834759" y="1568573"/>
              <a:ext cx="103799" cy="311396"/>
            </a:xfrm>
            <a:custGeom>
              <a:avLst/>
              <a:gdLst>
                <a:gd name="T0" fmla="*/ 0 w 21"/>
                <a:gd name="T1" fmla="*/ 61 h 63"/>
                <a:gd name="T2" fmla="*/ 21 w 21"/>
                <a:gd name="T3" fmla="*/ 0 h 63"/>
                <a:gd name="T4" fmla="*/ 19 w 21"/>
                <a:gd name="T5" fmla="*/ 63 h 63"/>
              </a:gdLst>
              <a:ahLst/>
              <a:cxnLst>
                <a:cxn ang="0">
                  <a:pos x="T0" y="T1"/>
                </a:cxn>
                <a:cxn ang="0">
                  <a:pos x="T2" y="T3"/>
                </a:cxn>
                <a:cxn ang="0">
                  <a:pos x="T4" y="T5"/>
                </a:cxn>
              </a:cxnLst>
              <a:rect l="0" t="0" r="r" b="b"/>
              <a:pathLst>
                <a:path w="21" h="63">
                  <a:moveTo>
                    <a:pt x="0" y="61"/>
                  </a:moveTo>
                  <a:lnTo>
                    <a:pt x="21" y="0"/>
                  </a:lnTo>
                  <a:lnTo>
                    <a:pt x="19" y="63"/>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Freeform 36">
              <a:extLst>
                <a:ext uri="{FF2B5EF4-FFF2-40B4-BE49-F238E27FC236}">
                  <a16:creationId xmlns:a16="http://schemas.microsoft.com/office/drawing/2014/main" id="{0B834A84-3B4D-4B5B-A947-C1F0858EFE56}"/>
                </a:ext>
              </a:extLst>
            </p:cNvPr>
            <p:cNvSpPr>
              <a:spLocks/>
            </p:cNvSpPr>
            <p:nvPr/>
          </p:nvSpPr>
          <p:spPr bwMode="auto">
            <a:xfrm>
              <a:off x="1053798" y="1909626"/>
              <a:ext cx="276796" cy="217483"/>
            </a:xfrm>
            <a:custGeom>
              <a:avLst/>
              <a:gdLst>
                <a:gd name="T0" fmla="*/ 46 w 56"/>
                <a:gd name="T1" fmla="*/ 44 h 44"/>
                <a:gd name="T2" fmla="*/ 0 w 56"/>
                <a:gd name="T3" fmla="*/ 0 h 44"/>
                <a:gd name="T4" fmla="*/ 56 w 56"/>
                <a:gd name="T5" fmla="*/ 29 h 44"/>
              </a:gdLst>
              <a:ahLst/>
              <a:cxnLst>
                <a:cxn ang="0">
                  <a:pos x="T0" y="T1"/>
                </a:cxn>
                <a:cxn ang="0">
                  <a:pos x="T2" y="T3"/>
                </a:cxn>
                <a:cxn ang="0">
                  <a:pos x="T4" y="T5"/>
                </a:cxn>
              </a:cxnLst>
              <a:rect l="0" t="0" r="r" b="b"/>
              <a:pathLst>
                <a:path w="56" h="44">
                  <a:moveTo>
                    <a:pt x="46" y="44"/>
                  </a:moveTo>
                  <a:lnTo>
                    <a:pt x="0" y="0"/>
                  </a:lnTo>
                  <a:lnTo>
                    <a:pt x="56" y="29"/>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Freeform 37">
              <a:extLst>
                <a:ext uri="{FF2B5EF4-FFF2-40B4-BE49-F238E27FC236}">
                  <a16:creationId xmlns:a16="http://schemas.microsoft.com/office/drawing/2014/main" id="{DD3C9EB9-7F57-4059-9358-6EF5400CAF51}"/>
                </a:ext>
              </a:extLst>
            </p:cNvPr>
            <p:cNvSpPr>
              <a:spLocks/>
            </p:cNvSpPr>
            <p:nvPr/>
          </p:nvSpPr>
          <p:spPr bwMode="auto">
            <a:xfrm>
              <a:off x="880800" y="2690588"/>
              <a:ext cx="306453" cy="143341"/>
            </a:xfrm>
            <a:custGeom>
              <a:avLst/>
              <a:gdLst>
                <a:gd name="T0" fmla="*/ 62 w 62"/>
                <a:gd name="T1" fmla="*/ 17 h 29"/>
                <a:gd name="T2" fmla="*/ 0 w 62"/>
                <a:gd name="T3" fmla="*/ 29 h 29"/>
                <a:gd name="T4" fmla="*/ 56 w 62"/>
                <a:gd name="T5" fmla="*/ 0 h 29"/>
              </a:gdLst>
              <a:ahLst/>
              <a:cxnLst>
                <a:cxn ang="0">
                  <a:pos x="T0" y="T1"/>
                </a:cxn>
                <a:cxn ang="0">
                  <a:pos x="T2" y="T3"/>
                </a:cxn>
                <a:cxn ang="0">
                  <a:pos x="T4" y="T5"/>
                </a:cxn>
              </a:cxnLst>
              <a:rect l="0" t="0" r="r" b="b"/>
              <a:pathLst>
                <a:path w="62" h="29">
                  <a:moveTo>
                    <a:pt x="62" y="17"/>
                  </a:moveTo>
                  <a:lnTo>
                    <a:pt x="0" y="29"/>
                  </a:lnTo>
                  <a:lnTo>
                    <a:pt x="56" y="0"/>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26" name="Title 8">
            <a:extLst>
              <a:ext uri="{FF2B5EF4-FFF2-40B4-BE49-F238E27FC236}">
                <a16:creationId xmlns:a16="http://schemas.microsoft.com/office/drawing/2014/main" id="{4F462D23-3666-49C8-83A0-985C53156280}"/>
              </a:ext>
            </a:extLst>
          </p:cNvPr>
          <p:cNvSpPr txBox="1">
            <a:spLocks/>
          </p:cNvSpPr>
          <p:nvPr/>
        </p:nvSpPr>
        <p:spPr>
          <a:xfrm>
            <a:off x="605408" y="3629191"/>
            <a:ext cx="233210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Blast </a:t>
            </a:r>
            <a:b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Radius</a:t>
            </a:r>
          </a:p>
        </p:txBody>
      </p:sp>
      <p:grpSp>
        <p:nvGrpSpPr>
          <p:cNvPr id="56" name="Group 55">
            <a:extLst>
              <a:ext uri="{FF2B5EF4-FFF2-40B4-BE49-F238E27FC236}">
                <a16:creationId xmlns:a16="http://schemas.microsoft.com/office/drawing/2014/main" id="{7E212D1A-E033-4109-9D91-778E55EB8154}"/>
              </a:ext>
            </a:extLst>
          </p:cNvPr>
          <p:cNvGrpSpPr/>
          <p:nvPr/>
        </p:nvGrpSpPr>
        <p:grpSpPr>
          <a:xfrm>
            <a:off x="3415074" y="1659044"/>
            <a:ext cx="2332102" cy="2361355"/>
            <a:chOff x="3586524" y="1916219"/>
            <a:chExt cx="2332102" cy="2361355"/>
          </a:xfrm>
        </p:grpSpPr>
        <p:sp>
          <p:nvSpPr>
            <p:cNvPr id="27" name="Title 8">
              <a:extLst>
                <a:ext uri="{FF2B5EF4-FFF2-40B4-BE49-F238E27FC236}">
                  <a16:creationId xmlns:a16="http://schemas.microsoft.com/office/drawing/2014/main" id="{A12E43BD-6F61-4821-8C4B-448A61CC8AAE}"/>
                </a:ext>
              </a:extLst>
            </p:cNvPr>
            <p:cNvSpPr txBox="1">
              <a:spLocks/>
            </p:cNvSpPr>
            <p:nvPr/>
          </p:nvSpPr>
          <p:spPr>
            <a:xfrm>
              <a:off x="3586524" y="3886366"/>
              <a:ext cx="233210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Loosely </a:t>
              </a:r>
              <a:b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Coupled</a:t>
              </a:r>
            </a:p>
          </p:txBody>
        </p:sp>
        <p:grpSp>
          <p:nvGrpSpPr>
            <p:cNvPr id="55" name="Group 54">
              <a:extLst>
                <a:ext uri="{FF2B5EF4-FFF2-40B4-BE49-F238E27FC236}">
                  <a16:creationId xmlns:a16="http://schemas.microsoft.com/office/drawing/2014/main" id="{75B3643F-98CB-451B-8768-6B2BB4D0AED0}"/>
                </a:ext>
              </a:extLst>
            </p:cNvPr>
            <p:cNvGrpSpPr/>
            <p:nvPr/>
          </p:nvGrpSpPr>
          <p:grpSpPr>
            <a:xfrm>
              <a:off x="3812889" y="1916219"/>
              <a:ext cx="1692701" cy="1589945"/>
              <a:chOff x="3681939" y="1721029"/>
              <a:chExt cx="1900506" cy="1785135"/>
            </a:xfrm>
          </p:grpSpPr>
          <p:sp>
            <p:nvSpPr>
              <p:cNvPr id="2" name="Oval 1">
                <a:extLst>
                  <a:ext uri="{FF2B5EF4-FFF2-40B4-BE49-F238E27FC236}">
                    <a16:creationId xmlns:a16="http://schemas.microsoft.com/office/drawing/2014/main" id="{9F78EB00-3704-45CD-9139-CBC87F7B9B67}"/>
                  </a:ext>
                </a:extLst>
              </p:cNvPr>
              <p:cNvSpPr/>
              <p:nvPr/>
            </p:nvSpPr>
            <p:spPr>
              <a:xfrm>
                <a:off x="3918574" y="1949534"/>
                <a:ext cx="1521949" cy="1521949"/>
              </a:xfrm>
              <a:prstGeom prst="ellipse">
                <a:avLst/>
              </a:prstGeom>
              <a:noFill/>
              <a:ln w="2222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Oval 5">
                <a:extLst>
                  <a:ext uri="{FF2B5EF4-FFF2-40B4-BE49-F238E27FC236}">
                    <a16:creationId xmlns:a16="http://schemas.microsoft.com/office/drawing/2014/main" id="{9528F345-D702-4945-83E6-6CA63FBD47EB}"/>
                  </a:ext>
                </a:extLst>
              </p:cNvPr>
              <p:cNvSpPr/>
              <p:nvPr/>
            </p:nvSpPr>
            <p:spPr>
              <a:xfrm>
                <a:off x="4575445" y="1721029"/>
                <a:ext cx="613361" cy="613361"/>
              </a:xfrm>
              <a:prstGeom prst="ellipse">
                <a:avLst/>
              </a:prstGeom>
              <a:solidFill>
                <a:srgbClr val="778BF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Oval 41">
                <a:extLst>
                  <a:ext uri="{FF2B5EF4-FFF2-40B4-BE49-F238E27FC236}">
                    <a16:creationId xmlns:a16="http://schemas.microsoft.com/office/drawing/2014/main" id="{F1D53FB0-01F1-4BF8-8DB3-10346FD8E121}"/>
                  </a:ext>
                </a:extLst>
              </p:cNvPr>
              <p:cNvSpPr/>
              <p:nvPr/>
            </p:nvSpPr>
            <p:spPr>
              <a:xfrm>
                <a:off x="4969084" y="2861263"/>
                <a:ext cx="613361" cy="613361"/>
              </a:xfrm>
              <a:prstGeom prst="ellipse">
                <a:avLst/>
              </a:prstGeom>
              <a:solidFill>
                <a:srgbClr val="778BF6"/>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 name="Oval 42">
                <a:extLst>
                  <a:ext uri="{FF2B5EF4-FFF2-40B4-BE49-F238E27FC236}">
                    <a16:creationId xmlns:a16="http://schemas.microsoft.com/office/drawing/2014/main" id="{055E4E9B-F368-4614-971D-9CE8034F8519}"/>
                  </a:ext>
                </a:extLst>
              </p:cNvPr>
              <p:cNvSpPr/>
              <p:nvPr/>
            </p:nvSpPr>
            <p:spPr>
              <a:xfrm>
                <a:off x="3681939" y="2712752"/>
                <a:ext cx="613361" cy="613361"/>
              </a:xfrm>
              <a:prstGeom prst="ellipse">
                <a:avLst/>
              </a:prstGeom>
              <a:solidFill>
                <a:srgbClr val="778BF6"/>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6" name="Group 35">
                <a:extLst>
                  <a:ext uri="{FF2B5EF4-FFF2-40B4-BE49-F238E27FC236}">
                    <a16:creationId xmlns:a16="http://schemas.microsoft.com/office/drawing/2014/main" id="{0DF72D05-55F2-4196-B2C2-6B815590B838}"/>
                  </a:ext>
                </a:extLst>
              </p:cNvPr>
              <p:cNvGrpSpPr/>
              <p:nvPr/>
            </p:nvGrpSpPr>
            <p:grpSpPr>
              <a:xfrm>
                <a:off x="4767405" y="1825748"/>
                <a:ext cx="229440" cy="521332"/>
                <a:chOff x="761132" y="5884273"/>
                <a:chExt cx="426780" cy="969724"/>
              </a:xfrm>
              <a:noFill/>
            </p:grpSpPr>
            <p:sp>
              <p:nvSpPr>
                <p:cNvPr id="37" name="Oval 36">
                  <a:extLst>
                    <a:ext uri="{FF2B5EF4-FFF2-40B4-BE49-F238E27FC236}">
                      <a16:creationId xmlns:a16="http://schemas.microsoft.com/office/drawing/2014/main" id="{E1D592E6-ED92-4D8E-B52D-C817B1136205}"/>
                    </a:ext>
                  </a:extLst>
                </p:cNvPr>
                <p:cNvSpPr/>
                <p:nvPr/>
              </p:nvSpPr>
              <p:spPr>
                <a:xfrm>
                  <a:off x="845280" y="5884273"/>
                  <a:ext cx="258484" cy="258484"/>
                </a:xfrm>
                <a:prstGeom prst="ellipse">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Chord 37">
                  <a:extLst>
                    <a:ext uri="{FF2B5EF4-FFF2-40B4-BE49-F238E27FC236}">
                      <a16:creationId xmlns:a16="http://schemas.microsoft.com/office/drawing/2014/main" id="{76CF8BA4-38B9-478E-B37B-BFD1C845360D}"/>
                    </a:ext>
                  </a:extLst>
                </p:cNvPr>
                <p:cNvSpPr/>
                <p:nvPr/>
              </p:nvSpPr>
              <p:spPr>
                <a:xfrm rot="5400000">
                  <a:off x="618901" y="6284987"/>
                  <a:ext cx="711241" cy="426780"/>
                </a:xfrm>
                <a:prstGeom prst="chord">
                  <a:avLst>
                    <a:gd name="adj1" fmla="val 5404591"/>
                    <a:gd name="adj2" fmla="val 16200000"/>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44" name="Group 43">
                <a:extLst>
                  <a:ext uri="{FF2B5EF4-FFF2-40B4-BE49-F238E27FC236}">
                    <a16:creationId xmlns:a16="http://schemas.microsoft.com/office/drawing/2014/main" id="{CAFA748D-233B-4BAD-94CF-8EE6D22FDC78}"/>
                  </a:ext>
                </a:extLst>
              </p:cNvPr>
              <p:cNvGrpSpPr/>
              <p:nvPr/>
            </p:nvGrpSpPr>
            <p:grpSpPr>
              <a:xfrm>
                <a:off x="5167324" y="2984832"/>
                <a:ext cx="229440" cy="521332"/>
                <a:chOff x="761132" y="5884273"/>
                <a:chExt cx="426780" cy="969724"/>
              </a:xfrm>
              <a:noFill/>
            </p:grpSpPr>
            <p:sp>
              <p:nvSpPr>
                <p:cNvPr id="45" name="Oval 44">
                  <a:extLst>
                    <a:ext uri="{FF2B5EF4-FFF2-40B4-BE49-F238E27FC236}">
                      <a16:creationId xmlns:a16="http://schemas.microsoft.com/office/drawing/2014/main" id="{C8D834E1-9F8F-4B93-BB8A-4DA073D8EC7F}"/>
                    </a:ext>
                  </a:extLst>
                </p:cNvPr>
                <p:cNvSpPr/>
                <p:nvPr/>
              </p:nvSpPr>
              <p:spPr>
                <a:xfrm>
                  <a:off x="845280" y="5884273"/>
                  <a:ext cx="258484" cy="258484"/>
                </a:xfrm>
                <a:prstGeom prst="ellipse">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6" name="Chord 45">
                  <a:extLst>
                    <a:ext uri="{FF2B5EF4-FFF2-40B4-BE49-F238E27FC236}">
                      <a16:creationId xmlns:a16="http://schemas.microsoft.com/office/drawing/2014/main" id="{F84B5584-99FC-46D1-9DEA-B57BF0E117B9}"/>
                    </a:ext>
                  </a:extLst>
                </p:cNvPr>
                <p:cNvSpPr/>
                <p:nvPr/>
              </p:nvSpPr>
              <p:spPr>
                <a:xfrm rot="5400000">
                  <a:off x="618901" y="6284987"/>
                  <a:ext cx="711241" cy="426780"/>
                </a:xfrm>
                <a:prstGeom prst="chord">
                  <a:avLst>
                    <a:gd name="adj1" fmla="val 5404591"/>
                    <a:gd name="adj2" fmla="val 16200000"/>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47" name="Group 46">
                <a:extLst>
                  <a:ext uri="{FF2B5EF4-FFF2-40B4-BE49-F238E27FC236}">
                    <a16:creationId xmlns:a16="http://schemas.microsoft.com/office/drawing/2014/main" id="{6A4681CE-7F60-4DB4-BBDF-F92BDD888679}"/>
                  </a:ext>
                </a:extLst>
              </p:cNvPr>
              <p:cNvGrpSpPr/>
              <p:nvPr/>
            </p:nvGrpSpPr>
            <p:grpSpPr>
              <a:xfrm>
                <a:off x="3873899" y="2830438"/>
                <a:ext cx="229440" cy="521332"/>
                <a:chOff x="761132" y="5884273"/>
                <a:chExt cx="426780" cy="969724"/>
              </a:xfrm>
              <a:noFill/>
            </p:grpSpPr>
            <p:sp>
              <p:nvSpPr>
                <p:cNvPr id="48" name="Oval 47">
                  <a:extLst>
                    <a:ext uri="{FF2B5EF4-FFF2-40B4-BE49-F238E27FC236}">
                      <a16:creationId xmlns:a16="http://schemas.microsoft.com/office/drawing/2014/main" id="{B70FC49D-0C3E-449F-8D99-ABA59547B437}"/>
                    </a:ext>
                  </a:extLst>
                </p:cNvPr>
                <p:cNvSpPr/>
                <p:nvPr/>
              </p:nvSpPr>
              <p:spPr>
                <a:xfrm>
                  <a:off x="845280" y="5884273"/>
                  <a:ext cx="258484" cy="258484"/>
                </a:xfrm>
                <a:prstGeom prst="ellipse">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9" name="Chord 48">
                  <a:extLst>
                    <a:ext uri="{FF2B5EF4-FFF2-40B4-BE49-F238E27FC236}">
                      <a16:creationId xmlns:a16="http://schemas.microsoft.com/office/drawing/2014/main" id="{58072E72-51B6-4C31-962A-DA1FE3C0FA51}"/>
                    </a:ext>
                  </a:extLst>
                </p:cNvPr>
                <p:cNvSpPr/>
                <p:nvPr/>
              </p:nvSpPr>
              <p:spPr>
                <a:xfrm rot="5400000">
                  <a:off x="618901" y="6284987"/>
                  <a:ext cx="711241" cy="426780"/>
                </a:xfrm>
                <a:prstGeom prst="chord">
                  <a:avLst>
                    <a:gd name="adj1" fmla="val 5404591"/>
                    <a:gd name="adj2" fmla="val 16200000"/>
                  </a:avLst>
                </a:prstGeom>
                <a:solidFill>
                  <a:srgbClr val="456AF2"/>
                </a:solidFill>
                <a:ln w="19050" cap="rnd">
                  <a:solidFill>
                    <a:schemeClr val="tx2"/>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54" name="Group 53">
            <a:extLst>
              <a:ext uri="{FF2B5EF4-FFF2-40B4-BE49-F238E27FC236}">
                <a16:creationId xmlns:a16="http://schemas.microsoft.com/office/drawing/2014/main" id="{255898D3-4271-4C36-BD97-89B1295F6486}"/>
              </a:ext>
            </a:extLst>
          </p:cNvPr>
          <p:cNvGrpSpPr/>
          <p:nvPr/>
        </p:nvGrpSpPr>
        <p:grpSpPr>
          <a:xfrm>
            <a:off x="6103061" y="1737336"/>
            <a:ext cx="2332102" cy="2283063"/>
            <a:chOff x="6274511" y="1994511"/>
            <a:chExt cx="2332102" cy="2283063"/>
          </a:xfrm>
        </p:grpSpPr>
        <p:sp>
          <p:nvSpPr>
            <p:cNvPr id="50" name="Title 8">
              <a:extLst>
                <a:ext uri="{FF2B5EF4-FFF2-40B4-BE49-F238E27FC236}">
                  <a16:creationId xmlns:a16="http://schemas.microsoft.com/office/drawing/2014/main" id="{1B35B496-5BC7-43C2-93BD-983D9E811D7D}"/>
                </a:ext>
              </a:extLst>
            </p:cNvPr>
            <p:cNvSpPr txBox="1">
              <a:spLocks/>
            </p:cNvSpPr>
            <p:nvPr/>
          </p:nvSpPr>
          <p:spPr>
            <a:xfrm>
              <a:off x="6274511" y="3886366"/>
              <a:ext cx="233210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Geographically Distributed</a:t>
              </a:r>
            </a:p>
          </p:txBody>
        </p:sp>
        <p:sp>
          <p:nvSpPr>
            <p:cNvPr id="51" name="Freeform 5">
              <a:extLst>
                <a:ext uri="{FF2B5EF4-FFF2-40B4-BE49-F238E27FC236}">
                  <a16:creationId xmlns:a16="http://schemas.microsoft.com/office/drawing/2014/main" id="{54769C46-0BCB-48F9-A59A-23A1D7F263ED}"/>
                </a:ext>
              </a:extLst>
            </p:cNvPr>
            <p:cNvSpPr>
              <a:spLocks noEditPoints="1"/>
            </p:cNvSpPr>
            <p:nvPr/>
          </p:nvSpPr>
          <p:spPr bwMode="auto">
            <a:xfrm>
              <a:off x="6597946" y="1994511"/>
              <a:ext cx="1458846" cy="1451766"/>
            </a:xfrm>
            <a:custGeom>
              <a:avLst/>
              <a:gdLst>
                <a:gd name="T0" fmla="*/ 1139 w 2273"/>
                <a:gd name="T1" fmla="*/ 0 h 2263"/>
                <a:gd name="T2" fmla="*/ 0 w 2273"/>
                <a:gd name="T3" fmla="*/ 1131 h 2263"/>
                <a:gd name="T4" fmla="*/ 1139 w 2273"/>
                <a:gd name="T5" fmla="*/ 2263 h 2263"/>
                <a:gd name="T6" fmla="*/ 2273 w 2273"/>
                <a:gd name="T7" fmla="*/ 1131 h 2263"/>
                <a:gd name="T8" fmla="*/ 1139 w 2273"/>
                <a:gd name="T9" fmla="*/ 0 h 2263"/>
                <a:gd name="T10" fmla="*/ 1941 w 2273"/>
                <a:gd name="T11" fmla="*/ 800 h 2263"/>
                <a:gd name="T12" fmla="*/ 1966 w 2273"/>
                <a:gd name="T13" fmla="*/ 694 h 2263"/>
                <a:gd name="T14" fmla="*/ 1985 w 2273"/>
                <a:gd name="T15" fmla="*/ 588 h 2263"/>
                <a:gd name="T16" fmla="*/ 2135 w 2273"/>
                <a:gd name="T17" fmla="*/ 969 h 2263"/>
                <a:gd name="T18" fmla="*/ 2116 w 2273"/>
                <a:gd name="T19" fmla="*/ 925 h 2263"/>
                <a:gd name="T20" fmla="*/ 2016 w 2273"/>
                <a:gd name="T21" fmla="*/ 913 h 2263"/>
                <a:gd name="T22" fmla="*/ 1941 w 2273"/>
                <a:gd name="T23" fmla="*/ 800 h 2263"/>
                <a:gd name="T24" fmla="*/ 1421 w 2273"/>
                <a:gd name="T25" fmla="*/ 1981 h 2263"/>
                <a:gd name="T26" fmla="*/ 1233 w 2273"/>
                <a:gd name="T27" fmla="*/ 2131 h 2263"/>
                <a:gd name="T28" fmla="*/ 1139 w 2273"/>
                <a:gd name="T29" fmla="*/ 2138 h 2263"/>
                <a:gd name="T30" fmla="*/ 1089 w 2273"/>
                <a:gd name="T31" fmla="*/ 2138 h 2263"/>
                <a:gd name="T32" fmla="*/ 1039 w 2273"/>
                <a:gd name="T33" fmla="*/ 1963 h 2263"/>
                <a:gd name="T34" fmla="*/ 920 w 2273"/>
                <a:gd name="T35" fmla="*/ 1719 h 2263"/>
                <a:gd name="T36" fmla="*/ 845 w 2273"/>
                <a:gd name="T37" fmla="*/ 1600 h 2263"/>
                <a:gd name="T38" fmla="*/ 620 w 2273"/>
                <a:gd name="T39" fmla="*/ 1438 h 2263"/>
                <a:gd name="T40" fmla="*/ 376 w 2273"/>
                <a:gd name="T41" fmla="*/ 1156 h 2263"/>
                <a:gd name="T42" fmla="*/ 401 w 2273"/>
                <a:gd name="T43" fmla="*/ 588 h 2263"/>
                <a:gd name="T44" fmla="*/ 369 w 2273"/>
                <a:gd name="T45" fmla="*/ 475 h 2263"/>
                <a:gd name="T46" fmla="*/ 426 w 2273"/>
                <a:gd name="T47" fmla="*/ 419 h 2263"/>
                <a:gd name="T48" fmla="*/ 570 w 2273"/>
                <a:gd name="T49" fmla="*/ 300 h 2263"/>
                <a:gd name="T50" fmla="*/ 726 w 2273"/>
                <a:gd name="T51" fmla="*/ 288 h 2263"/>
                <a:gd name="T52" fmla="*/ 933 w 2273"/>
                <a:gd name="T53" fmla="*/ 219 h 2263"/>
                <a:gd name="T54" fmla="*/ 1027 w 2273"/>
                <a:gd name="T55" fmla="*/ 131 h 2263"/>
                <a:gd name="T56" fmla="*/ 1139 w 2273"/>
                <a:gd name="T57" fmla="*/ 125 h 2263"/>
                <a:gd name="T58" fmla="*/ 1177 w 2273"/>
                <a:gd name="T59" fmla="*/ 125 h 2263"/>
                <a:gd name="T60" fmla="*/ 1208 w 2273"/>
                <a:gd name="T61" fmla="*/ 306 h 2263"/>
                <a:gd name="T62" fmla="*/ 1139 w 2273"/>
                <a:gd name="T63" fmla="*/ 369 h 2263"/>
                <a:gd name="T64" fmla="*/ 895 w 2273"/>
                <a:gd name="T65" fmla="*/ 425 h 2263"/>
                <a:gd name="T66" fmla="*/ 939 w 2273"/>
                <a:gd name="T67" fmla="*/ 606 h 2263"/>
                <a:gd name="T68" fmla="*/ 1052 w 2273"/>
                <a:gd name="T69" fmla="*/ 531 h 2263"/>
                <a:gd name="T70" fmla="*/ 1164 w 2273"/>
                <a:gd name="T71" fmla="*/ 494 h 2263"/>
                <a:gd name="T72" fmla="*/ 1283 w 2273"/>
                <a:gd name="T73" fmla="*/ 538 h 2263"/>
                <a:gd name="T74" fmla="*/ 1252 w 2273"/>
                <a:gd name="T75" fmla="*/ 775 h 2263"/>
                <a:gd name="T76" fmla="*/ 927 w 2273"/>
                <a:gd name="T77" fmla="*/ 1088 h 2263"/>
                <a:gd name="T78" fmla="*/ 664 w 2273"/>
                <a:gd name="T79" fmla="*/ 1175 h 2263"/>
                <a:gd name="T80" fmla="*/ 651 w 2273"/>
                <a:gd name="T81" fmla="*/ 1369 h 2263"/>
                <a:gd name="T82" fmla="*/ 870 w 2273"/>
                <a:gd name="T83" fmla="*/ 1500 h 2263"/>
                <a:gd name="T84" fmla="*/ 1296 w 2273"/>
                <a:gd name="T85" fmla="*/ 1613 h 2263"/>
                <a:gd name="T86" fmla="*/ 1421 w 2273"/>
                <a:gd name="T87" fmla="*/ 1981 h 2263"/>
                <a:gd name="T88" fmla="*/ 1509 w 2273"/>
                <a:gd name="T89" fmla="*/ 394 h 2263"/>
                <a:gd name="T90" fmla="*/ 1446 w 2273"/>
                <a:gd name="T91" fmla="*/ 475 h 2263"/>
                <a:gd name="T92" fmla="*/ 1283 w 2273"/>
                <a:gd name="T93" fmla="*/ 231 h 2263"/>
                <a:gd name="T94" fmla="*/ 1265 w 2273"/>
                <a:gd name="T95" fmla="*/ 131 h 2263"/>
                <a:gd name="T96" fmla="*/ 1578 w 2273"/>
                <a:gd name="T97" fmla="*/ 225 h 2263"/>
                <a:gd name="T98" fmla="*/ 1584 w 2273"/>
                <a:gd name="T99" fmla="*/ 263 h 2263"/>
                <a:gd name="T100" fmla="*/ 1509 w 2273"/>
                <a:gd name="T101" fmla="*/ 394 h 2263"/>
                <a:gd name="T102" fmla="*/ 1897 w 2273"/>
                <a:gd name="T103" fmla="*/ 1656 h 2263"/>
                <a:gd name="T104" fmla="*/ 1859 w 2273"/>
                <a:gd name="T105" fmla="*/ 1338 h 2263"/>
                <a:gd name="T106" fmla="*/ 1960 w 2273"/>
                <a:gd name="T107" fmla="*/ 1069 h 2263"/>
                <a:gd name="T108" fmla="*/ 2110 w 2273"/>
                <a:gd name="T109" fmla="*/ 1044 h 2263"/>
                <a:gd name="T110" fmla="*/ 2147 w 2273"/>
                <a:gd name="T111" fmla="*/ 1113 h 2263"/>
                <a:gd name="T112" fmla="*/ 2147 w 2273"/>
                <a:gd name="T113" fmla="*/ 1131 h 2263"/>
                <a:gd name="T114" fmla="*/ 1985 w 2273"/>
                <a:gd name="T115" fmla="*/ 1675 h 2263"/>
                <a:gd name="T116" fmla="*/ 1897 w 2273"/>
                <a:gd name="T117" fmla="*/ 1656 h 2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3" h="2263">
                  <a:moveTo>
                    <a:pt x="1139" y="0"/>
                  </a:moveTo>
                  <a:cubicBezTo>
                    <a:pt x="513" y="0"/>
                    <a:pt x="6" y="506"/>
                    <a:pt x="0" y="1131"/>
                  </a:cubicBezTo>
                  <a:cubicBezTo>
                    <a:pt x="6" y="1756"/>
                    <a:pt x="513" y="2263"/>
                    <a:pt x="1139" y="2263"/>
                  </a:cubicBezTo>
                  <a:cubicBezTo>
                    <a:pt x="1765" y="2263"/>
                    <a:pt x="2273" y="1756"/>
                    <a:pt x="2273" y="1131"/>
                  </a:cubicBezTo>
                  <a:cubicBezTo>
                    <a:pt x="2273" y="506"/>
                    <a:pt x="1765" y="0"/>
                    <a:pt x="1139" y="0"/>
                  </a:cubicBezTo>
                  <a:close/>
                  <a:moveTo>
                    <a:pt x="1941" y="800"/>
                  </a:moveTo>
                  <a:cubicBezTo>
                    <a:pt x="2003" y="806"/>
                    <a:pt x="1991" y="750"/>
                    <a:pt x="1966" y="694"/>
                  </a:cubicBezTo>
                  <a:cubicBezTo>
                    <a:pt x="1953" y="650"/>
                    <a:pt x="1960" y="619"/>
                    <a:pt x="1985" y="588"/>
                  </a:cubicBezTo>
                  <a:cubicBezTo>
                    <a:pt x="2060" y="700"/>
                    <a:pt x="2110" y="831"/>
                    <a:pt x="2135" y="969"/>
                  </a:cubicBezTo>
                  <a:cubicBezTo>
                    <a:pt x="2129" y="956"/>
                    <a:pt x="2122" y="944"/>
                    <a:pt x="2116" y="925"/>
                  </a:cubicBezTo>
                  <a:cubicBezTo>
                    <a:pt x="2085" y="838"/>
                    <a:pt x="2072" y="825"/>
                    <a:pt x="2016" y="913"/>
                  </a:cubicBezTo>
                  <a:cubicBezTo>
                    <a:pt x="1960" y="1006"/>
                    <a:pt x="1884" y="794"/>
                    <a:pt x="1941" y="800"/>
                  </a:cubicBezTo>
                  <a:close/>
                  <a:moveTo>
                    <a:pt x="1421" y="1981"/>
                  </a:moveTo>
                  <a:cubicBezTo>
                    <a:pt x="1327" y="2063"/>
                    <a:pt x="1271" y="2106"/>
                    <a:pt x="1233" y="2131"/>
                  </a:cubicBezTo>
                  <a:cubicBezTo>
                    <a:pt x="1202" y="2138"/>
                    <a:pt x="1171" y="2138"/>
                    <a:pt x="1139" y="2138"/>
                  </a:cubicBezTo>
                  <a:cubicBezTo>
                    <a:pt x="1121" y="2138"/>
                    <a:pt x="1102" y="2138"/>
                    <a:pt x="1089" y="2138"/>
                  </a:cubicBezTo>
                  <a:cubicBezTo>
                    <a:pt x="1096" y="2081"/>
                    <a:pt x="1108" y="2013"/>
                    <a:pt x="1039" y="1963"/>
                  </a:cubicBezTo>
                  <a:cubicBezTo>
                    <a:pt x="952" y="1894"/>
                    <a:pt x="864" y="1800"/>
                    <a:pt x="920" y="1719"/>
                  </a:cubicBezTo>
                  <a:cubicBezTo>
                    <a:pt x="970" y="1638"/>
                    <a:pt x="908" y="1619"/>
                    <a:pt x="845" y="1600"/>
                  </a:cubicBezTo>
                  <a:cubicBezTo>
                    <a:pt x="789" y="1581"/>
                    <a:pt x="801" y="1488"/>
                    <a:pt x="620" y="1438"/>
                  </a:cubicBezTo>
                  <a:cubicBezTo>
                    <a:pt x="438" y="1394"/>
                    <a:pt x="419" y="1288"/>
                    <a:pt x="376" y="1156"/>
                  </a:cubicBezTo>
                  <a:cubicBezTo>
                    <a:pt x="275" y="856"/>
                    <a:pt x="401" y="656"/>
                    <a:pt x="401" y="588"/>
                  </a:cubicBezTo>
                  <a:cubicBezTo>
                    <a:pt x="401" y="544"/>
                    <a:pt x="388" y="506"/>
                    <a:pt x="369" y="475"/>
                  </a:cubicBezTo>
                  <a:cubicBezTo>
                    <a:pt x="388" y="456"/>
                    <a:pt x="407" y="438"/>
                    <a:pt x="426" y="419"/>
                  </a:cubicBezTo>
                  <a:cubicBezTo>
                    <a:pt x="469" y="375"/>
                    <a:pt x="513" y="338"/>
                    <a:pt x="570" y="300"/>
                  </a:cubicBezTo>
                  <a:cubicBezTo>
                    <a:pt x="607" y="319"/>
                    <a:pt x="664" y="325"/>
                    <a:pt x="726" y="288"/>
                  </a:cubicBezTo>
                  <a:cubicBezTo>
                    <a:pt x="814" y="231"/>
                    <a:pt x="883" y="231"/>
                    <a:pt x="933" y="219"/>
                  </a:cubicBezTo>
                  <a:cubicBezTo>
                    <a:pt x="970" y="213"/>
                    <a:pt x="1045" y="194"/>
                    <a:pt x="1027" y="131"/>
                  </a:cubicBezTo>
                  <a:cubicBezTo>
                    <a:pt x="1064" y="125"/>
                    <a:pt x="1102" y="125"/>
                    <a:pt x="1139" y="125"/>
                  </a:cubicBezTo>
                  <a:cubicBezTo>
                    <a:pt x="1152" y="125"/>
                    <a:pt x="1164" y="125"/>
                    <a:pt x="1177" y="125"/>
                  </a:cubicBezTo>
                  <a:cubicBezTo>
                    <a:pt x="1114" y="200"/>
                    <a:pt x="1121" y="238"/>
                    <a:pt x="1208" y="306"/>
                  </a:cubicBezTo>
                  <a:cubicBezTo>
                    <a:pt x="1252" y="344"/>
                    <a:pt x="1233" y="413"/>
                    <a:pt x="1139" y="369"/>
                  </a:cubicBezTo>
                  <a:cubicBezTo>
                    <a:pt x="1020" y="319"/>
                    <a:pt x="1014" y="413"/>
                    <a:pt x="895" y="425"/>
                  </a:cubicBezTo>
                  <a:cubicBezTo>
                    <a:pt x="845" y="431"/>
                    <a:pt x="820" y="550"/>
                    <a:pt x="939" y="606"/>
                  </a:cubicBezTo>
                  <a:cubicBezTo>
                    <a:pt x="983" y="625"/>
                    <a:pt x="1096" y="663"/>
                    <a:pt x="1052" y="531"/>
                  </a:cubicBezTo>
                  <a:cubicBezTo>
                    <a:pt x="1027" y="456"/>
                    <a:pt x="1146" y="400"/>
                    <a:pt x="1164" y="494"/>
                  </a:cubicBezTo>
                  <a:cubicBezTo>
                    <a:pt x="1189" y="569"/>
                    <a:pt x="1252" y="487"/>
                    <a:pt x="1283" y="538"/>
                  </a:cubicBezTo>
                  <a:cubicBezTo>
                    <a:pt x="1365" y="650"/>
                    <a:pt x="1396" y="750"/>
                    <a:pt x="1252" y="775"/>
                  </a:cubicBezTo>
                  <a:cubicBezTo>
                    <a:pt x="1027" y="806"/>
                    <a:pt x="952" y="1000"/>
                    <a:pt x="927" y="1088"/>
                  </a:cubicBezTo>
                  <a:cubicBezTo>
                    <a:pt x="908" y="1169"/>
                    <a:pt x="726" y="1175"/>
                    <a:pt x="664" y="1175"/>
                  </a:cubicBezTo>
                  <a:cubicBezTo>
                    <a:pt x="595" y="1175"/>
                    <a:pt x="576" y="1369"/>
                    <a:pt x="651" y="1369"/>
                  </a:cubicBezTo>
                  <a:cubicBezTo>
                    <a:pt x="726" y="1369"/>
                    <a:pt x="845" y="1450"/>
                    <a:pt x="870" y="1500"/>
                  </a:cubicBezTo>
                  <a:cubicBezTo>
                    <a:pt x="895" y="1556"/>
                    <a:pt x="1171" y="1438"/>
                    <a:pt x="1296" y="1613"/>
                  </a:cubicBezTo>
                  <a:cubicBezTo>
                    <a:pt x="1421" y="1794"/>
                    <a:pt x="1653" y="1788"/>
                    <a:pt x="1421" y="1981"/>
                  </a:cubicBezTo>
                  <a:close/>
                  <a:moveTo>
                    <a:pt x="1509" y="394"/>
                  </a:moveTo>
                  <a:cubicBezTo>
                    <a:pt x="1509" y="425"/>
                    <a:pt x="1571" y="575"/>
                    <a:pt x="1446" y="475"/>
                  </a:cubicBezTo>
                  <a:cubicBezTo>
                    <a:pt x="1315" y="375"/>
                    <a:pt x="1359" y="269"/>
                    <a:pt x="1283" y="231"/>
                  </a:cubicBezTo>
                  <a:cubicBezTo>
                    <a:pt x="1233" y="206"/>
                    <a:pt x="1246" y="169"/>
                    <a:pt x="1265" y="131"/>
                  </a:cubicBezTo>
                  <a:cubicBezTo>
                    <a:pt x="1377" y="144"/>
                    <a:pt x="1477" y="175"/>
                    <a:pt x="1578" y="225"/>
                  </a:cubicBezTo>
                  <a:cubicBezTo>
                    <a:pt x="1578" y="231"/>
                    <a:pt x="1578" y="244"/>
                    <a:pt x="1584" y="263"/>
                  </a:cubicBezTo>
                  <a:cubicBezTo>
                    <a:pt x="1609" y="338"/>
                    <a:pt x="1503" y="356"/>
                    <a:pt x="1509" y="394"/>
                  </a:cubicBezTo>
                  <a:close/>
                  <a:moveTo>
                    <a:pt x="1897" y="1656"/>
                  </a:moveTo>
                  <a:cubicBezTo>
                    <a:pt x="1816" y="1650"/>
                    <a:pt x="1828" y="1469"/>
                    <a:pt x="1859" y="1338"/>
                  </a:cubicBezTo>
                  <a:cubicBezTo>
                    <a:pt x="1891" y="1213"/>
                    <a:pt x="1953" y="1231"/>
                    <a:pt x="1960" y="1069"/>
                  </a:cubicBezTo>
                  <a:cubicBezTo>
                    <a:pt x="1966" y="975"/>
                    <a:pt x="2104" y="981"/>
                    <a:pt x="2110" y="1044"/>
                  </a:cubicBezTo>
                  <a:cubicBezTo>
                    <a:pt x="2110" y="1063"/>
                    <a:pt x="2122" y="1094"/>
                    <a:pt x="2147" y="1113"/>
                  </a:cubicBezTo>
                  <a:cubicBezTo>
                    <a:pt x="2147" y="1119"/>
                    <a:pt x="2147" y="1125"/>
                    <a:pt x="2147" y="1131"/>
                  </a:cubicBezTo>
                  <a:cubicBezTo>
                    <a:pt x="2147" y="1331"/>
                    <a:pt x="2091" y="1519"/>
                    <a:pt x="1985" y="1675"/>
                  </a:cubicBezTo>
                  <a:cubicBezTo>
                    <a:pt x="1972" y="1669"/>
                    <a:pt x="1947" y="1663"/>
                    <a:pt x="1897" y="1656"/>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28" name="Title 27">
            <a:extLst>
              <a:ext uri="{FF2B5EF4-FFF2-40B4-BE49-F238E27FC236}">
                <a16:creationId xmlns:a16="http://schemas.microsoft.com/office/drawing/2014/main" id="{B1C7C8C7-2D5A-475D-94EA-C73F8EA342B5}"/>
              </a:ext>
            </a:extLst>
          </p:cNvPr>
          <p:cNvSpPr>
            <a:spLocks noGrp="1"/>
          </p:cNvSpPr>
          <p:nvPr>
            <p:ph type="title"/>
          </p:nvPr>
        </p:nvSpPr>
        <p:spPr/>
        <p:txBody>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Resiliency</a:t>
            </a:r>
          </a:p>
        </p:txBody>
      </p:sp>
    </p:spTree>
    <p:extLst>
      <p:ext uri="{BB962C8B-B14F-4D97-AF65-F5344CB8AC3E}">
        <p14:creationId xmlns:p14="http://schemas.microsoft.com/office/powerpoint/2010/main" val="370501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42" presetClass="path" presetSubtype="0" decel="100000" fill="hold" nodeType="withEffect">
                                  <p:stCondLst>
                                    <p:cond delay="250"/>
                                  </p:stCondLst>
                                  <p:childTnLst>
                                    <p:animMotion origin="layout" path="M -1.38889E-6 3.08642E-6 L -0.0368 3.08642E-6 " pathEditMode="relative" rAng="0" ptsTypes="AA">
                                      <p:cBhvr>
                                        <p:cTn id="9" dur="500" spd="-100000" fill="hold"/>
                                        <p:tgtEl>
                                          <p:spTgt spid="56"/>
                                        </p:tgtEl>
                                        <p:attrNameLst>
                                          <p:attrName>ppt_x</p:attrName>
                                          <p:attrName>ppt_y</p:attrName>
                                        </p:attrNameLst>
                                      </p:cBhvr>
                                      <p:rCtr x="-1840" y="0"/>
                                    </p:animMotion>
                                  </p:childTnLst>
                                </p:cTn>
                              </p:par>
                              <p:par>
                                <p:cTn id="10" presetID="10" presetClass="entr" presetSubtype="0" fill="hold" nodeType="withEffect">
                                  <p:stCondLst>
                                    <p:cond delay="25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42" presetClass="path" presetSubtype="0" decel="100000" fill="hold" nodeType="withEffect">
                                  <p:stCondLst>
                                    <p:cond delay="250"/>
                                  </p:stCondLst>
                                  <p:childTnLst>
                                    <p:animMotion origin="layout" path="M -1.38889E-6 3.08642E-6 L -0.0368 3.08642E-6 " pathEditMode="relative" rAng="0" ptsTypes="AA">
                                      <p:cBhvr>
                                        <p:cTn id="14" dur="500" spd="-100000" fill="hold"/>
                                        <p:tgtEl>
                                          <p:spTgt spid="54"/>
                                        </p:tgtEl>
                                        <p:attrNameLst>
                                          <p:attrName>ppt_x</p:attrName>
                                          <p:attrName>ppt_y</p:attrName>
                                        </p:attrNameLst>
                                      </p:cBhvr>
                                      <p:rCtr x="-1840" y="0"/>
                                    </p:animMotion>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42" presetClass="path" presetSubtype="0" decel="100000" fill="hold" grpId="1" nodeType="withEffect">
                                  <p:stCondLst>
                                    <p:cond delay="0"/>
                                  </p:stCondLst>
                                  <p:childTnLst>
                                    <p:animMotion origin="layout" path="M -3.05556E-6 -2.46914E-7 L 0.03681 -2.46914E-7 " pathEditMode="relative" rAng="0" ptsTypes="AA">
                                      <p:cBhvr>
                                        <p:cTn id="19" dur="500" spd="-100000" fill="hold"/>
                                        <p:tgtEl>
                                          <p:spTgt spid="28"/>
                                        </p:tgtEl>
                                        <p:attrNameLst>
                                          <p:attrName>ppt_x</p:attrName>
                                          <p:attrName>ppt_y</p:attrName>
                                        </p:attrNameLst>
                                      </p:cBhvr>
                                      <p:rCtr x="1840" y="0"/>
                                    </p:animMotion>
                                  </p:childTnLst>
                                </p:cTn>
                              </p:par>
                              <p:par>
                                <p:cTn id="20" presetID="10" presetClass="entr" presetSubtype="0" fill="hold" nodeType="with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nodeType="withEffect">
                                  <p:stCondLst>
                                    <p:cond delay="250"/>
                                  </p:stCondLst>
                                  <p:childTnLst>
                                    <p:animMotion origin="layout" path="M -1.38889E-6 3.08642E-6 L -0.0368 3.08642E-6 " pathEditMode="relative" rAng="0" ptsTypes="AA">
                                      <p:cBhvr>
                                        <p:cTn id="24" dur="500" spd="-100000" fill="hold"/>
                                        <p:tgtEl>
                                          <p:spTgt spid="31"/>
                                        </p:tgtEl>
                                        <p:attrNameLst>
                                          <p:attrName>ppt_x</p:attrName>
                                          <p:attrName>ppt_y</p:attrName>
                                        </p:attrNameLst>
                                      </p:cBhvr>
                                      <p:rCtr x="-1840" y="0"/>
                                    </p:animMotion>
                                  </p:childTnLst>
                                </p:cTn>
                              </p:par>
                              <p:par>
                                <p:cTn id="25" presetID="10" presetClass="entr" presetSubtype="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42" presetClass="path" presetSubtype="0" decel="100000" fill="hold" grpId="1" nodeType="withEffect">
                                  <p:stCondLst>
                                    <p:cond delay="250"/>
                                  </p:stCondLst>
                                  <p:childTnLst>
                                    <p:animMotion origin="layout" path="M -1.38889E-6 3.08642E-6 L -0.0368 3.08642E-6 " pathEditMode="relative" rAng="0" ptsTypes="AA">
                                      <p:cBhvr>
                                        <p:cTn id="29" dur="500" spd="-100000" fill="hold"/>
                                        <p:tgtEl>
                                          <p:spTgt spid="26"/>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8" grpId="0"/>
      <p:bldP spid="28"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2" name="Title 8">
            <a:extLst>
              <a:ext uri="{FF2B5EF4-FFF2-40B4-BE49-F238E27FC236}">
                <a16:creationId xmlns:a16="http://schemas.microsoft.com/office/drawing/2014/main" id="{51A0627B-176D-4EB9-BB17-26B49050E576}"/>
              </a:ext>
            </a:extLst>
          </p:cNvPr>
          <p:cNvSpPr txBox="1">
            <a:spLocks/>
          </p:cNvSpPr>
          <p:nvPr/>
        </p:nvSpPr>
        <p:spPr>
          <a:xfrm>
            <a:off x="2964053" y="1259483"/>
            <a:ext cx="5525320"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Microservices limit “blast radius” for </a:t>
            </a:r>
            <a:r>
              <a:rPr kumimoji="0" lang="en-US" sz="27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software </a:t>
            </a:r>
            <a:r>
              <a:rPr kumimoji="0" lang="en-US" sz="27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incidents</a:t>
            </a:r>
            <a:endParaRPr kumimoji="0" lang="en-US" sz="2700" b="1"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23" name="TextBox 22">
            <a:extLst>
              <a:ext uri="{FF2B5EF4-FFF2-40B4-BE49-F238E27FC236}">
                <a16:creationId xmlns:a16="http://schemas.microsoft.com/office/drawing/2014/main" id="{383BB192-7625-4EAA-ADAA-F3C66B739554}"/>
              </a:ext>
            </a:extLst>
          </p:cNvPr>
          <p:cNvSpPr txBox="1"/>
          <p:nvPr/>
        </p:nvSpPr>
        <p:spPr>
          <a:xfrm>
            <a:off x="2964053" y="2251428"/>
            <a:ext cx="5780936"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Build and deploy loosely coupled services.</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Enable teams to move fast independently.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Reduce </a:t>
            </a:r>
            <a:r>
              <a:rPr kumimoji="0" lang="en-US" sz="2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blast radius</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via </a:t>
            </a:r>
            <a:r>
              <a:rPr kumimoji="0" lang="en-US" sz="2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service</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and deployment isolation.</a:t>
            </a:r>
          </a:p>
        </p:txBody>
      </p:sp>
      <p:sp>
        <p:nvSpPr>
          <p:cNvPr id="48" name="Arc 47">
            <a:extLst>
              <a:ext uri="{FF2B5EF4-FFF2-40B4-BE49-F238E27FC236}">
                <a16:creationId xmlns:a16="http://schemas.microsoft.com/office/drawing/2014/main" id="{C1D37A32-D8A2-4B08-BEC9-844A5FF7078B}"/>
              </a:ext>
            </a:extLst>
          </p:cNvPr>
          <p:cNvSpPr/>
          <p:nvPr/>
        </p:nvSpPr>
        <p:spPr>
          <a:xfrm>
            <a:off x="410464" y="2358809"/>
            <a:ext cx="2392594" cy="574926"/>
          </a:xfrm>
          <a:prstGeom prst="arc">
            <a:avLst>
              <a:gd name="adj1" fmla="val 21004527"/>
              <a:gd name="adj2" fmla="val 11490291"/>
            </a:avLst>
          </a:prstGeom>
          <a:noFill/>
          <a:ln w="22225">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4" name="Group 23">
            <a:extLst>
              <a:ext uri="{FF2B5EF4-FFF2-40B4-BE49-F238E27FC236}">
                <a16:creationId xmlns:a16="http://schemas.microsoft.com/office/drawing/2014/main" id="{C65E8038-2C37-4A3A-AFF4-8C208EA00EE7}"/>
              </a:ext>
            </a:extLst>
          </p:cNvPr>
          <p:cNvGrpSpPr/>
          <p:nvPr/>
        </p:nvGrpSpPr>
        <p:grpSpPr>
          <a:xfrm>
            <a:off x="555299" y="1388140"/>
            <a:ext cx="2243380" cy="2168602"/>
            <a:chOff x="880800" y="1568573"/>
            <a:chExt cx="1779404" cy="1720092"/>
          </a:xfrm>
        </p:grpSpPr>
        <p:sp>
          <p:nvSpPr>
            <p:cNvPr id="25" name="Freeform: Shape 24">
              <a:extLst>
                <a:ext uri="{FF2B5EF4-FFF2-40B4-BE49-F238E27FC236}">
                  <a16:creationId xmlns:a16="http://schemas.microsoft.com/office/drawing/2014/main" id="{7FAA6242-E0F8-492A-AADC-D472782301F0}"/>
                </a:ext>
              </a:extLst>
            </p:cNvPr>
            <p:cNvSpPr/>
            <p:nvPr/>
          </p:nvSpPr>
          <p:spPr>
            <a:xfrm>
              <a:off x="1018057" y="1775954"/>
              <a:ext cx="1363194" cy="1286992"/>
            </a:xfrm>
            <a:custGeom>
              <a:avLst/>
              <a:gdLst>
                <a:gd name="connsiteX0" fmla="*/ 599580 w 1363194"/>
                <a:gd name="connsiteY0" fmla="*/ 0 h 1286992"/>
                <a:gd name="connsiteX1" fmla="*/ 811389 w 1363194"/>
                <a:gd name="connsiteY1" fmla="*/ 87734 h 1286992"/>
                <a:gd name="connsiteX2" fmla="*/ 837795 w 1363194"/>
                <a:gd name="connsiteY2" fmla="*/ 119738 h 1286992"/>
                <a:gd name="connsiteX3" fmla="*/ 898291 w 1363194"/>
                <a:gd name="connsiteY3" fmla="*/ 113640 h 1286992"/>
                <a:gd name="connsiteX4" fmla="*/ 1315570 w 1363194"/>
                <a:gd name="connsiteY4" fmla="*/ 530919 h 1286992"/>
                <a:gd name="connsiteX5" fmla="*/ 1310762 w 1363194"/>
                <a:gd name="connsiteY5" fmla="*/ 594466 h 1286992"/>
                <a:gd name="connsiteX6" fmla="*/ 1299539 w 1363194"/>
                <a:gd name="connsiteY6" fmla="*/ 643163 h 1286992"/>
                <a:gd name="connsiteX7" fmla="*/ 1318770 w 1363194"/>
                <a:gd name="connsiteY7" fmla="*/ 666472 h 1286992"/>
                <a:gd name="connsiteX8" fmla="*/ 1363194 w 1363194"/>
                <a:gd name="connsiteY8" fmla="*/ 811905 h 1286992"/>
                <a:gd name="connsiteX9" fmla="*/ 1103078 w 1363194"/>
                <a:gd name="connsiteY9" fmla="*/ 1072021 h 1286992"/>
                <a:gd name="connsiteX10" fmla="*/ 1057190 w 1363194"/>
                <a:gd name="connsiteY10" fmla="*/ 1067395 h 1286992"/>
                <a:gd name="connsiteX11" fmla="*/ 1047115 w 1363194"/>
                <a:gd name="connsiteY11" fmla="*/ 1099854 h 1286992"/>
                <a:gd name="connsiteX12" fmla="*/ 851008 w 1363194"/>
                <a:gd name="connsiteY12" fmla="*/ 1229842 h 1286992"/>
                <a:gd name="connsiteX13" fmla="*/ 768164 w 1363194"/>
                <a:gd name="connsiteY13" fmla="*/ 1213117 h 1286992"/>
                <a:gd name="connsiteX14" fmla="*/ 701657 w 1363194"/>
                <a:gd name="connsiteY14" fmla="*/ 1168276 h 1286992"/>
                <a:gd name="connsiteX15" fmla="*/ 675773 w 1363194"/>
                <a:gd name="connsiteY15" fmla="*/ 1199647 h 1286992"/>
                <a:gd name="connsiteX16" fmla="*/ 464903 w 1363194"/>
                <a:gd name="connsiteY16" fmla="*/ 1286992 h 1286992"/>
                <a:gd name="connsiteX17" fmla="*/ 166688 w 1363194"/>
                <a:gd name="connsiteY17" fmla="*/ 988777 h 1286992"/>
                <a:gd name="connsiteX18" fmla="*/ 172747 w 1363194"/>
                <a:gd name="connsiteY18" fmla="*/ 928676 h 1286992"/>
                <a:gd name="connsiteX19" fmla="*/ 175670 w 1363194"/>
                <a:gd name="connsiteY19" fmla="*/ 919259 h 1286992"/>
                <a:gd name="connsiteX20" fmla="*/ 132066 w 1363194"/>
                <a:gd name="connsiteY20" fmla="*/ 895591 h 1286992"/>
                <a:gd name="connsiteX21" fmla="*/ 0 w 1363194"/>
                <a:gd name="connsiteY21" fmla="*/ 647205 h 1286992"/>
                <a:gd name="connsiteX22" fmla="*/ 299543 w 1363194"/>
                <a:gd name="connsiteY22" fmla="*/ 347662 h 1286992"/>
                <a:gd name="connsiteX23" fmla="*/ 304943 w 1363194"/>
                <a:gd name="connsiteY23" fmla="*/ 348206 h 1286992"/>
                <a:gd name="connsiteX24" fmla="*/ 300037 w 1363194"/>
                <a:gd name="connsiteY24" fmla="*/ 299543 h 1286992"/>
                <a:gd name="connsiteX25" fmla="*/ 599580 w 1363194"/>
                <a:gd name="connsiteY25" fmla="*/ 0 h 128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3194" h="1286992">
                  <a:moveTo>
                    <a:pt x="599580" y="0"/>
                  </a:moveTo>
                  <a:cubicBezTo>
                    <a:pt x="682297" y="0"/>
                    <a:pt x="757182" y="33527"/>
                    <a:pt x="811389" y="87734"/>
                  </a:cubicBezTo>
                  <a:lnTo>
                    <a:pt x="837795" y="119738"/>
                  </a:lnTo>
                  <a:lnTo>
                    <a:pt x="898291" y="113640"/>
                  </a:lnTo>
                  <a:cubicBezTo>
                    <a:pt x="1128748" y="113640"/>
                    <a:pt x="1315570" y="300462"/>
                    <a:pt x="1315570" y="530919"/>
                  </a:cubicBezTo>
                  <a:cubicBezTo>
                    <a:pt x="1315570" y="552524"/>
                    <a:pt x="1313928" y="573746"/>
                    <a:pt x="1310762" y="594466"/>
                  </a:cubicBezTo>
                  <a:lnTo>
                    <a:pt x="1299539" y="643163"/>
                  </a:lnTo>
                  <a:lnTo>
                    <a:pt x="1318770" y="666472"/>
                  </a:lnTo>
                  <a:cubicBezTo>
                    <a:pt x="1346817" y="707986"/>
                    <a:pt x="1363194" y="758033"/>
                    <a:pt x="1363194" y="811905"/>
                  </a:cubicBezTo>
                  <a:cubicBezTo>
                    <a:pt x="1363194" y="955563"/>
                    <a:pt x="1246736" y="1072021"/>
                    <a:pt x="1103078" y="1072021"/>
                  </a:cubicBezTo>
                  <a:lnTo>
                    <a:pt x="1057190" y="1067395"/>
                  </a:lnTo>
                  <a:lnTo>
                    <a:pt x="1047115" y="1099854"/>
                  </a:lnTo>
                  <a:cubicBezTo>
                    <a:pt x="1014805" y="1176243"/>
                    <a:pt x="939166" y="1229842"/>
                    <a:pt x="851008" y="1229842"/>
                  </a:cubicBezTo>
                  <a:cubicBezTo>
                    <a:pt x="821622" y="1229842"/>
                    <a:pt x="793627" y="1223887"/>
                    <a:pt x="768164" y="1213117"/>
                  </a:cubicBezTo>
                  <a:lnTo>
                    <a:pt x="701657" y="1168276"/>
                  </a:lnTo>
                  <a:lnTo>
                    <a:pt x="675773" y="1199647"/>
                  </a:lnTo>
                  <a:cubicBezTo>
                    <a:pt x="621807" y="1253613"/>
                    <a:pt x="547253" y="1286992"/>
                    <a:pt x="464903" y="1286992"/>
                  </a:cubicBezTo>
                  <a:cubicBezTo>
                    <a:pt x="300203" y="1286992"/>
                    <a:pt x="166688" y="1153477"/>
                    <a:pt x="166688" y="988777"/>
                  </a:cubicBezTo>
                  <a:cubicBezTo>
                    <a:pt x="166688" y="968190"/>
                    <a:pt x="168774" y="948089"/>
                    <a:pt x="172747" y="928676"/>
                  </a:cubicBezTo>
                  <a:lnTo>
                    <a:pt x="175670" y="919259"/>
                  </a:lnTo>
                  <a:lnTo>
                    <a:pt x="132066" y="895591"/>
                  </a:lnTo>
                  <a:cubicBezTo>
                    <a:pt x="52387" y="841761"/>
                    <a:pt x="0" y="750601"/>
                    <a:pt x="0" y="647205"/>
                  </a:cubicBezTo>
                  <a:cubicBezTo>
                    <a:pt x="0" y="481772"/>
                    <a:pt x="134110" y="347662"/>
                    <a:pt x="299543" y="347662"/>
                  </a:cubicBezTo>
                  <a:lnTo>
                    <a:pt x="304943" y="348206"/>
                  </a:lnTo>
                  <a:lnTo>
                    <a:pt x="300037" y="299543"/>
                  </a:lnTo>
                  <a:cubicBezTo>
                    <a:pt x="300037" y="134110"/>
                    <a:pt x="434147" y="0"/>
                    <a:pt x="599580" y="0"/>
                  </a:cubicBezTo>
                  <a:close/>
                </a:path>
              </a:pathLst>
            </a:custGeom>
            <a:gradFill>
              <a:gsLst>
                <a:gs pos="1961">
                  <a:schemeClr val="tx1">
                    <a:alpha val="35000"/>
                  </a:schemeClr>
                </a:gs>
                <a:gs pos="100000">
                  <a:schemeClr val="tx1">
                    <a:alpha val="16000"/>
                  </a:schemeClr>
                </a:gs>
              </a:gsLst>
              <a:lin ang="5400000" scaled="0"/>
            </a:gradFill>
            <a:ln w="2222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Freeform 42">
              <a:extLst>
                <a:ext uri="{FF2B5EF4-FFF2-40B4-BE49-F238E27FC236}">
                  <a16:creationId xmlns:a16="http://schemas.microsoft.com/office/drawing/2014/main" id="{CE562B1F-FAAF-4FE0-827F-525E6EF4606A}"/>
                </a:ext>
              </a:extLst>
            </p:cNvPr>
            <p:cNvSpPr>
              <a:spLocks/>
            </p:cNvSpPr>
            <p:nvPr/>
          </p:nvSpPr>
          <p:spPr bwMode="auto">
            <a:xfrm>
              <a:off x="1006837" y="1770535"/>
              <a:ext cx="1369116" cy="1296820"/>
            </a:xfrm>
            <a:custGeom>
              <a:avLst/>
              <a:gdLst>
                <a:gd name="T0" fmla="*/ 105 w 129"/>
                <a:gd name="T1" fmla="*/ 100 h 121"/>
                <a:gd name="T2" fmla="*/ 100 w 129"/>
                <a:gd name="T3" fmla="*/ 100 h 121"/>
                <a:gd name="T4" fmla="*/ 100 w 129"/>
                <a:gd name="T5" fmla="*/ 104 h 121"/>
                <a:gd name="T6" fmla="*/ 82 w 129"/>
                <a:gd name="T7" fmla="*/ 116 h 121"/>
                <a:gd name="T8" fmla="*/ 69 w 129"/>
                <a:gd name="T9" fmla="*/ 111 h 121"/>
                <a:gd name="T10" fmla="*/ 66 w 129"/>
                <a:gd name="T11" fmla="*/ 109 h 121"/>
                <a:gd name="T12" fmla="*/ 43 w 129"/>
                <a:gd name="T13" fmla="*/ 121 h 121"/>
                <a:gd name="T14" fmla="*/ 18 w 129"/>
                <a:gd name="T15" fmla="*/ 95 h 121"/>
                <a:gd name="T16" fmla="*/ 18 w 129"/>
                <a:gd name="T17" fmla="*/ 89 h 121"/>
                <a:gd name="T18" fmla="*/ 15 w 129"/>
                <a:gd name="T19" fmla="*/ 87 h 121"/>
                <a:gd name="T20" fmla="*/ 0 w 129"/>
                <a:gd name="T21" fmla="*/ 62 h 121"/>
                <a:gd name="T22" fmla="*/ 28 w 129"/>
                <a:gd name="T23" fmla="*/ 35 h 121"/>
                <a:gd name="T24" fmla="*/ 32 w 129"/>
                <a:gd name="T25" fmla="*/ 34 h 121"/>
                <a:gd name="T26" fmla="*/ 31 w 129"/>
                <a:gd name="T27" fmla="*/ 27 h 121"/>
                <a:gd name="T28" fmla="*/ 57 w 129"/>
                <a:gd name="T29" fmla="*/ 0 h 121"/>
                <a:gd name="T30" fmla="*/ 78 w 129"/>
                <a:gd name="T31" fmla="*/ 10 h 121"/>
                <a:gd name="T32" fmla="*/ 79 w 129"/>
                <a:gd name="T33" fmla="*/ 12 h 121"/>
                <a:gd name="T34" fmla="*/ 83 w 129"/>
                <a:gd name="T35" fmla="*/ 11 h 121"/>
                <a:gd name="T36" fmla="*/ 86 w 129"/>
                <a:gd name="T37" fmla="*/ 11 h 121"/>
                <a:gd name="T38" fmla="*/ 125 w 129"/>
                <a:gd name="T39" fmla="*/ 50 h 121"/>
                <a:gd name="T40" fmla="*/ 124 w 129"/>
                <a:gd name="T41" fmla="*/ 57 h 121"/>
                <a:gd name="T42" fmla="*/ 123 w 129"/>
                <a:gd name="T43" fmla="*/ 61 h 121"/>
                <a:gd name="T44" fmla="*/ 129 w 129"/>
                <a:gd name="T45" fmla="*/ 77 h 121"/>
                <a:gd name="T46" fmla="*/ 105 w 129"/>
                <a:gd name="T47" fmla="*/ 10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9" h="121">
                  <a:moveTo>
                    <a:pt x="105" y="100"/>
                  </a:moveTo>
                  <a:cubicBezTo>
                    <a:pt x="104" y="100"/>
                    <a:pt x="100" y="100"/>
                    <a:pt x="100" y="100"/>
                  </a:cubicBezTo>
                  <a:cubicBezTo>
                    <a:pt x="100" y="104"/>
                    <a:pt x="100" y="104"/>
                    <a:pt x="100" y="104"/>
                  </a:cubicBezTo>
                  <a:cubicBezTo>
                    <a:pt x="97" y="111"/>
                    <a:pt x="90" y="116"/>
                    <a:pt x="82" y="116"/>
                  </a:cubicBezTo>
                  <a:cubicBezTo>
                    <a:pt x="77" y="116"/>
                    <a:pt x="72" y="114"/>
                    <a:pt x="69" y="111"/>
                  </a:cubicBezTo>
                  <a:cubicBezTo>
                    <a:pt x="66" y="109"/>
                    <a:pt x="66" y="109"/>
                    <a:pt x="66" y="109"/>
                  </a:cubicBezTo>
                  <a:cubicBezTo>
                    <a:pt x="61" y="116"/>
                    <a:pt x="53" y="121"/>
                    <a:pt x="43" y="121"/>
                  </a:cubicBezTo>
                  <a:cubicBezTo>
                    <a:pt x="29" y="121"/>
                    <a:pt x="18" y="110"/>
                    <a:pt x="18" y="95"/>
                  </a:cubicBezTo>
                  <a:cubicBezTo>
                    <a:pt x="18" y="93"/>
                    <a:pt x="18" y="91"/>
                    <a:pt x="18" y="89"/>
                  </a:cubicBezTo>
                  <a:cubicBezTo>
                    <a:pt x="15" y="87"/>
                    <a:pt x="15" y="87"/>
                    <a:pt x="15" y="87"/>
                  </a:cubicBezTo>
                  <a:cubicBezTo>
                    <a:pt x="6" y="82"/>
                    <a:pt x="0" y="73"/>
                    <a:pt x="0" y="62"/>
                  </a:cubicBezTo>
                  <a:cubicBezTo>
                    <a:pt x="0" y="47"/>
                    <a:pt x="12" y="35"/>
                    <a:pt x="28" y="35"/>
                  </a:cubicBezTo>
                  <a:cubicBezTo>
                    <a:pt x="32" y="34"/>
                    <a:pt x="32" y="34"/>
                    <a:pt x="32" y="34"/>
                  </a:cubicBezTo>
                  <a:cubicBezTo>
                    <a:pt x="31" y="32"/>
                    <a:pt x="31" y="30"/>
                    <a:pt x="31" y="27"/>
                  </a:cubicBezTo>
                  <a:cubicBezTo>
                    <a:pt x="31" y="12"/>
                    <a:pt x="43" y="0"/>
                    <a:pt x="57" y="0"/>
                  </a:cubicBezTo>
                  <a:cubicBezTo>
                    <a:pt x="65" y="0"/>
                    <a:pt x="73" y="4"/>
                    <a:pt x="78" y="10"/>
                  </a:cubicBezTo>
                  <a:cubicBezTo>
                    <a:pt x="78" y="11"/>
                    <a:pt x="79" y="11"/>
                    <a:pt x="79" y="12"/>
                  </a:cubicBezTo>
                  <a:cubicBezTo>
                    <a:pt x="83" y="11"/>
                    <a:pt x="83" y="11"/>
                    <a:pt x="83" y="11"/>
                  </a:cubicBezTo>
                  <a:cubicBezTo>
                    <a:pt x="84" y="11"/>
                    <a:pt x="85" y="11"/>
                    <a:pt x="86" y="11"/>
                  </a:cubicBezTo>
                  <a:cubicBezTo>
                    <a:pt x="108" y="11"/>
                    <a:pt x="125" y="29"/>
                    <a:pt x="125" y="50"/>
                  </a:cubicBezTo>
                  <a:cubicBezTo>
                    <a:pt x="125" y="52"/>
                    <a:pt x="125" y="55"/>
                    <a:pt x="124" y="57"/>
                  </a:cubicBezTo>
                  <a:cubicBezTo>
                    <a:pt x="123" y="61"/>
                    <a:pt x="123" y="61"/>
                    <a:pt x="123" y="61"/>
                  </a:cubicBezTo>
                  <a:cubicBezTo>
                    <a:pt x="127" y="66"/>
                    <a:pt x="129" y="71"/>
                    <a:pt x="129" y="77"/>
                  </a:cubicBezTo>
                  <a:cubicBezTo>
                    <a:pt x="129" y="90"/>
                    <a:pt x="118" y="100"/>
                    <a:pt x="105" y="100"/>
                  </a:cubicBezTo>
                  <a:close/>
                </a:path>
              </a:pathLst>
            </a:custGeom>
            <a:noFill/>
            <a:ln w="9525">
              <a:noFill/>
              <a:round/>
              <a:headEnd/>
              <a:tailEnd/>
            </a:ln>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Freeform 23">
              <a:extLst>
                <a:ext uri="{FF2B5EF4-FFF2-40B4-BE49-F238E27FC236}">
                  <a16:creationId xmlns:a16="http://schemas.microsoft.com/office/drawing/2014/main" id="{4D52B576-F15C-448B-B1BA-64925039F4F5}"/>
                </a:ext>
              </a:extLst>
            </p:cNvPr>
            <p:cNvSpPr>
              <a:spLocks/>
            </p:cNvSpPr>
            <p:nvPr/>
          </p:nvSpPr>
          <p:spPr bwMode="auto">
            <a:xfrm>
              <a:off x="2012698" y="2364363"/>
              <a:ext cx="370709" cy="479451"/>
            </a:xfrm>
            <a:custGeom>
              <a:avLst/>
              <a:gdLst>
                <a:gd name="T0" fmla="*/ 24 w 36"/>
                <a:gd name="T1" fmla="*/ 0 h 47"/>
                <a:gd name="T2" fmla="*/ 36 w 36"/>
                <a:gd name="T3" fmla="*/ 22 h 47"/>
                <a:gd name="T4" fmla="*/ 10 w 36"/>
                <a:gd name="T5" fmla="*/ 47 h 47"/>
                <a:gd name="T6" fmla="*/ 0 w 36"/>
                <a:gd name="T7" fmla="*/ 45 h 47"/>
              </a:gdLst>
              <a:ahLst/>
              <a:cxnLst>
                <a:cxn ang="0">
                  <a:pos x="T0" y="T1"/>
                </a:cxn>
                <a:cxn ang="0">
                  <a:pos x="T2" y="T3"/>
                </a:cxn>
                <a:cxn ang="0">
                  <a:pos x="T4" y="T5"/>
                </a:cxn>
                <a:cxn ang="0">
                  <a:pos x="T6" y="T7"/>
                </a:cxn>
              </a:cxnLst>
              <a:rect l="0" t="0" r="r" b="b"/>
              <a:pathLst>
                <a:path w="36" h="47">
                  <a:moveTo>
                    <a:pt x="24" y="0"/>
                  </a:moveTo>
                  <a:cubicBezTo>
                    <a:pt x="31" y="5"/>
                    <a:pt x="36" y="13"/>
                    <a:pt x="36" y="22"/>
                  </a:cubicBezTo>
                  <a:cubicBezTo>
                    <a:pt x="36" y="36"/>
                    <a:pt x="24" y="47"/>
                    <a:pt x="10" y="47"/>
                  </a:cubicBezTo>
                  <a:cubicBezTo>
                    <a:pt x="7" y="47"/>
                    <a:pt x="3" y="47"/>
                    <a:pt x="0" y="45"/>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 name="Freeform 24">
              <a:extLst>
                <a:ext uri="{FF2B5EF4-FFF2-40B4-BE49-F238E27FC236}">
                  <a16:creationId xmlns:a16="http://schemas.microsoft.com/office/drawing/2014/main" id="{ABC9CBAA-4DF1-439D-BD78-345428C3CE76}"/>
                </a:ext>
              </a:extLst>
            </p:cNvPr>
            <p:cNvSpPr>
              <a:spLocks/>
            </p:cNvSpPr>
            <p:nvPr/>
          </p:nvSpPr>
          <p:spPr bwMode="auto">
            <a:xfrm>
              <a:off x="1711188" y="2843814"/>
              <a:ext cx="370709" cy="168055"/>
            </a:xfrm>
            <a:custGeom>
              <a:avLst/>
              <a:gdLst>
                <a:gd name="T0" fmla="*/ 0 w 36"/>
                <a:gd name="T1" fmla="*/ 9 h 16"/>
                <a:gd name="T2" fmla="*/ 16 w 36"/>
                <a:gd name="T3" fmla="*/ 16 h 16"/>
                <a:gd name="T4" fmla="*/ 36 w 36"/>
                <a:gd name="T5" fmla="*/ 0 h 16"/>
              </a:gdLst>
              <a:ahLst/>
              <a:cxnLst>
                <a:cxn ang="0">
                  <a:pos x="T0" y="T1"/>
                </a:cxn>
                <a:cxn ang="0">
                  <a:pos x="T2" y="T3"/>
                </a:cxn>
                <a:cxn ang="0">
                  <a:pos x="T4" y="T5"/>
                </a:cxn>
              </a:cxnLst>
              <a:rect l="0" t="0" r="r" b="b"/>
              <a:pathLst>
                <a:path w="36" h="16">
                  <a:moveTo>
                    <a:pt x="0" y="9"/>
                  </a:moveTo>
                  <a:cubicBezTo>
                    <a:pt x="4" y="14"/>
                    <a:pt x="9" y="16"/>
                    <a:pt x="16" y="16"/>
                  </a:cubicBezTo>
                  <a:cubicBezTo>
                    <a:pt x="26" y="16"/>
                    <a:pt x="34" y="9"/>
                    <a:pt x="36"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 name="Freeform 25">
              <a:extLst>
                <a:ext uri="{FF2B5EF4-FFF2-40B4-BE49-F238E27FC236}">
                  <a16:creationId xmlns:a16="http://schemas.microsoft.com/office/drawing/2014/main" id="{41C6E9BE-D43F-436B-8963-86286EF6D584}"/>
                </a:ext>
              </a:extLst>
            </p:cNvPr>
            <p:cNvSpPr>
              <a:spLocks/>
            </p:cNvSpPr>
            <p:nvPr/>
          </p:nvSpPr>
          <p:spPr bwMode="auto">
            <a:xfrm>
              <a:off x="1859472" y="1889855"/>
              <a:ext cx="479451" cy="533821"/>
            </a:xfrm>
            <a:custGeom>
              <a:avLst/>
              <a:gdLst>
                <a:gd name="T0" fmla="*/ 45 w 47"/>
                <a:gd name="T1" fmla="*/ 52 h 52"/>
                <a:gd name="T2" fmla="*/ 47 w 47"/>
                <a:gd name="T3" fmla="*/ 41 h 52"/>
                <a:gd name="T4" fmla="*/ 6 w 47"/>
                <a:gd name="T5" fmla="*/ 0 h 52"/>
                <a:gd name="T6" fmla="*/ 0 w 47"/>
                <a:gd name="T7" fmla="*/ 0 h 52"/>
              </a:gdLst>
              <a:ahLst/>
              <a:cxnLst>
                <a:cxn ang="0">
                  <a:pos x="T0" y="T1"/>
                </a:cxn>
                <a:cxn ang="0">
                  <a:pos x="T2" y="T3"/>
                </a:cxn>
                <a:cxn ang="0">
                  <a:pos x="T4" y="T5"/>
                </a:cxn>
                <a:cxn ang="0">
                  <a:pos x="T6" y="T7"/>
                </a:cxn>
              </a:cxnLst>
              <a:rect l="0" t="0" r="r" b="b"/>
              <a:pathLst>
                <a:path w="47" h="52">
                  <a:moveTo>
                    <a:pt x="45" y="52"/>
                  </a:moveTo>
                  <a:cubicBezTo>
                    <a:pt x="46" y="49"/>
                    <a:pt x="47" y="45"/>
                    <a:pt x="47" y="41"/>
                  </a:cubicBezTo>
                  <a:cubicBezTo>
                    <a:pt x="47" y="18"/>
                    <a:pt x="29" y="0"/>
                    <a:pt x="6" y="0"/>
                  </a:cubicBezTo>
                  <a:cubicBezTo>
                    <a:pt x="4" y="0"/>
                    <a:pt x="2" y="0"/>
                    <a:pt x="0"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Freeform 26">
              <a:extLst>
                <a:ext uri="{FF2B5EF4-FFF2-40B4-BE49-F238E27FC236}">
                  <a16:creationId xmlns:a16="http://schemas.microsoft.com/office/drawing/2014/main" id="{45C2E206-9763-484B-94E5-21F48F4435D8}"/>
                </a:ext>
              </a:extLst>
            </p:cNvPr>
            <p:cNvSpPr>
              <a:spLocks/>
            </p:cNvSpPr>
            <p:nvPr/>
          </p:nvSpPr>
          <p:spPr bwMode="auto">
            <a:xfrm>
              <a:off x="1320708" y="1776170"/>
              <a:ext cx="588191" cy="464622"/>
            </a:xfrm>
            <a:custGeom>
              <a:avLst/>
              <a:gdLst>
                <a:gd name="T0" fmla="*/ 57 w 57"/>
                <a:gd name="T1" fmla="*/ 23 h 45"/>
                <a:gd name="T2" fmla="*/ 51 w 57"/>
                <a:gd name="T3" fmla="*/ 11 h 45"/>
                <a:gd name="T4" fmla="*/ 29 w 57"/>
                <a:gd name="T5" fmla="*/ 0 h 45"/>
                <a:gd name="T6" fmla="*/ 0 w 57"/>
                <a:gd name="T7" fmla="*/ 29 h 45"/>
                <a:gd name="T8" fmla="*/ 5 w 57"/>
                <a:gd name="T9" fmla="*/ 45 h 45"/>
              </a:gdLst>
              <a:ahLst/>
              <a:cxnLst>
                <a:cxn ang="0">
                  <a:pos x="T0" y="T1"/>
                </a:cxn>
                <a:cxn ang="0">
                  <a:pos x="T2" y="T3"/>
                </a:cxn>
                <a:cxn ang="0">
                  <a:pos x="T4" y="T5"/>
                </a:cxn>
                <a:cxn ang="0">
                  <a:pos x="T6" y="T7"/>
                </a:cxn>
                <a:cxn ang="0">
                  <a:pos x="T8" y="T9"/>
                </a:cxn>
              </a:cxnLst>
              <a:rect l="0" t="0" r="r" b="b"/>
              <a:pathLst>
                <a:path w="57" h="45">
                  <a:moveTo>
                    <a:pt x="57" y="23"/>
                  </a:moveTo>
                  <a:cubicBezTo>
                    <a:pt x="56" y="19"/>
                    <a:pt x="54" y="14"/>
                    <a:pt x="51" y="11"/>
                  </a:cubicBezTo>
                  <a:cubicBezTo>
                    <a:pt x="46" y="4"/>
                    <a:pt x="38" y="0"/>
                    <a:pt x="29" y="0"/>
                  </a:cubicBezTo>
                  <a:cubicBezTo>
                    <a:pt x="13" y="0"/>
                    <a:pt x="0" y="13"/>
                    <a:pt x="0" y="29"/>
                  </a:cubicBezTo>
                  <a:cubicBezTo>
                    <a:pt x="0" y="35"/>
                    <a:pt x="2" y="40"/>
                    <a:pt x="5" y="45"/>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Freeform 27">
              <a:extLst>
                <a:ext uri="{FF2B5EF4-FFF2-40B4-BE49-F238E27FC236}">
                  <a16:creationId xmlns:a16="http://schemas.microsoft.com/office/drawing/2014/main" id="{3C2E5A6E-F851-45F5-8E99-7F3AC9CAEDC7}"/>
                </a:ext>
              </a:extLst>
            </p:cNvPr>
            <p:cNvSpPr>
              <a:spLocks/>
            </p:cNvSpPr>
            <p:nvPr/>
          </p:nvSpPr>
          <p:spPr bwMode="auto">
            <a:xfrm>
              <a:off x="1014255" y="2127109"/>
              <a:ext cx="316339" cy="593135"/>
            </a:xfrm>
            <a:custGeom>
              <a:avLst/>
              <a:gdLst>
                <a:gd name="T0" fmla="*/ 31 w 31"/>
                <a:gd name="T1" fmla="*/ 1 h 58"/>
                <a:gd name="T2" fmla="*/ 29 w 31"/>
                <a:gd name="T3" fmla="*/ 0 h 58"/>
                <a:gd name="T4" fmla="*/ 0 w 31"/>
                <a:gd name="T5" fmla="*/ 30 h 58"/>
                <a:gd name="T6" fmla="*/ 18 w 31"/>
                <a:gd name="T7" fmla="*/ 58 h 58"/>
              </a:gdLst>
              <a:ahLst/>
              <a:cxnLst>
                <a:cxn ang="0">
                  <a:pos x="T0" y="T1"/>
                </a:cxn>
                <a:cxn ang="0">
                  <a:pos x="T2" y="T3"/>
                </a:cxn>
                <a:cxn ang="0">
                  <a:pos x="T4" y="T5"/>
                </a:cxn>
                <a:cxn ang="0">
                  <a:pos x="T6" y="T7"/>
                </a:cxn>
              </a:cxnLst>
              <a:rect l="0" t="0" r="r" b="b"/>
              <a:pathLst>
                <a:path w="31" h="58">
                  <a:moveTo>
                    <a:pt x="31" y="1"/>
                  </a:moveTo>
                  <a:cubicBezTo>
                    <a:pt x="30" y="0"/>
                    <a:pt x="30" y="0"/>
                    <a:pt x="29" y="0"/>
                  </a:cubicBezTo>
                  <a:cubicBezTo>
                    <a:pt x="13" y="0"/>
                    <a:pt x="0" y="14"/>
                    <a:pt x="0" y="30"/>
                  </a:cubicBezTo>
                  <a:cubicBezTo>
                    <a:pt x="0" y="42"/>
                    <a:pt x="7" y="53"/>
                    <a:pt x="18" y="58"/>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Freeform 28">
              <a:extLst>
                <a:ext uri="{FF2B5EF4-FFF2-40B4-BE49-F238E27FC236}">
                  <a16:creationId xmlns:a16="http://schemas.microsoft.com/office/drawing/2014/main" id="{11F30D8F-330F-47DB-9BA0-E388D5E79EAE}"/>
                </a:ext>
              </a:extLst>
            </p:cNvPr>
            <p:cNvSpPr>
              <a:spLocks/>
            </p:cNvSpPr>
            <p:nvPr/>
          </p:nvSpPr>
          <p:spPr bwMode="auto">
            <a:xfrm>
              <a:off x="1187253" y="2651044"/>
              <a:ext cx="558535" cy="410252"/>
            </a:xfrm>
            <a:custGeom>
              <a:avLst/>
              <a:gdLst>
                <a:gd name="T0" fmla="*/ 3 w 54"/>
                <a:gd name="T1" fmla="*/ 0 h 40"/>
                <a:gd name="T2" fmla="*/ 0 w 54"/>
                <a:gd name="T3" fmla="*/ 12 h 40"/>
                <a:gd name="T4" fmla="*/ 28 w 54"/>
                <a:gd name="T5" fmla="*/ 40 h 40"/>
                <a:gd name="T6" fmla="*/ 54 w 54"/>
                <a:gd name="T7" fmla="*/ 23 h 40"/>
              </a:gdLst>
              <a:ahLst/>
              <a:cxnLst>
                <a:cxn ang="0">
                  <a:pos x="T0" y="T1"/>
                </a:cxn>
                <a:cxn ang="0">
                  <a:pos x="T2" y="T3"/>
                </a:cxn>
                <a:cxn ang="0">
                  <a:pos x="T4" y="T5"/>
                </a:cxn>
                <a:cxn ang="0">
                  <a:pos x="T6" y="T7"/>
                </a:cxn>
              </a:cxnLst>
              <a:rect l="0" t="0" r="r" b="b"/>
              <a:pathLst>
                <a:path w="54" h="40">
                  <a:moveTo>
                    <a:pt x="3" y="0"/>
                  </a:moveTo>
                  <a:cubicBezTo>
                    <a:pt x="1" y="4"/>
                    <a:pt x="0" y="8"/>
                    <a:pt x="0" y="12"/>
                  </a:cubicBezTo>
                  <a:cubicBezTo>
                    <a:pt x="0" y="28"/>
                    <a:pt x="13" y="40"/>
                    <a:pt x="28" y="40"/>
                  </a:cubicBezTo>
                  <a:cubicBezTo>
                    <a:pt x="40" y="40"/>
                    <a:pt x="50" y="33"/>
                    <a:pt x="54" y="23"/>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Freeform 29">
              <a:extLst>
                <a:ext uri="{FF2B5EF4-FFF2-40B4-BE49-F238E27FC236}">
                  <a16:creationId xmlns:a16="http://schemas.microsoft.com/office/drawing/2014/main" id="{7ACD4083-120F-4DAD-9270-A7A787BCA3AE}"/>
                </a:ext>
              </a:extLst>
            </p:cNvPr>
            <p:cNvSpPr>
              <a:spLocks/>
            </p:cNvSpPr>
            <p:nvPr/>
          </p:nvSpPr>
          <p:spPr bwMode="auto">
            <a:xfrm>
              <a:off x="1859472" y="2576903"/>
              <a:ext cx="192769" cy="113685"/>
            </a:xfrm>
            <a:custGeom>
              <a:avLst/>
              <a:gdLst>
                <a:gd name="T0" fmla="*/ 19 w 19"/>
                <a:gd name="T1" fmla="*/ 0 h 11"/>
                <a:gd name="T2" fmla="*/ 0 w 19"/>
                <a:gd name="T3" fmla="*/ 7 h 11"/>
              </a:gdLst>
              <a:ahLst/>
              <a:cxnLst>
                <a:cxn ang="0">
                  <a:pos x="T0" y="T1"/>
                </a:cxn>
                <a:cxn ang="0">
                  <a:pos x="T2" y="T3"/>
                </a:cxn>
              </a:cxnLst>
              <a:rect l="0" t="0" r="r" b="b"/>
              <a:pathLst>
                <a:path w="19" h="11">
                  <a:moveTo>
                    <a:pt x="19" y="0"/>
                  </a:moveTo>
                  <a:cubicBezTo>
                    <a:pt x="16" y="7"/>
                    <a:pt x="7" y="11"/>
                    <a:pt x="0" y="7"/>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 name="Freeform 30">
              <a:extLst>
                <a:ext uri="{FF2B5EF4-FFF2-40B4-BE49-F238E27FC236}">
                  <a16:creationId xmlns:a16="http://schemas.microsoft.com/office/drawing/2014/main" id="{BEF16A48-81F5-4CC4-9DCD-D8A2275EA1EA}"/>
                </a:ext>
              </a:extLst>
            </p:cNvPr>
            <p:cNvSpPr>
              <a:spLocks/>
            </p:cNvSpPr>
            <p:nvPr/>
          </p:nvSpPr>
          <p:spPr bwMode="auto">
            <a:xfrm>
              <a:off x="1355308" y="2270450"/>
              <a:ext cx="143341" cy="182884"/>
            </a:xfrm>
            <a:custGeom>
              <a:avLst/>
              <a:gdLst>
                <a:gd name="T0" fmla="*/ 2 w 14"/>
                <a:gd name="T1" fmla="*/ 18 h 18"/>
                <a:gd name="T2" fmla="*/ 14 w 14"/>
                <a:gd name="T3" fmla="*/ 0 h 18"/>
              </a:gdLst>
              <a:ahLst/>
              <a:cxnLst>
                <a:cxn ang="0">
                  <a:pos x="T0" y="T1"/>
                </a:cxn>
                <a:cxn ang="0">
                  <a:pos x="T2" y="T3"/>
                </a:cxn>
              </a:cxnLst>
              <a:rect l="0" t="0" r="r" b="b"/>
              <a:pathLst>
                <a:path w="14" h="18">
                  <a:moveTo>
                    <a:pt x="2" y="18"/>
                  </a:moveTo>
                  <a:cubicBezTo>
                    <a:pt x="0" y="10"/>
                    <a:pt x="6" y="2"/>
                    <a:pt x="14" y="0"/>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 name="Freeform 31">
              <a:extLst>
                <a:ext uri="{FF2B5EF4-FFF2-40B4-BE49-F238E27FC236}">
                  <a16:creationId xmlns:a16="http://schemas.microsoft.com/office/drawing/2014/main" id="{910503E6-F9B2-481C-9EC3-2BB08D6A9F57}"/>
                </a:ext>
              </a:extLst>
            </p:cNvPr>
            <p:cNvSpPr>
              <a:spLocks/>
            </p:cNvSpPr>
            <p:nvPr/>
          </p:nvSpPr>
          <p:spPr bwMode="auto">
            <a:xfrm>
              <a:off x="1711188" y="2660930"/>
              <a:ext cx="237254" cy="133455"/>
            </a:xfrm>
            <a:custGeom>
              <a:avLst/>
              <a:gdLst>
                <a:gd name="T0" fmla="*/ 23 w 23"/>
                <a:gd name="T1" fmla="*/ 0 h 13"/>
                <a:gd name="T2" fmla="*/ 0 w 23"/>
                <a:gd name="T3" fmla="*/ 9 h 13"/>
              </a:gdLst>
              <a:ahLst/>
              <a:cxnLst>
                <a:cxn ang="0">
                  <a:pos x="T0" y="T1"/>
                </a:cxn>
                <a:cxn ang="0">
                  <a:pos x="T2" y="T3"/>
                </a:cxn>
              </a:cxnLst>
              <a:rect l="0" t="0" r="r" b="b"/>
              <a:pathLst>
                <a:path w="23" h="13">
                  <a:moveTo>
                    <a:pt x="23" y="0"/>
                  </a:moveTo>
                  <a:cubicBezTo>
                    <a:pt x="19" y="9"/>
                    <a:pt x="9" y="13"/>
                    <a:pt x="0" y="9"/>
                  </a:cubicBez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 name="Freeform 32">
              <a:extLst>
                <a:ext uri="{FF2B5EF4-FFF2-40B4-BE49-F238E27FC236}">
                  <a16:creationId xmlns:a16="http://schemas.microsoft.com/office/drawing/2014/main" id="{870AF960-E93E-4FDF-9ECA-A82F5008F539}"/>
                </a:ext>
              </a:extLst>
            </p:cNvPr>
            <p:cNvSpPr>
              <a:spLocks/>
            </p:cNvSpPr>
            <p:nvPr/>
          </p:nvSpPr>
          <p:spPr bwMode="auto">
            <a:xfrm>
              <a:off x="2062127" y="2843814"/>
              <a:ext cx="217482" cy="291624"/>
            </a:xfrm>
            <a:custGeom>
              <a:avLst/>
              <a:gdLst>
                <a:gd name="T0" fmla="*/ 15 w 44"/>
                <a:gd name="T1" fmla="*/ 0 h 59"/>
                <a:gd name="T2" fmla="*/ 44 w 44"/>
                <a:gd name="T3" fmla="*/ 59 h 59"/>
                <a:gd name="T4" fmla="*/ 0 w 44"/>
                <a:gd name="T5" fmla="*/ 13 h 59"/>
              </a:gdLst>
              <a:ahLst/>
              <a:cxnLst>
                <a:cxn ang="0">
                  <a:pos x="T0" y="T1"/>
                </a:cxn>
                <a:cxn ang="0">
                  <a:pos x="T2" y="T3"/>
                </a:cxn>
                <a:cxn ang="0">
                  <a:pos x="T4" y="T5"/>
                </a:cxn>
              </a:cxnLst>
              <a:rect l="0" t="0" r="r" b="b"/>
              <a:pathLst>
                <a:path w="44" h="59">
                  <a:moveTo>
                    <a:pt x="15" y="0"/>
                  </a:moveTo>
                  <a:lnTo>
                    <a:pt x="44" y="59"/>
                  </a:lnTo>
                  <a:lnTo>
                    <a:pt x="0" y="13"/>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 name="Freeform 33">
              <a:extLst>
                <a:ext uri="{FF2B5EF4-FFF2-40B4-BE49-F238E27FC236}">
                  <a16:creationId xmlns:a16="http://schemas.microsoft.com/office/drawing/2014/main" id="{E6EE53D3-2527-40CC-9495-5B7F164E946C}"/>
                </a:ext>
              </a:extLst>
            </p:cNvPr>
            <p:cNvSpPr>
              <a:spLocks/>
            </p:cNvSpPr>
            <p:nvPr/>
          </p:nvSpPr>
          <p:spPr bwMode="auto">
            <a:xfrm>
              <a:off x="1671647" y="2982212"/>
              <a:ext cx="113685" cy="306453"/>
            </a:xfrm>
            <a:custGeom>
              <a:avLst/>
              <a:gdLst>
                <a:gd name="T0" fmla="*/ 23 w 23"/>
                <a:gd name="T1" fmla="*/ 2 h 62"/>
                <a:gd name="T2" fmla="*/ 0 w 23"/>
                <a:gd name="T3" fmla="*/ 62 h 62"/>
                <a:gd name="T4" fmla="*/ 4 w 23"/>
                <a:gd name="T5" fmla="*/ 0 h 62"/>
              </a:gdLst>
              <a:ahLst/>
              <a:cxnLst>
                <a:cxn ang="0">
                  <a:pos x="T0" y="T1"/>
                </a:cxn>
                <a:cxn ang="0">
                  <a:pos x="T2" y="T3"/>
                </a:cxn>
                <a:cxn ang="0">
                  <a:pos x="T4" y="T5"/>
                </a:cxn>
              </a:cxnLst>
              <a:rect l="0" t="0" r="r" b="b"/>
              <a:pathLst>
                <a:path w="23" h="62">
                  <a:moveTo>
                    <a:pt x="23" y="2"/>
                  </a:moveTo>
                  <a:lnTo>
                    <a:pt x="0" y="62"/>
                  </a:lnTo>
                  <a:lnTo>
                    <a:pt x="4" y="0"/>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Freeform 34">
              <a:extLst>
                <a:ext uri="{FF2B5EF4-FFF2-40B4-BE49-F238E27FC236}">
                  <a16:creationId xmlns:a16="http://schemas.microsoft.com/office/drawing/2014/main" id="{64221999-4115-4B2F-B18A-4FFD97DAD62E}"/>
                </a:ext>
              </a:extLst>
            </p:cNvPr>
            <p:cNvSpPr>
              <a:spLocks/>
            </p:cNvSpPr>
            <p:nvPr/>
          </p:nvSpPr>
          <p:spPr bwMode="auto">
            <a:xfrm>
              <a:off x="2338923" y="2374249"/>
              <a:ext cx="321281" cy="88970"/>
            </a:xfrm>
            <a:custGeom>
              <a:avLst/>
              <a:gdLst>
                <a:gd name="T0" fmla="*/ 0 w 65"/>
                <a:gd name="T1" fmla="*/ 0 h 18"/>
                <a:gd name="T2" fmla="*/ 65 w 65"/>
                <a:gd name="T3" fmla="*/ 0 h 18"/>
                <a:gd name="T4" fmla="*/ 5 w 65"/>
                <a:gd name="T5" fmla="*/ 18 h 18"/>
              </a:gdLst>
              <a:ahLst/>
              <a:cxnLst>
                <a:cxn ang="0">
                  <a:pos x="T0" y="T1"/>
                </a:cxn>
                <a:cxn ang="0">
                  <a:pos x="T2" y="T3"/>
                </a:cxn>
                <a:cxn ang="0">
                  <a:pos x="T4" y="T5"/>
                </a:cxn>
              </a:cxnLst>
              <a:rect l="0" t="0" r="r" b="b"/>
              <a:pathLst>
                <a:path w="65" h="18">
                  <a:moveTo>
                    <a:pt x="0" y="0"/>
                  </a:moveTo>
                  <a:lnTo>
                    <a:pt x="65" y="0"/>
                  </a:lnTo>
                  <a:lnTo>
                    <a:pt x="5" y="18"/>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Freeform 35">
              <a:extLst>
                <a:ext uri="{FF2B5EF4-FFF2-40B4-BE49-F238E27FC236}">
                  <a16:creationId xmlns:a16="http://schemas.microsoft.com/office/drawing/2014/main" id="{A2FFF391-F819-48E4-869F-BB69ECA2F2A2}"/>
                </a:ext>
              </a:extLst>
            </p:cNvPr>
            <p:cNvSpPr>
              <a:spLocks/>
            </p:cNvSpPr>
            <p:nvPr/>
          </p:nvSpPr>
          <p:spPr bwMode="auto">
            <a:xfrm>
              <a:off x="1834759" y="1568573"/>
              <a:ext cx="103799" cy="311396"/>
            </a:xfrm>
            <a:custGeom>
              <a:avLst/>
              <a:gdLst>
                <a:gd name="T0" fmla="*/ 0 w 21"/>
                <a:gd name="T1" fmla="*/ 61 h 63"/>
                <a:gd name="T2" fmla="*/ 21 w 21"/>
                <a:gd name="T3" fmla="*/ 0 h 63"/>
                <a:gd name="T4" fmla="*/ 19 w 21"/>
                <a:gd name="T5" fmla="*/ 63 h 63"/>
              </a:gdLst>
              <a:ahLst/>
              <a:cxnLst>
                <a:cxn ang="0">
                  <a:pos x="T0" y="T1"/>
                </a:cxn>
                <a:cxn ang="0">
                  <a:pos x="T2" y="T3"/>
                </a:cxn>
                <a:cxn ang="0">
                  <a:pos x="T4" y="T5"/>
                </a:cxn>
              </a:cxnLst>
              <a:rect l="0" t="0" r="r" b="b"/>
              <a:pathLst>
                <a:path w="21" h="63">
                  <a:moveTo>
                    <a:pt x="0" y="61"/>
                  </a:moveTo>
                  <a:lnTo>
                    <a:pt x="21" y="0"/>
                  </a:lnTo>
                  <a:lnTo>
                    <a:pt x="19" y="63"/>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Freeform 36">
              <a:extLst>
                <a:ext uri="{FF2B5EF4-FFF2-40B4-BE49-F238E27FC236}">
                  <a16:creationId xmlns:a16="http://schemas.microsoft.com/office/drawing/2014/main" id="{42CB252C-CE7C-4BE9-B35A-966FEA30CE28}"/>
                </a:ext>
              </a:extLst>
            </p:cNvPr>
            <p:cNvSpPr>
              <a:spLocks/>
            </p:cNvSpPr>
            <p:nvPr/>
          </p:nvSpPr>
          <p:spPr bwMode="auto">
            <a:xfrm>
              <a:off x="1053798" y="1909626"/>
              <a:ext cx="276796" cy="217483"/>
            </a:xfrm>
            <a:custGeom>
              <a:avLst/>
              <a:gdLst>
                <a:gd name="T0" fmla="*/ 46 w 56"/>
                <a:gd name="T1" fmla="*/ 44 h 44"/>
                <a:gd name="T2" fmla="*/ 0 w 56"/>
                <a:gd name="T3" fmla="*/ 0 h 44"/>
                <a:gd name="T4" fmla="*/ 56 w 56"/>
                <a:gd name="T5" fmla="*/ 29 h 44"/>
              </a:gdLst>
              <a:ahLst/>
              <a:cxnLst>
                <a:cxn ang="0">
                  <a:pos x="T0" y="T1"/>
                </a:cxn>
                <a:cxn ang="0">
                  <a:pos x="T2" y="T3"/>
                </a:cxn>
                <a:cxn ang="0">
                  <a:pos x="T4" y="T5"/>
                </a:cxn>
              </a:cxnLst>
              <a:rect l="0" t="0" r="r" b="b"/>
              <a:pathLst>
                <a:path w="56" h="44">
                  <a:moveTo>
                    <a:pt x="46" y="44"/>
                  </a:moveTo>
                  <a:lnTo>
                    <a:pt x="0" y="0"/>
                  </a:lnTo>
                  <a:lnTo>
                    <a:pt x="56" y="29"/>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Freeform 37">
              <a:extLst>
                <a:ext uri="{FF2B5EF4-FFF2-40B4-BE49-F238E27FC236}">
                  <a16:creationId xmlns:a16="http://schemas.microsoft.com/office/drawing/2014/main" id="{26156B29-D617-475E-BD3C-C6B3B19EBEED}"/>
                </a:ext>
              </a:extLst>
            </p:cNvPr>
            <p:cNvSpPr>
              <a:spLocks/>
            </p:cNvSpPr>
            <p:nvPr/>
          </p:nvSpPr>
          <p:spPr bwMode="auto">
            <a:xfrm>
              <a:off x="880800" y="2690588"/>
              <a:ext cx="306453" cy="143341"/>
            </a:xfrm>
            <a:custGeom>
              <a:avLst/>
              <a:gdLst>
                <a:gd name="T0" fmla="*/ 62 w 62"/>
                <a:gd name="T1" fmla="*/ 17 h 29"/>
                <a:gd name="T2" fmla="*/ 0 w 62"/>
                <a:gd name="T3" fmla="*/ 29 h 29"/>
                <a:gd name="T4" fmla="*/ 56 w 62"/>
                <a:gd name="T5" fmla="*/ 0 h 29"/>
              </a:gdLst>
              <a:ahLst/>
              <a:cxnLst>
                <a:cxn ang="0">
                  <a:pos x="T0" y="T1"/>
                </a:cxn>
                <a:cxn ang="0">
                  <a:pos x="T2" y="T3"/>
                </a:cxn>
                <a:cxn ang="0">
                  <a:pos x="T4" y="T5"/>
                </a:cxn>
              </a:cxnLst>
              <a:rect l="0" t="0" r="r" b="b"/>
              <a:pathLst>
                <a:path w="62" h="29">
                  <a:moveTo>
                    <a:pt x="62" y="17"/>
                  </a:moveTo>
                  <a:lnTo>
                    <a:pt x="0" y="29"/>
                  </a:lnTo>
                  <a:lnTo>
                    <a:pt x="56" y="0"/>
                  </a:lnTo>
                </a:path>
              </a:pathLst>
            </a:cu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493524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6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500"/>
                                        <p:tgtEl>
                                          <p:spTgt spid="4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42" presetClass="path" presetSubtype="0" decel="100000" fill="hold" grpId="1" nodeType="withEffect">
                                  <p:stCondLst>
                                    <p:cond delay="250"/>
                                  </p:stCondLst>
                                  <p:childTnLst>
                                    <p:animMotion origin="layout" path="M 4.72222E-6 -4.19753E-6 L 0.0368 -4.19753E-6 " pathEditMode="relative" rAng="0" ptsTypes="AA">
                                      <p:cBhvr>
                                        <p:cTn id="12" dur="500" spd="-100000" fill="hold"/>
                                        <p:tgtEl>
                                          <p:spTgt spid="22"/>
                                        </p:tgtEl>
                                        <p:attrNameLst>
                                          <p:attrName>ppt_x</p:attrName>
                                          <p:attrName>ppt_y</p:attrName>
                                        </p:attrNameLst>
                                      </p:cBhvr>
                                      <p:rCtr x="1840" y="0"/>
                                    </p:animMotion>
                                  </p:childTnLst>
                                </p:cTn>
                              </p:par>
                              <p:par>
                                <p:cTn id="13" presetID="10" presetClass="entr" presetSubtype="0" fill="hold" grpId="0" nodeType="withEffect">
                                  <p:stCondLst>
                                    <p:cond delay="350"/>
                                  </p:st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fade">
                                      <p:cBhvr>
                                        <p:cTn id="15" dur="500"/>
                                        <p:tgtEl>
                                          <p:spTgt spid="23">
                                            <p:txEl>
                                              <p:pRg st="0" end="0"/>
                                            </p:txEl>
                                          </p:spTgt>
                                        </p:tgtEl>
                                      </p:cBhvr>
                                    </p:animEffect>
                                  </p:childTnLst>
                                </p:cTn>
                              </p:par>
                              <p:par>
                                <p:cTn id="16" presetID="10" presetClass="entr" presetSubtype="0" fill="hold" grpId="0" nodeType="withEffect">
                                  <p:stCondLst>
                                    <p:cond delay="35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fade">
                                      <p:cBhvr>
                                        <p:cTn id="18" dur="500"/>
                                        <p:tgtEl>
                                          <p:spTgt spid="23">
                                            <p:txEl>
                                              <p:pRg st="1" end="1"/>
                                            </p:txEl>
                                          </p:spTgt>
                                        </p:tgtEl>
                                      </p:cBhvr>
                                    </p:animEffect>
                                  </p:childTnLst>
                                </p:cTn>
                              </p:par>
                              <p:par>
                                <p:cTn id="19" presetID="10" presetClass="entr" presetSubtype="0" fill="hold" grpId="0" nodeType="withEffect">
                                  <p:stCondLst>
                                    <p:cond delay="35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500"/>
                                        <p:tgtEl>
                                          <p:spTgt spid="23">
                                            <p:txEl>
                                              <p:pRg st="2" end="2"/>
                                            </p:txEl>
                                          </p:spTgt>
                                        </p:tgtEl>
                                      </p:cBhvr>
                                    </p:animEffect>
                                  </p:childTnLst>
                                </p:cTn>
                              </p:par>
                              <p:par>
                                <p:cTn id="22" presetID="42" presetClass="path" presetSubtype="0" decel="100000" fill="hold" grpId="1" nodeType="withEffect">
                                  <p:stCondLst>
                                    <p:cond delay="350"/>
                                  </p:stCondLst>
                                  <p:childTnLst>
                                    <p:animMotion origin="layout" path="M 1.38889E-6 -2.34568E-6 L 1.38889E-6 0.0858 " pathEditMode="relative" rAng="0" ptsTypes="AA">
                                      <p:cBhvr>
                                        <p:cTn id="23" dur="500" spd="-100000" fill="hold"/>
                                        <p:tgtEl>
                                          <p:spTgt spid="23">
                                            <p:txEl>
                                              <p:pRg st="0" end="0"/>
                                            </p:txEl>
                                          </p:spTgt>
                                        </p:tgtEl>
                                        <p:attrNameLst>
                                          <p:attrName>ppt_x</p:attrName>
                                          <p:attrName>ppt_y</p:attrName>
                                        </p:attrNameLst>
                                      </p:cBhvr>
                                      <p:rCtr x="0" y="4290"/>
                                    </p:animMotion>
                                  </p:childTnLst>
                                </p:cTn>
                              </p:par>
                              <p:par>
                                <p:cTn id="24" presetID="42" presetClass="path" presetSubtype="0" decel="100000" fill="hold" grpId="1" nodeType="withEffect">
                                  <p:stCondLst>
                                    <p:cond delay="350"/>
                                  </p:stCondLst>
                                  <p:childTnLst>
                                    <p:animMotion origin="layout" path="M -1.94444E-6 -3.20988E-6 L -1.94444E-6 0.08581 " pathEditMode="relative" rAng="0" ptsTypes="AA">
                                      <p:cBhvr>
                                        <p:cTn id="25" dur="500" spd="-100000" fill="hold"/>
                                        <p:tgtEl>
                                          <p:spTgt spid="23">
                                            <p:txEl>
                                              <p:pRg st="1" end="1"/>
                                            </p:txEl>
                                          </p:spTgt>
                                        </p:tgtEl>
                                        <p:attrNameLst>
                                          <p:attrName>ppt_x</p:attrName>
                                          <p:attrName>ppt_y</p:attrName>
                                        </p:attrNameLst>
                                      </p:cBhvr>
                                      <p:rCtr x="0" y="4290"/>
                                    </p:animMotion>
                                  </p:childTnLst>
                                </p:cTn>
                              </p:par>
                              <p:par>
                                <p:cTn id="26" presetID="42" presetClass="path" presetSubtype="0" decel="100000" fill="hold" grpId="1" nodeType="withEffect">
                                  <p:stCondLst>
                                    <p:cond delay="350"/>
                                  </p:stCondLst>
                                  <p:childTnLst>
                                    <p:animMotion origin="layout" path="M -5.55556E-7 2.46914E-6 L -5.55556E-7 0.0858 " pathEditMode="relative" rAng="0" ptsTypes="AA">
                                      <p:cBhvr>
                                        <p:cTn id="27" dur="500" spd="-100000" fill="hold"/>
                                        <p:tgtEl>
                                          <p:spTgt spid="23">
                                            <p:txEl>
                                              <p:pRg st="2" end="2"/>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build="allAtOnce"/>
      <p:bldP spid="23" grpId="1" build="allAtOnce"/>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9" name="Graphic 2">
            <a:extLst>
              <a:ext uri="{FF2B5EF4-FFF2-40B4-BE49-F238E27FC236}">
                <a16:creationId xmlns:a16="http://schemas.microsoft.com/office/drawing/2014/main" id="{BB359784-9C48-4F25-8CE3-3FD08AC77A4A}"/>
              </a:ext>
            </a:extLst>
          </p:cNvPr>
          <p:cNvGrpSpPr/>
          <p:nvPr/>
        </p:nvGrpSpPr>
        <p:grpSpPr>
          <a:xfrm>
            <a:off x="-933321" y="-421542"/>
            <a:ext cx="10622818" cy="6245911"/>
            <a:chOff x="536551" y="1234440"/>
            <a:chExt cx="5196887" cy="3055620"/>
          </a:xfrm>
          <a:gradFill>
            <a:gsLst>
              <a:gs pos="100000">
                <a:schemeClr val="tx1">
                  <a:alpha val="26000"/>
                </a:schemeClr>
              </a:gs>
              <a:gs pos="0">
                <a:schemeClr val="tx1">
                  <a:alpha val="37000"/>
                </a:schemeClr>
              </a:gs>
            </a:gsLst>
            <a:lin ang="5400000" scaled="0"/>
          </a:gradFill>
        </p:grpSpPr>
        <p:sp>
          <p:nvSpPr>
            <p:cNvPr id="10" name="Freeform: Shape 9">
              <a:extLst>
                <a:ext uri="{FF2B5EF4-FFF2-40B4-BE49-F238E27FC236}">
                  <a16:creationId xmlns:a16="http://schemas.microsoft.com/office/drawing/2014/main" id="{DC28FC8C-F0B9-46AB-A843-77F2AB79874E}"/>
                </a:ext>
              </a:extLst>
            </p:cNvPr>
            <p:cNvSpPr/>
            <p:nvPr/>
          </p:nvSpPr>
          <p:spPr>
            <a:xfrm>
              <a:off x="2712456" y="1433172"/>
              <a:ext cx="2705740" cy="2397845"/>
            </a:xfrm>
            <a:custGeom>
              <a:avLst/>
              <a:gdLst/>
              <a:ahLst/>
              <a:cxnLst/>
              <a:rect l="0" t="0" r="0" b="0"/>
              <a:pathLst>
                <a:path w="2705740" h="2397845">
                  <a:moveTo>
                    <a:pt x="1807131" y="1547403"/>
                  </a:moveTo>
                  <a:cubicBezTo>
                    <a:pt x="1808064" y="1546937"/>
                    <a:pt x="1809930" y="1546470"/>
                    <a:pt x="1810397" y="1546937"/>
                  </a:cubicBezTo>
                  <a:cubicBezTo>
                    <a:pt x="1814129" y="1550669"/>
                    <a:pt x="1818794" y="1553001"/>
                    <a:pt x="1819727" y="1558600"/>
                  </a:cubicBezTo>
                  <a:cubicBezTo>
                    <a:pt x="1820660" y="1562798"/>
                    <a:pt x="1821593" y="1567463"/>
                    <a:pt x="1822993" y="1571662"/>
                  </a:cubicBezTo>
                  <a:cubicBezTo>
                    <a:pt x="1826258" y="1582391"/>
                    <a:pt x="1828124" y="1594054"/>
                    <a:pt x="1835122" y="1603851"/>
                  </a:cubicBezTo>
                  <a:cubicBezTo>
                    <a:pt x="1836521" y="1605717"/>
                    <a:pt x="1836988" y="1608516"/>
                    <a:pt x="1837921" y="1610848"/>
                  </a:cubicBezTo>
                  <a:cubicBezTo>
                    <a:pt x="1838387" y="1613181"/>
                    <a:pt x="1838854" y="1615980"/>
                    <a:pt x="1839320" y="1618312"/>
                  </a:cubicBezTo>
                  <a:cubicBezTo>
                    <a:pt x="1842586" y="1627643"/>
                    <a:pt x="1842586" y="1636973"/>
                    <a:pt x="1839787" y="1646769"/>
                  </a:cubicBezTo>
                  <a:cubicBezTo>
                    <a:pt x="1839320" y="1649102"/>
                    <a:pt x="1838387" y="1651901"/>
                    <a:pt x="1838854" y="1654233"/>
                  </a:cubicBezTo>
                  <a:cubicBezTo>
                    <a:pt x="1841186" y="1661231"/>
                    <a:pt x="1839787" y="1668229"/>
                    <a:pt x="1837454" y="1674760"/>
                  </a:cubicBezTo>
                  <a:cubicBezTo>
                    <a:pt x="1834655" y="1682690"/>
                    <a:pt x="1835588" y="1688755"/>
                    <a:pt x="1844452" y="1692020"/>
                  </a:cubicBezTo>
                  <a:cubicBezTo>
                    <a:pt x="1844918" y="1692020"/>
                    <a:pt x="1845851" y="1692487"/>
                    <a:pt x="1845851" y="1692954"/>
                  </a:cubicBezTo>
                  <a:cubicBezTo>
                    <a:pt x="1853315" y="1702284"/>
                    <a:pt x="1861246" y="1712080"/>
                    <a:pt x="1868244" y="1721410"/>
                  </a:cubicBezTo>
                  <a:cubicBezTo>
                    <a:pt x="1871976" y="1726076"/>
                    <a:pt x="1871509" y="1732140"/>
                    <a:pt x="1871976" y="1738205"/>
                  </a:cubicBezTo>
                  <a:cubicBezTo>
                    <a:pt x="1871976" y="1739604"/>
                    <a:pt x="1872909" y="1740537"/>
                    <a:pt x="1873375" y="1741937"/>
                  </a:cubicBezTo>
                  <a:cubicBezTo>
                    <a:pt x="1875241" y="1745202"/>
                    <a:pt x="1875708" y="1748934"/>
                    <a:pt x="1875708" y="1753133"/>
                  </a:cubicBezTo>
                  <a:cubicBezTo>
                    <a:pt x="1875241" y="1757331"/>
                    <a:pt x="1877107" y="1760597"/>
                    <a:pt x="1879906" y="1763396"/>
                  </a:cubicBezTo>
                  <a:cubicBezTo>
                    <a:pt x="1884105" y="1767595"/>
                    <a:pt x="1887837" y="1771327"/>
                    <a:pt x="1889237" y="1777391"/>
                  </a:cubicBezTo>
                  <a:cubicBezTo>
                    <a:pt x="1889703" y="1779257"/>
                    <a:pt x="1891569" y="1780190"/>
                    <a:pt x="1892969" y="1781590"/>
                  </a:cubicBezTo>
                  <a:cubicBezTo>
                    <a:pt x="1894834" y="1783456"/>
                    <a:pt x="1897634" y="1784389"/>
                    <a:pt x="1898567" y="1786721"/>
                  </a:cubicBezTo>
                  <a:cubicBezTo>
                    <a:pt x="1901832" y="1792319"/>
                    <a:pt x="1906964" y="1794652"/>
                    <a:pt x="1912095" y="1796984"/>
                  </a:cubicBezTo>
                  <a:cubicBezTo>
                    <a:pt x="1918626" y="1800250"/>
                    <a:pt x="1924691" y="1803516"/>
                    <a:pt x="1930756" y="1806781"/>
                  </a:cubicBezTo>
                  <a:lnTo>
                    <a:pt x="1930289" y="1807248"/>
                  </a:lnTo>
                  <a:cubicBezTo>
                    <a:pt x="1930756" y="1807248"/>
                    <a:pt x="1931222" y="1807248"/>
                    <a:pt x="1931689" y="1807248"/>
                  </a:cubicBezTo>
                  <a:cubicBezTo>
                    <a:pt x="1931222" y="1807248"/>
                    <a:pt x="1931222" y="1806781"/>
                    <a:pt x="1930756" y="1806781"/>
                  </a:cubicBezTo>
                  <a:cubicBezTo>
                    <a:pt x="1932155" y="1805848"/>
                    <a:pt x="1933088" y="1804449"/>
                    <a:pt x="1934488" y="1803516"/>
                  </a:cubicBezTo>
                  <a:cubicBezTo>
                    <a:pt x="1936820" y="1801650"/>
                    <a:pt x="1937753" y="1799317"/>
                    <a:pt x="1936354" y="1796984"/>
                  </a:cubicBezTo>
                  <a:cubicBezTo>
                    <a:pt x="1934021" y="1791853"/>
                    <a:pt x="1932622" y="1785788"/>
                    <a:pt x="1928890" y="1781590"/>
                  </a:cubicBezTo>
                  <a:cubicBezTo>
                    <a:pt x="1924225" y="1775992"/>
                    <a:pt x="1923292" y="1770394"/>
                    <a:pt x="1923292" y="1763863"/>
                  </a:cubicBezTo>
                  <a:cubicBezTo>
                    <a:pt x="1923292" y="1760130"/>
                    <a:pt x="1923292" y="1756398"/>
                    <a:pt x="1923292" y="1752666"/>
                  </a:cubicBezTo>
                  <a:cubicBezTo>
                    <a:pt x="1923292" y="1748001"/>
                    <a:pt x="1922358" y="1743336"/>
                    <a:pt x="1919093" y="1740071"/>
                  </a:cubicBezTo>
                  <a:cubicBezTo>
                    <a:pt x="1914428" y="1734473"/>
                    <a:pt x="1908830" y="1728875"/>
                    <a:pt x="1903232" y="1723743"/>
                  </a:cubicBezTo>
                  <a:cubicBezTo>
                    <a:pt x="1895301" y="1720944"/>
                    <a:pt x="1890636" y="1713480"/>
                    <a:pt x="1882705" y="1710214"/>
                  </a:cubicBezTo>
                  <a:cubicBezTo>
                    <a:pt x="1877574" y="1707882"/>
                    <a:pt x="1873842" y="1703217"/>
                    <a:pt x="1873842" y="1696685"/>
                  </a:cubicBezTo>
                  <a:cubicBezTo>
                    <a:pt x="1873842" y="1692954"/>
                    <a:pt x="1872442" y="1689222"/>
                    <a:pt x="1869643" y="1686422"/>
                  </a:cubicBezTo>
                  <a:cubicBezTo>
                    <a:pt x="1865445" y="1682224"/>
                    <a:pt x="1863579" y="1677092"/>
                    <a:pt x="1861246" y="1671961"/>
                  </a:cubicBezTo>
                  <a:cubicBezTo>
                    <a:pt x="1855648" y="1671028"/>
                    <a:pt x="1852382" y="1667296"/>
                    <a:pt x="1851916" y="1661697"/>
                  </a:cubicBezTo>
                  <a:cubicBezTo>
                    <a:pt x="1851449" y="1657965"/>
                    <a:pt x="1851449" y="1654233"/>
                    <a:pt x="1852849" y="1650501"/>
                  </a:cubicBezTo>
                  <a:cubicBezTo>
                    <a:pt x="1857514" y="1636506"/>
                    <a:pt x="1862179" y="1622511"/>
                    <a:pt x="1863112" y="1607583"/>
                  </a:cubicBezTo>
                  <a:cubicBezTo>
                    <a:pt x="1863112" y="1607116"/>
                    <a:pt x="1863579" y="1606183"/>
                    <a:pt x="1864045" y="1605717"/>
                  </a:cubicBezTo>
                  <a:cubicBezTo>
                    <a:pt x="1864978" y="1604784"/>
                    <a:pt x="1865911" y="1604317"/>
                    <a:pt x="1867311" y="1603851"/>
                  </a:cubicBezTo>
                  <a:cubicBezTo>
                    <a:pt x="1868244" y="1603851"/>
                    <a:pt x="1870110" y="1604317"/>
                    <a:pt x="1870576" y="1604784"/>
                  </a:cubicBezTo>
                  <a:cubicBezTo>
                    <a:pt x="1871509" y="1605717"/>
                    <a:pt x="1872442" y="1606650"/>
                    <a:pt x="1872442" y="1608049"/>
                  </a:cubicBezTo>
                  <a:cubicBezTo>
                    <a:pt x="1873375" y="1615047"/>
                    <a:pt x="1877107" y="1617846"/>
                    <a:pt x="1884105" y="1617846"/>
                  </a:cubicBezTo>
                  <a:cubicBezTo>
                    <a:pt x="1885971" y="1617846"/>
                    <a:pt x="1888303" y="1617846"/>
                    <a:pt x="1889703" y="1618779"/>
                  </a:cubicBezTo>
                  <a:cubicBezTo>
                    <a:pt x="1896234" y="1623444"/>
                    <a:pt x="1904165" y="1626709"/>
                    <a:pt x="1907897" y="1635107"/>
                  </a:cubicBezTo>
                  <a:cubicBezTo>
                    <a:pt x="1912095" y="1644437"/>
                    <a:pt x="1920959" y="1650501"/>
                    <a:pt x="1928423" y="1657032"/>
                  </a:cubicBezTo>
                  <a:cubicBezTo>
                    <a:pt x="1930289" y="1656099"/>
                    <a:pt x="1932622" y="1654700"/>
                    <a:pt x="1933555" y="1655166"/>
                  </a:cubicBezTo>
                  <a:cubicBezTo>
                    <a:pt x="1937287" y="1657499"/>
                    <a:pt x="1941485" y="1659365"/>
                    <a:pt x="1941019" y="1664963"/>
                  </a:cubicBezTo>
                  <a:cubicBezTo>
                    <a:pt x="1940552" y="1670095"/>
                    <a:pt x="1941019" y="1675226"/>
                    <a:pt x="1941485" y="1680358"/>
                  </a:cubicBezTo>
                  <a:cubicBezTo>
                    <a:pt x="1941485" y="1681757"/>
                    <a:pt x="1944751" y="1683157"/>
                    <a:pt x="1946150" y="1682224"/>
                  </a:cubicBezTo>
                  <a:cubicBezTo>
                    <a:pt x="1946617" y="1681757"/>
                    <a:pt x="1947550" y="1681757"/>
                    <a:pt x="1948016" y="1681291"/>
                  </a:cubicBezTo>
                  <a:cubicBezTo>
                    <a:pt x="1955480" y="1674293"/>
                    <a:pt x="1962945" y="1667296"/>
                    <a:pt x="1969942" y="1659831"/>
                  </a:cubicBezTo>
                  <a:cubicBezTo>
                    <a:pt x="1971808" y="1657965"/>
                    <a:pt x="1973208" y="1656099"/>
                    <a:pt x="1976007" y="1655633"/>
                  </a:cubicBezTo>
                  <a:cubicBezTo>
                    <a:pt x="1985803" y="1653767"/>
                    <a:pt x="1993268" y="1646769"/>
                    <a:pt x="2000265" y="1640705"/>
                  </a:cubicBezTo>
                  <a:cubicBezTo>
                    <a:pt x="2004464" y="1636973"/>
                    <a:pt x="2006796" y="1631841"/>
                    <a:pt x="2008662" y="1625777"/>
                  </a:cubicBezTo>
                  <a:cubicBezTo>
                    <a:pt x="2010995" y="1616913"/>
                    <a:pt x="2012394" y="1608516"/>
                    <a:pt x="2008662" y="1599652"/>
                  </a:cubicBezTo>
                  <a:cubicBezTo>
                    <a:pt x="2008196" y="1599186"/>
                    <a:pt x="2008662" y="1598253"/>
                    <a:pt x="2008662" y="1597786"/>
                  </a:cubicBezTo>
                  <a:cubicBezTo>
                    <a:pt x="2007263" y="1586123"/>
                    <a:pt x="2002598" y="1575394"/>
                    <a:pt x="1997466" y="1565131"/>
                  </a:cubicBezTo>
                  <a:cubicBezTo>
                    <a:pt x="1995600" y="1560932"/>
                    <a:pt x="1992334" y="1557667"/>
                    <a:pt x="1989536" y="1554401"/>
                  </a:cubicBezTo>
                  <a:cubicBezTo>
                    <a:pt x="1983471" y="1547870"/>
                    <a:pt x="1975540" y="1543205"/>
                    <a:pt x="1968076" y="1538073"/>
                  </a:cubicBezTo>
                  <a:cubicBezTo>
                    <a:pt x="1963411" y="1534808"/>
                    <a:pt x="1958746" y="1531076"/>
                    <a:pt x="1957346" y="1525011"/>
                  </a:cubicBezTo>
                  <a:cubicBezTo>
                    <a:pt x="1956880" y="1521745"/>
                    <a:pt x="1954081" y="1519413"/>
                    <a:pt x="1951748" y="1517547"/>
                  </a:cubicBezTo>
                  <a:cubicBezTo>
                    <a:pt x="1949882" y="1515681"/>
                    <a:pt x="1948016" y="1514281"/>
                    <a:pt x="1946150" y="1512415"/>
                  </a:cubicBezTo>
                  <a:cubicBezTo>
                    <a:pt x="1945217" y="1511482"/>
                    <a:pt x="1944284" y="1510083"/>
                    <a:pt x="1944284" y="1509150"/>
                  </a:cubicBezTo>
                  <a:cubicBezTo>
                    <a:pt x="1944284" y="1502152"/>
                    <a:pt x="1941952" y="1495155"/>
                    <a:pt x="1948949" y="1489556"/>
                  </a:cubicBezTo>
                  <a:cubicBezTo>
                    <a:pt x="1952215" y="1487224"/>
                    <a:pt x="1953614" y="1483492"/>
                    <a:pt x="1954548" y="1479760"/>
                  </a:cubicBezTo>
                  <a:cubicBezTo>
                    <a:pt x="1955014" y="1476961"/>
                    <a:pt x="1956413" y="1474628"/>
                    <a:pt x="1958746" y="1473695"/>
                  </a:cubicBezTo>
                  <a:cubicBezTo>
                    <a:pt x="1966210" y="1469497"/>
                    <a:pt x="1973208" y="1465298"/>
                    <a:pt x="1980672" y="1461566"/>
                  </a:cubicBezTo>
                  <a:cubicBezTo>
                    <a:pt x="1982071" y="1460633"/>
                    <a:pt x="1984404" y="1460633"/>
                    <a:pt x="1986270" y="1461100"/>
                  </a:cubicBezTo>
                  <a:cubicBezTo>
                    <a:pt x="1988136" y="1461566"/>
                    <a:pt x="1990002" y="1462499"/>
                    <a:pt x="1991868" y="1462966"/>
                  </a:cubicBezTo>
                  <a:cubicBezTo>
                    <a:pt x="1996533" y="1463899"/>
                    <a:pt x="1999798" y="1465765"/>
                    <a:pt x="2000732" y="1471363"/>
                  </a:cubicBezTo>
                  <a:cubicBezTo>
                    <a:pt x="2001198" y="1475095"/>
                    <a:pt x="2003997" y="1478360"/>
                    <a:pt x="2007263" y="1480693"/>
                  </a:cubicBezTo>
                  <a:cubicBezTo>
                    <a:pt x="2010528" y="1483025"/>
                    <a:pt x="2015660" y="1481626"/>
                    <a:pt x="2016126" y="1477427"/>
                  </a:cubicBezTo>
                  <a:cubicBezTo>
                    <a:pt x="2016593" y="1475561"/>
                    <a:pt x="2016126" y="1473695"/>
                    <a:pt x="2016126" y="1471829"/>
                  </a:cubicBezTo>
                  <a:lnTo>
                    <a:pt x="2016593" y="1472296"/>
                  </a:lnTo>
                  <a:lnTo>
                    <a:pt x="2017059" y="1471363"/>
                  </a:lnTo>
                  <a:lnTo>
                    <a:pt x="2016593" y="1471829"/>
                  </a:lnTo>
                  <a:cubicBezTo>
                    <a:pt x="2016126" y="1470896"/>
                    <a:pt x="2015193" y="1469963"/>
                    <a:pt x="2015193" y="1469030"/>
                  </a:cubicBezTo>
                  <a:cubicBezTo>
                    <a:pt x="2015193" y="1468097"/>
                    <a:pt x="2016593" y="1466698"/>
                    <a:pt x="2017526" y="1466231"/>
                  </a:cubicBezTo>
                  <a:cubicBezTo>
                    <a:pt x="2026389" y="1464832"/>
                    <a:pt x="2033854" y="1459700"/>
                    <a:pt x="2042717" y="1457368"/>
                  </a:cubicBezTo>
                  <a:cubicBezTo>
                    <a:pt x="2049715" y="1455502"/>
                    <a:pt x="2056712" y="1450836"/>
                    <a:pt x="2059978" y="1443372"/>
                  </a:cubicBezTo>
                  <a:cubicBezTo>
                    <a:pt x="2060911" y="1441040"/>
                    <a:pt x="2062777" y="1441040"/>
                    <a:pt x="2064177" y="1442439"/>
                  </a:cubicBezTo>
                  <a:cubicBezTo>
                    <a:pt x="2066509" y="1443839"/>
                    <a:pt x="2068375" y="1445705"/>
                    <a:pt x="2071174" y="1444305"/>
                  </a:cubicBezTo>
                  <a:cubicBezTo>
                    <a:pt x="2076306" y="1441973"/>
                    <a:pt x="2081904" y="1440107"/>
                    <a:pt x="2087502" y="1439640"/>
                  </a:cubicBezTo>
                  <a:cubicBezTo>
                    <a:pt x="2091700" y="1439174"/>
                    <a:pt x="2095899" y="1437308"/>
                    <a:pt x="2100098" y="1435442"/>
                  </a:cubicBezTo>
                  <a:cubicBezTo>
                    <a:pt x="2104296" y="1434042"/>
                    <a:pt x="2108028" y="1431243"/>
                    <a:pt x="2109428" y="1426578"/>
                  </a:cubicBezTo>
                  <a:cubicBezTo>
                    <a:pt x="2109894" y="1424712"/>
                    <a:pt x="2111760" y="1424246"/>
                    <a:pt x="2113626" y="1423313"/>
                  </a:cubicBezTo>
                  <a:cubicBezTo>
                    <a:pt x="2119691" y="1419114"/>
                    <a:pt x="2126688" y="1415382"/>
                    <a:pt x="2129488" y="1407451"/>
                  </a:cubicBezTo>
                  <a:cubicBezTo>
                    <a:pt x="2129488" y="1406985"/>
                    <a:pt x="2129954" y="1406052"/>
                    <a:pt x="2130420" y="1406052"/>
                  </a:cubicBezTo>
                  <a:cubicBezTo>
                    <a:pt x="2136019" y="1403253"/>
                    <a:pt x="2138351" y="1398121"/>
                    <a:pt x="2140217" y="1392523"/>
                  </a:cubicBezTo>
                  <a:cubicBezTo>
                    <a:pt x="2141150" y="1390657"/>
                    <a:pt x="2143016" y="1390657"/>
                    <a:pt x="2144882" y="1389724"/>
                  </a:cubicBezTo>
                  <a:cubicBezTo>
                    <a:pt x="2148148" y="1388325"/>
                    <a:pt x="2149081" y="1386925"/>
                    <a:pt x="2148148" y="1383660"/>
                  </a:cubicBezTo>
                  <a:cubicBezTo>
                    <a:pt x="2146748" y="1378528"/>
                    <a:pt x="2146748" y="1373863"/>
                    <a:pt x="2147215" y="1368731"/>
                  </a:cubicBezTo>
                  <a:cubicBezTo>
                    <a:pt x="2147215" y="1365466"/>
                    <a:pt x="2145815" y="1363133"/>
                    <a:pt x="2150014" y="1360801"/>
                  </a:cubicBezTo>
                  <a:cubicBezTo>
                    <a:pt x="2156078" y="1357535"/>
                    <a:pt x="2158878" y="1351937"/>
                    <a:pt x="2159811" y="1344939"/>
                  </a:cubicBezTo>
                  <a:cubicBezTo>
                    <a:pt x="2160277" y="1340741"/>
                    <a:pt x="2161676" y="1337475"/>
                    <a:pt x="2164476" y="1334676"/>
                  </a:cubicBezTo>
                  <a:cubicBezTo>
                    <a:pt x="2169141" y="1331411"/>
                    <a:pt x="2170540" y="1326746"/>
                    <a:pt x="2170540" y="1321147"/>
                  </a:cubicBezTo>
                  <a:cubicBezTo>
                    <a:pt x="2170540" y="1317882"/>
                    <a:pt x="2171007" y="1314616"/>
                    <a:pt x="2172873" y="1311817"/>
                  </a:cubicBezTo>
                  <a:cubicBezTo>
                    <a:pt x="2176138" y="1306219"/>
                    <a:pt x="2173806" y="1302021"/>
                    <a:pt x="2170540" y="1297822"/>
                  </a:cubicBezTo>
                  <a:cubicBezTo>
                    <a:pt x="2168674" y="1295490"/>
                    <a:pt x="2165875" y="1293624"/>
                    <a:pt x="2163543" y="1291291"/>
                  </a:cubicBezTo>
                  <a:cubicBezTo>
                    <a:pt x="2161676" y="1289892"/>
                    <a:pt x="2159344" y="1289892"/>
                    <a:pt x="2156545" y="1289892"/>
                  </a:cubicBezTo>
                  <a:cubicBezTo>
                    <a:pt x="2156545" y="1289892"/>
                    <a:pt x="2156545" y="1290358"/>
                    <a:pt x="2156545" y="1290358"/>
                  </a:cubicBezTo>
                  <a:lnTo>
                    <a:pt x="2155612" y="1290358"/>
                  </a:lnTo>
                  <a:lnTo>
                    <a:pt x="2156078" y="1289892"/>
                  </a:lnTo>
                  <a:cubicBezTo>
                    <a:pt x="2156078" y="1289892"/>
                    <a:pt x="2156545" y="1289892"/>
                    <a:pt x="2156545" y="1289892"/>
                  </a:cubicBezTo>
                  <a:cubicBezTo>
                    <a:pt x="2157011" y="1288026"/>
                    <a:pt x="2157011" y="1286159"/>
                    <a:pt x="2157944" y="1285227"/>
                  </a:cubicBezTo>
                  <a:cubicBezTo>
                    <a:pt x="2159811" y="1282894"/>
                    <a:pt x="2162610" y="1281028"/>
                    <a:pt x="2164942" y="1278695"/>
                  </a:cubicBezTo>
                  <a:cubicBezTo>
                    <a:pt x="2166808" y="1276829"/>
                    <a:pt x="2166808" y="1274497"/>
                    <a:pt x="2165408" y="1272164"/>
                  </a:cubicBezTo>
                  <a:cubicBezTo>
                    <a:pt x="2163543" y="1267966"/>
                    <a:pt x="2159344" y="1266100"/>
                    <a:pt x="2156545" y="1263301"/>
                  </a:cubicBezTo>
                  <a:cubicBezTo>
                    <a:pt x="2156545" y="1263301"/>
                    <a:pt x="2156078" y="1263301"/>
                    <a:pt x="2156078" y="1263301"/>
                  </a:cubicBezTo>
                  <a:lnTo>
                    <a:pt x="2155146" y="1262368"/>
                  </a:lnTo>
                  <a:lnTo>
                    <a:pt x="2156545" y="1262834"/>
                  </a:lnTo>
                  <a:cubicBezTo>
                    <a:pt x="2156545" y="1262834"/>
                    <a:pt x="2156545" y="1262834"/>
                    <a:pt x="2156545" y="1262834"/>
                  </a:cubicBezTo>
                  <a:cubicBezTo>
                    <a:pt x="2157478" y="1262834"/>
                    <a:pt x="2158878" y="1262368"/>
                    <a:pt x="2159811" y="1261901"/>
                  </a:cubicBezTo>
                  <a:cubicBezTo>
                    <a:pt x="2164009" y="1259569"/>
                    <a:pt x="2164942" y="1255837"/>
                    <a:pt x="2162143" y="1252571"/>
                  </a:cubicBezTo>
                  <a:cubicBezTo>
                    <a:pt x="2159811" y="1250239"/>
                    <a:pt x="2157944" y="1247439"/>
                    <a:pt x="2155146" y="1246040"/>
                  </a:cubicBezTo>
                  <a:cubicBezTo>
                    <a:pt x="2150480" y="1243241"/>
                    <a:pt x="2147215" y="1239509"/>
                    <a:pt x="2144882" y="1234844"/>
                  </a:cubicBezTo>
                  <a:cubicBezTo>
                    <a:pt x="2142083" y="1228313"/>
                    <a:pt x="2138351" y="1222248"/>
                    <a:pt x="2135086" y="1216183"/>
                  </a:cubicBezTo>
                  <a:cubicBezTo>
                    <a:pt x="2133220" y="1211985"/>
                    <a:pt x="2130420" y="1208719"/>
                    <a:pt x="2126222" y="1206853"/>
                  </a:cubicBezTo>
                  <a:cubicBezTo>
                    <a:pt x="2123890" y="1205920"/>
                    <a:pt x="2121557" y="1204521"/>
                    <a:pt x="2119224" y="1203121"/>
                  </a:cubicBezTo>
                  <a:cubicBezTo>
                    <a:pt x="2114093" y="1200322"/>
                    <a:pt x="2112227" y="1195657"/>
                    <a:pt x="2112693" y="1190059"/>
                  </a:cubicBezTo>
                  <a:cubicBezTo>
                    <a:pt x="2113160" y="1186327"/>
                    <a:pt x="2113160" y="1182595"/>
                    <a:pt x="2115959" y="1179329"/>
                  </a:cubicBezTo>
                  <a:cubicBezTo>
                    <a:pt x="2117825" y="1176997"/>
                    <a:pt x="2120158" y="1174198"/>
                    <a:pt x="2121090" y="1171399"/>
                  </a:cubicBezTo>
                  <a:cubicBezTo>
                    <a:pt x="2123423" y="1165801"/>
                    <a:pt x="2127622" y="1162069"/>
                    <a:pt x="2132753" y="1158803"/>
                  </a:cubicBezTo>
                  <a:cubicBezTo>
                    <a:pt x="2137418" y="1155538"/>
                    <a:pt x="2143016" y="1153672"/>
                    <a:pt x="2149081" y="1153205"/>
                  </a:cubicBezTo>
                  <a:cubicBezTo>
                    <a:pt x="2151413" y="1153205"/>
                    <a:pt x="2152346" y="1151339"/>
                    <a:pt x="2152813" y="1149473"/>
                  </a:cubicBezTo>
                  <a:cubicBezTo>
                    <a:pt x="2153279" y="1147607"/>
                    <a:pt x="2153279" y="1145741"/>
                    <a:pt x="2153279" y="1143875"/>
                  </a:cubicBezTo>
                  <a:cubicBezTo>
                    <a:pt x="2153279" y="1140609"/>
                    <a:pt x="2150480" y="1137344"/>
                    <a:pt x="2147681" y="1136877"/>
                  </a:cubicBezTo>
                  <a:cubicBezTo>
                    <a:pt x="2144416" y="1136877"/>
                    <a:pt x="2141150" y="1137344"/>
                    <a:pt x="2138351" y="1136877"/>
                  </a:cubicBezTo>
                  <a:cubicBezTo>
                    <a:pt x="2136019" y="1136877"/>
                    <a:pt x="2133220" y="1136877"/>
                    <a:pt x="2130887" y="1135944"/>
                  </a:cubicBezTo>
                  <a:cubicBezTo>
                    <a:pt x="2128555" y="1135011"/>
                    <a:pt x="2126222" y="1133612"/>
                    <a:pt x="2124356" y="1132212"/>
                  </a:cubicBezTo>
                  <a:cubicBezTo>
                    <a:pt x="2122023" y="1130813"/>
                    <a:pt x="2119224" y="1131746"/>
                    <a:pt x="2116892" y="1132679"/>
                  </a:cubicBezTo>
                  <a:cubicBezTo>
                    <a:pt x="2112227" y="1135011"/>
                    <a:pt x="2109428" y="1139676"/>
                    <a:pt x="2105696" y="1143408"/>
                  </a:cubicBezTo>
                  <a:cubicBezTo>
                    <a:pt x="2104296" y="1144808"/>
                    <a:pt x="2102430" y="1145274"/>
                    <a:pt x="2100564" y="1145741"/>
                  </a:cubicBezTo>
                  <a:cubicBezTo>
                    <a:pt x="2097765" y="1146674"/>
                    <a:pt x="2094500" y="1145274"/>
                    <a:pt x="2092633" y="1141542"/>
                  </a:cubicBezTo>
                  <a:cubicBezTo>
                    <a:pt x="2090767" y="1136411"/>
                    <a:pt x="2088435" y="1132679"/>
                    <a:pt x="2082370" y="1131279"/>
                  </a:cubicBezTo>
                  <a:cubicBezTo>
                    <a:pt x="2076772" y="1129880"/>
                    <a:pt x="2072574" y="1125215"/>
                    <a:pt x="2068842" y="1120550"/>
                  </a:cubicBezTo>
                  <a:cubicBezTo>
                    <a:pt x="2065576" y="1116818"/>
                    <a:pt x="2068375" y="1108887"/>
                    <a:pt x="2073040" y="1107954"/>
                  </a:cubicBezTo>
                  <a:cubicBezTo>
                    <a:pt x="2074906" y="1107487"/>
                    <a:pt x="2076772" y="1107487"/>
                    <a:pt x="2078638" y="1107487"/>
                  </a:cubicBezTo>
                  <a:cubicBezTo>
                    <a:pt x="2082837" y="1107021"/>
                    <a:pt x="2086102" y="1105155"/>
                    <a:pt x="2087035" y="1100956"/>
                  </a:cubicBezTo>
                  <a:cubicBezTo>
                    <a:pt x="2088901" y="1093492"/>
                    <a:pt x="2090301" y="1086028"/>
                    <a:pt x="2098698" y="1082296"/>
                  </a:cubicBezTo>
                  <a:cubicBezTo>
                    <a:pt x="2100564" y="1081363"/>
                    <a:pt x="2101497" y="1078098"/>
                    <a:pt x="2102897" y="1076231"/>
                  </a:cubicBezTo>
                  <a:cubicBezTo>
                    <a:pt x="2104763" y="1072966"/>
                    <a:pt x="2106162" y="1069234"/>
                    <a:pt x="2108495" y="1065968"/>
                  </a:cubicBezTo>
                  <a:cubicBezTo>
                    <a:pt x="2109428" y="1064569"/>
                    <a:pt x="2111294" y="1063169"/>
                    <a:pt x="2113160" y="1063169"/>
                  </a:cubicBezTo>
                  <a:cubicBezTo>
                    <a:pt x="2118291" y="1061770"/>
                    <a:pt x="2121557" y="1064569"/>
                    <a:pt x="2124823" y="1067834"/>
                  </a:cubicBezTo>
                  <a:cubicBezTo>
                    <a:pt x="2127622" y="1070633"/>
                    <a:pt x="2126688" y="1073899"/>
                    <a:pt x="2124823" y="1076698"/>
                  </a:cubicBezTo>
                  <a:cubicBezTo>
                    <a:pt x="2124356" y="1077631"/>
                    <a:pt x="2123890" y="1079030"/>
                    <a:pt x="2122956" y="1079964"/>
                  </a:cubicBezTo>
                  <a:cubicBezTo>
                    <a:pt x="2120624" y="1084162"/>
                    <a:pt x="2119691" y="1088361"/>
                    <a:pt x="2122023" y="1092559"/>
                  </a:cubicBezTo>
                  <a:cubicBezTo>
                    <a:pt x="2122956" y="1094425"/>
                    <a:pt x="2122956" y="1096291"/>
                    <a:pt x="2123890" y="1098157"/>
                  </a:cubicBezTo>
                  <a:cubicBezTo>
                    <a:pt x="2125289" y="1100956"/>
                    <a:pt x="2122956" y="1102822"/>
                    <a:pt x="2121557" y="1104688"/>
                  </a:cubicBezTo>
                  <a:cubicBezTo>
                    <a:pt x="2121090" y="1105155"/>
                    <a:pt x="2120624" y="1106088"/>
                    <a:pt x="2120624" y="1106554"/>
                  </a:cubicBezTo>
                  <a:cubicBezTo>
                    <a:pt x="2120624" y="1107487"/>
                    <a:pt x="2121090" y="1108887"/>
                    <a:pt x="2121557" y="1109820"/>
                  </a:cubicBezTo>
                  <a:cubicBezTo>
                    <a:pt x="2122490" y="1110286"/>
                    <a:pt x="2123890" y="1110753"/>
                    <a:pt x="2124823" y="1110286"/>
                  </a:cubicBezTo>
                  <a:cubicBezTo>
                    <a:pt x="2129021" y="1108420"/>
                    <a:pt x="2132287" y="1105155"/>
                    <a:pt x="2134619" y="1101423"/>
                  </a:cubicBezTo>
                  <a:cubicBezTo>
                    <a:pt x="2141150" y="1091626"/>
                    <a:pt x="2151413" y="1087894"/>
                    <a:pt x="2162143" y="1086028"/>
                  </a:cubicBezTo>
                  <a:cubicBezTo>
                    <a:pt x="2164009" y="1085561"/>
                    <a:pt x="2165875" y="1086495"/>
                    <a:pt x="2167741" y="1086961"/>
                  </a:cubicBezTo>
                  <a:cubicBezTo>
                    <a:pt x="2169607" y="1087428"/>
                    <a:pt x="2171473" y="1088361"/>
                    <a:pt x="2173339" y="1088827"/>
                  </a:cubicBezTo>
                  <a:cubicBezTo>
                    <a:pt x="2181270" y="1091160"/>
                    <a:pt x="2181270" y="1091160"/>
                    <a:pt x="2180803" y="1099090"/>
                  </a:cubicBezTo>
                  <a:cubicBezTo>
                    <a:pt x="2180803" y="1105621"/>
                    <a:pt x="2180803" y="1111686"/>
                    <a:pt x="2180803" y="1118217"/>
                  </a:cubicBezTo>
                  <a:cubicBezTo>
                    <a:pt x="2180803" y="1121483"/>
                    <a:pt x="2182203" y="1124282"/>
                    <a:pt x="2184535" y="1126614"/>
                  </a:cubicBezTo>
                  <a:cubicBezTo>
                    <a:pt x="2186401" y="1128480"/>
                    <a:pt x="2188267" y="1129880"/>
                    <a:pt x="2191066" y="1128947"/>
                  </a:cubicBezTo>
                  <a:cubicBezTo>
                    <a:pt x="2192933" y="1128480"/>
                    <a:pt x="2194799" y="1127547"/>
                    <a:pt x="2196665" y="1127547"/>
                  </a:cubicBezTo>
                  <a:cubicBezTo>
                    <a:pt x="2199930" y="1127081"/>
                    <a:pt x="2203196" y="1127547"/>
                    <a:pt x="2205528" y="1129880"/>
                  </a:cubicBezTo>
                  <a:cubicBezTo>
                    <a:pt x="2207861" y="1131746"/>
                    <a:pt x="2210193" y="1134545"/>
                    <a:pt x="2212059" y="1136877"/>
                  </a:cubicBezTo>
                  <a:cubicBezTo>
                    <a:pt x="2213925" y="1139210"/>
                    <a:pt x="2213925" y="1141076"/>
                    <a:pt x="2210660" y="1144808"/>
                  </a:cubicBezTo>
                  <a:cubicBezTo>
                    <a:pt x="2208327" y="1148074"/>
                    <a:pt x="2207861" y="1149006"/>
                    <a:pt x="2209727" y="1151339"/>
                  </a:cubicBezTo>
                  <a:cubicBezTo>
                    <a:pt x="2216724" y="1158337"/>
                    <a:pt x="2218590" y="1166267"/>
                    <a:pt x="2217657" y="1176064"/>
                  </a:cubicBezTo>
                  <a:cubicBezTo>
                    <a:pt x="2217191" y="1178396"/>
                    <a:pt x="2217191" y="1181195"/>
                    <a:pt x="2217191" y="1183528"/>
                  </a:cubicBezTo>
                  <a:cubicBezTo>
                    <a:pt x="2217191" y="1188660"/>
                    <a:pt x="2220457" y="1192858"/>
                    <a:pt x="2222789" y="1197523"/>
                  </a:cubicBezTo>
                  <a:cubicBezTo>
                    <a:pt x="2222789" y="1197990"/>
                    <a:pt x="2224189" y="1197990"/>
                    <a:pt x="2224655" y="1197990"/>
                  </a:cubicBezTo>
                  <a:cubicBezTo>
                    <a:pt x="2227921" y="1197523"/>
                    <a:pt x="2230719" y="1195657"/>
                    <a:pt x="2233052" y="1193325"/>
                  </a:cubicBezTo>
                  <a:cubicBezTo>
                    <a:pt x="2236318" y="1190059"/>
                    <a:pt x="2240516" y="1188193"/>
                    <a:pt x="2245181" y="1188660"/>
                  </a:cubicBezTo>
                  <a:cubicBezTo>
                    <a:pt x="2247047" y="1188660"/>
                    <a:pt x="2248913" y="1188660"/>
                    <a:pt x="2250779" y="1188660"/>
                  </a:cubicBezTo>
                  <a:cubicBezTo>
                    <a:pt x="2255445" y="1189593"/>
                    <a:pt x="2257777" y="1186794"/>
                    <a:pt x="2260110" y="1183528"/>
                  </a:cubicBezTo>
                  <a:cubicBezTo>
                    <a:pt x="2265241" y="1176997"/>
                    <a:pt x="2267107" y="1169999"/>
                    <a:pt x="2264308" y="1162069"/>
                  </a:cubicBezTo>
                  <a:cubicBezTo>
                    <a:pt x="2262909" y="1158337"/>
                    <a:pt x="2262442" y="1154605"/>
                    <a:pt x="2261042" y="1150872"/>
                  </a:cubicBezTo>
                  <a:cubicBezTo>
                    <a:pt x="2256377" y="1135944"/>
                    <a:pt x="2256844" y="1135944"/>
                    <a:pt x="2246581" y="1124282"/>
                  </a:cubicBezTo>
                  <a:cubicBezTo>
                    <a:pt x="2242849" y="1120083"/>
                    <a:pt x="2239117" y="1115418"/>
                    <a:pt x="2236318" y="1110286"/>
                  </a:cubicBezTo>
                  <a:cubicBezTo>
                    <a:pt x="2233985" y="1105621"/>
                    <a:pt x="2230253" y="1101889"/>
                    <a:pt x="2226054" y="1099090"/>
                  </a:cubicBezTo>
                  <a:cubicBezTo>
                    <a:pt x="2222789" y="1097224"/>
                    <a:pt x="2219523" y="1094892"/>
                    <a:pt x="2216724" y="1092559"/>
                  </a:cubicBezTo>
                  <a:cubicBezTo>
                    <a:pt x="2213459" y="1090227"/>
                    <a:pt x="2212526" y="1083696"/>
                    <a:pt x="2214858" y="1080430"/>
                  </a:cubicBezTo>
                  <a:cubicBezTo>
                    <a:pt x="2216258" y="1078564"/>
                    <a:pt x="2217657" y="1076231"/>
                    <a:pt x="2219990" y="1074832"/>
                  </a:cubicBezTo>
                  <a:cubicBezTo>
                    <a:pt x="2223722" y="1072033"/>
                    <a:pt x="2226054" y="1068767"/>
                    <a:pt x="2229320" y="1065502"/>
                  </a:cubicBezTo>
                  <a:cubicBezTo>
                    <a:pt x="2236784" y="1057105"/>
                    <a:pt x="2240050" y="1048707"/>
                    <a:pt x="2235851" y="1037511"/>
                  </a:cubicBezTo>
                  <a:cubicBezTo>
                    <a:pt x="2233052" y="1029581"/>
                    <a:pt x="2235851" y="1022583"/>
                    <a:pt x="2241916" y="1016519"/>
                  </a:cubicBezTo>
                  <a:cubicBezTo>
                    <a:pt x="2243782" y="1014653"/>
                    <a:pt x="2245648" y="1013253"/>
                    <a:pt x="2247514" y="1011387"/>
                  </a:cubicBezTo>
                  <a:cubicBezTo>
                    <a:pt x="2249380" y="1009521"/>
                    <a:pt x="2251246" y="1007655"/>
                    <a:pt x="2252645" y="1005789"/>
                  </a:cubicBezTo>
                  <a:cubicBezTo>
                    <a:pt x="2254978" y="1002990"/>
                    <a:pt x="2254978" y="998325"/>
                    <a:pt x="2259177" y="996459"/>
                  </a:cubicBezTo>
                  <a:cubicBezTo>
                    <a:pt x="2264775" y="994593"/>
                    <a:pt x="2267107" y="1000191"/>
                    <a:pt x="2270839" y="1001590"/>
                  </a:cubicBezTo>
                  <a:cubicBezTo>
                    <a:pt x="2275038" y="1003456"/>
                    <a:pt x="2279236" y="1003923"/>
                    <a:pt x="2283901" y="1002057"/>
                  </a:cubicBezTo>
                  <a:cubicBezTo>
                    <a:pt x="2288100" y="1000191"/>
                    <a:pt x="2291832" y="997858"/>
                    <a:pt x="2294631" y="994126"/>
                  </a:cubicBezTo>
                  <a:cubicBezTo>
                    <a:pt x="2299296" y="988062"/>
                    <a:pt x="2303495" y="981064"/>
                    <a:pt x="2305827" y="974066"/>
                  </a:cubicBezTo>
                  <a:cubicBezTo>
                    <a:pt x="2310026" y="962404"/>
                    <a:pt x="2316557" y="952141"/>
                    <a:pt x="2318889" y="940011"/>
                  </a:cubicBezTo>
                  <a:cubicBezTo>
                    <a:pt x="2319356" y="937679"/>
                    <a:pt x="2320289" y="934880"/>
                    <a:pt x="2321688" y="933014"/>
                  </a:cubicBezTo>
                  <a:cubicBezTo>
                    <a:pt x="2329619" y="922751"/>
                    <a:pt x="2330552" y="910621"/>
                    <a:pt x="2331485" y="898492"/>
                  </a:cubicBezTo>
                  <a:cubicBezTo>
                    <a:pt x="2332418" y="888229"/>
                    <a:pt x="2336617" y="878432"/>
                    <a:pt x="2336617" y="868169"/>
                  </a:cubicBezTo>
                  <a:cubicBezTo>
                    <a:pt x="2336617" y="866303"/>
                    <a:pt x="2337083" y="863971"/>
                    <a:pt x="2338016" y="862571"/>
                  </a:cubicBezTo>
                  <a:cubicBezTo>
                    <a:pt x="2342681" y="856040"/>
                    <a:pt x="2340815" y="849043"/>
                    <a:pt x="2340349" y="842045"/>
                  </a:cubicBezTo>
                  <a:cubicBezTo>
                    <a:pt x="2338949" y="828983"/>
                    <a:pt x="2335684" y="816854"/>
                    <a:pt x="2328686" y="805657"/>
                  </a:cubicBezTo>
                  <a:cubicBezTo>
                    <a:pt x="2325887" y="800992"/>
                    <a:pt x="2324488" y="796327"/>
                    <a:pt x="2324488" y="791196"/>
                  </a:cubicBezTo>
                  <a:cubicBezTo>
                    <a:pt x="2324021" y="780466"/>
                    <a:pt x="2324021" y="769270"/>
                    <a:pt x="2323554" y="758540"/>
                  </a:cubicBezTo>
                  <a:cubicBezTo>
                    <a:pt x="2323554" y="757607"/>
                    <a:pt x="2324488" y="756674"/>
                    <a:pt x="2324954" y="755741"/>
                  </a:cubicBezTo>
                  <a:cubicBezTo>
                    <a:pt x="2325421" y="756208"/>
                    <a:pt x="2326353" y="756208"/>
                    <a:pt x="2326353" y="756674"/>
                  </a:cubicBezTo>
                  <a:cubicBezTo>
                    <a:pt x="2330552" y="762272"/>
                    <a:pt x="2335217" y="767404"/>
                    <a:pt x="2339882" y="773002"/>
                  </a:cubicBezTo>
                  <a:cubicBezTo>
                    <a:pt x="2344547" y="778133"/>
                    <a:pt x="2343614" y="786531"/>
                    <a:pt x="2347346" y="792595"/>
                  </a:cubicBezTo>
                  <a:cubicBezTo>
                    <a:pt x="2348746" y="795394"/>
                    <a:pt x="2350612" y="798193"/>
                    <a:pt x="2352011" y="800992"/>
                  </a:cubicBezTo>
                  <a:cubicBezTo>
                    <a:pt x="2355744" y="807990"/>
                    <a:pt x="2358076" y="814988"/>
                    <a:pt x="2358542" y="822918"/>
                  </a:cubicBezTo>
                  <a:cubicBezTo>
                    <a:pt x="2358542" y="824318"/>
                    <a:pt x="2358542" y="825717"/>
                    <a:pt x="2359009" y="826650"/>
                  </a:cubicBezTo>
                  <a:cubicBezTo>
                    <a:pt x="2361341" y="835047"/>
                    <a:pt x="2362274" y="844378"/>
                    <a:pt x="2368339" y="851375"/>
                  </a:cubicBezTo>
                  <a:cubicBezTo>
                    <a:pt x="2371138" y="854641"/>
                    <a:pt x="2372538" y="859772"/>
                    <a:pt x="2372538" y="863971"/>
                  </a:cubicBezTo>
                  <a:cubicBezTo>
                    <a:pt x="2373004" y="870502"/>
                    <a:pt x="2374870" y="876566"/>
                    <a:pt x="2378136" y="882165"/>
                  </a:cubicBezTo>
                  <a:cubicBezTo>
                    <a:pt x="2380468" y="886363"/>
                    <a:pt x="2380935" y="890562"/>
                    <a:pt x="2380935" y="895227"/>
                  </a:cubicBezTo>
                  <a:cubicBezTo>
                    <a:pt x="2380935" y="897093"/>
                    <a:pt x="2380935" y="898959"/>
                    <a:pt x="2381401" y="900825"/>
                  </a:cubicBezTo>
                  <a:cubicBezTo>
                    <a:pt x="2382334" y="905490"/>
                    <a:pt x="2384667" y="909222"/>
                    <a:pt x="2389332" y="911088"/>
                  </a:cubicBezTo>
                  <a:cubicBezTo>
                    <a:pt x="2390265" y="911554"/>
                    <a:pt x="2392597" y="910621"/>
                    <a:pt x="2392597" y="910155"/>
                  </a:cubicBezTo>
                  <a:cubicBezTo>
                    <a:pt x="2393064" y="907822"/>
                    <a:pt x="2392597" y="905023"/>
                    <a:pt x="2392597" y="902691"/>
                  </a:cubicBezTo>
                  <a:cubicBezTo>
                    <a:pt x="2392597" y="898492"/>
                    <a:pt x="2394464" y="897559"/>
                    <a:pt x="2398662" y="898026"/>
                  </a:cubicBezTo>
                  <a:cubicBezTo>
                    <a:pt x="2402861" y="898492"/>
                    <a:pt x="2405193" y="901758"/>
                    <a:pt x="2408925" y="903157"/>
                  </a:cubicBezTo>
                  <a:cubicBezTo>
                    <a:pt x="2409392" y="903624"/>
                    <a:pt x="2410325" y="903624"/>
                    <a:pt x="2410791" y="903157"/>
                  </a:cubicBezTo>
                  <a:cubicBezTo>
                    <a:pt x="2411258" y="902224"/>
                    <a:pt x="2412191" y="900825"/>
                    <a:pt x="2412191" y="899892"/>
                  </a:cubicBezTo>
                  <a:cubicBezTo>
                    <a:pt x="2411258" y="895227"/>
                    <a:pt x="2409858" y="890562"/>
                    <a:pt x="2405660" y="888696"/>
                  </a:cubicBezTo>
                  <a:cubicBezTo>
                    <a:pt x="2397262" y="884964"/>
                    <a:pt x="2395863" y="875167"/>
                    <a:pt x="2388399" y="870968"/>
                  </a:cubicBezTo>
                  <a:cubicBezTo>
                    <a:pt x="2386533" y="866303"/>
                    <a:pt x="2384200" y="861638"/>
                    <a:pt x="2382801" y="856507"/>
                  </a:cubicBezTo>
                  <a:cubicBezTo>
                    <a:pt x="2381401" y="850442"/>
                    <a:pt x="2380935" y="843911"/>
                    <a:pt x="2380002" y="837380"/>
                  </a:cubicBezTo>
                  <a:cubicBezTo>
                    <a:pt x="2379535" y="835514"/>
                    <a:pt x="2380002" y="833648"/>
                    <a:pt x="2379535" y="831782"/>
                  </a:cubicBezTo>
                  <a:cubicBezTo>
                    <a:pt x="2379535" y="829449"/>
                    <a:pt x="2381401" y="826650"/>
                    <a:pt x="2383734" y="826184"/>
                  </a:cubicBezTo>
                  <a:cubicBezTo>
                    <a:pt x="2386999" y="825717"/>
                    <a:pt x="2389798" y="825717"/>
                    <a:pt x="2393064" y="825251"/>
                  </a:cubicBezTo>
                  <a:cubicBezTo>
                    <a:pt x="2393997" y="821985"/>
                    <a:pt x="2392597" y="819186"/>
                    <a:pt x="2391198" y="816387"/>
                  </a:cubicBezTo>
                  <a:cubicBezTo>
                    <a:pt x="2379535" y="796794"/>
                    <a:pt x="2369272" y="775801"/>
                    <a:pt x="2354810" y="757607"/>
                  </a:cubicBezTo>
                  <a:cubicBezTo>
                    <a:pt x="2350145" y="752009"/>
                    <a:pt x="2346880" y="745945"/>
                    <a:pt x="2347346" y="738480"/>
                  </a:cubicBezTo>
                  <a:cubicBezTo>
                    <a:pt x="2347346" y="735215"/>
                    <a:pt x="2346880" y="731949"/>
                    <a:pt x="2345480" y="729150"/>
                  </a:cubicBezTo>
                  <a:cubicBezTo>
                    <a:pt x="2340349" y="720287"/>
                    <a:pt x="2338016" y="710024"/>
                    <a:pt x="2329153" y="703492"/>
                  </a:cubicBezTo>
                  <a:cubicBezTo>
                    <a:pt x="2325887" y="701160"/>
                    <a:pt x="2325421" y="696961"/>
                    <a:pt x="2323554" y="693696"/>
                  </a:cubicBezTo>
                  <a:cubicBezTo>
                    <a:pt x="2321688" y="690430"/>
                    <a:pt x="2317956" y="688098"/>
                    <a:pt x="2314224" y="688098"/>
                  </a:cubicBezTo>
                  <a:cubicBezTo>
                    <a:pt x="2313291" y="688098"/>
                    <a:pt x="2312358" y="689031"/>
                    <a:pt x="2311425" y="689964"/>
                  </a:cubicBezTo>
                  <a:cubicBezTo>
                    <a:pt x="2310959" y="690430"/>
                    <a:pt x="2310959" y="691363"/>
                    <a:pt x="2310959" y="691830"/>
                  </a:cubicBezTo>
                  <a:cubicBezTo>
                    <a:pt x="2311425" y="692763"/>
                    <a:pt x="2312358" y="694162"/>
                    <a:pt x="2312825" y="695095"/>
                  </a:cubicBezTo>
                  <a:cubicBezTo>
                    <a:pt x="2319356" y="702559"/>
                    <a:pt x="2318889" y="702559"/>
                    <a:pt x="2313291" y="712356"/>
                  </a:cubicBezTo>
                  <a:cubicBezTo>
                    <a:pt x="2312825" y="713289"/>
                    <a:pt x="2312358" y="714689"/>
                    <a:pt x="2312358" y="716088"/>
                  </a:cubicBezTo>
                  <a:cubicBezTo>
                    <a:pt x="2312825" y="718421"/>
                    <a:pt x="2313758" y="721220"/>
                    <a:pt x="2315157" y="723086"/>
                  </a:cubicBezTo>
                  <a:cubicBezTo>
                    <a:pt x="2319356" y="729150"/>
                    <a:pt x="2320289" y="736148"/>
                    <a:pt x="2321688" y="743145"/>
                  </a:cubicBezTo>
                  <a:cubicBezTo>
                    <a:pt x="2321688" y="744079"/>
                    <a:pt x="2320756" y="745478"/>
                    <a:pt x="2320289" y="746411"/>
                  </a:cubicBezTo>
                  <a:cubicBezTo>
                    <a:pt x="2319356" y="747811"/>
                    <a:pt x="2317023" y="745945"/>
                    <a:pt x="2316557" y="743612"/>
                  </a:cubicBezTo>
                  <a:cubicBezTo>
                    <a:pt x="2315624" y="739880"/>
                    <a:pt x="2315157" y="736148"/>
                    <a:pt x="2312358" y="732882"/>
                  </a:cubicBezTo>
                  <a:cubicBezTo>
                    <a:pt x="2310492" y="731016"/>
                    <a:pt x="2309093" y="728684"/>
                    <a:pt x="2309559" y="725885"/>
                  </a:cubicBezTo>
                  <a:cubicBezTo>
                    <a:pt x="2310026" y="719820"/>
                    <a:pt x="2306760" y="716088"/>
                    <a:pt x="2302562" y="713289"/>
                  </a:cubicBezTo>
                  <a:cubicBezTo>
                    <a:pt x="2295098" y="708624"/>
                    <a:pt x="2286700" y="704892"/>
                    <a:pt x="2279703" y="698827"/>
                  </a:cubicBezTo>
                  <a:cubicBezTo>
                    <a:pt x="2278303" y="697894"/>
                    <a:pt x="2275971" y="697428"/>
                    <a:pt x="2274105" y="697428"/>
                  </a:cubicBezTo>
                  <a:cubicBezTo>
                    <a:pt x="2270839" y="697428"/>
                    <a:pt x="2267574" y="698361"/>
                    <a:pt x="2264308" y="698361"/>
                  </a:cubicBezTo>
                  <a:cubicBezTo>
                    <a:pt x="2260576" y="698361"/>
                    <a:pt x="2258243" y="699760"/>
                    <a:pt x="2257777" y="703492"/>
                  </a:cubicBezTo>
                  <a:cubicBezTo>
                    <a:pt x="2256844" y="707691"/>
                    <a:pt x="2255445" y="712356"/>
                    <a:pt x="2251712" y="715155"/>
                  </a:cubicBezTo>
                  <a:cubicBezTo>
                    <a:pt x="2251246" y="715622"/>
                    <a:pt x="2249846" y="715155"/>
                    <a:pt x="2249846" y="715155"/>
                  </a:cubicBezTo>
                  <a:cubicBezTo>
                    <a:pt x="2247047" y="710024"/>
                    <a:pt x="2244715" y="704892"/>
                    <a:pt x="2242382" y="699760"/>
                  </a:cubicBezTo>
                  <a:cubicBezTo>
                    <a:pt x="2241916" y="699294"/>
                    <a:pt x="2241449" y="698361"/>
                    <a:pt x="2240983" y="698361"/>
                  </a:cubicBezTo>
                  <a:cubicBezTo>
                    <a:pt x="2240050" y="698827"/>
                    <a:pt x="2238650" y="699760"/>
                    <a:pt x="2238184" y="700693"/>
                  </a:cubicBezTo>
                  <a:cubicBezTo>
                    <a:pt x="2235851" y="702559"/>
                    <a:pt x="2236318" y="705358"/>
                    <a:pt x="2237251" y="707691"/>
                  </a:cubicBezTo>
                  <a:cubicBezTo>
                    <a:pt x="2237251" y="708624"/>
                    <a:pt x="2236784" y="710024"/>
                    <a:pt x="2235851" y="710957"/>
                  </a:cubicBezTo>
                  <a:cubicBezTo>
                    <a:pt x="2234918" y="711890"/>
                    <a:pt x="2233519" y="710957"/>
                    <a:pt x="2233052" y="709557"/>
                  </a:cubicBezTo>
                  <a:cubicBezTo>
                    <a:pt x="2231186" y="704892"/>
                    <a:pt x="2229320" y="699760"/>
                    <a:pt x="2227454" y="695095"/>
                  </a:cubicBezTo>
                  <a:cubicBezTo>
                    <a:pt x="2225588" y="690897"/>
                    <a:pt x="2223255" y="689964"/>
                    <a:pt x="2218124" y="691363"/>
                  </a:cubicBezTo>
                  <a:cubicBezTo>
                    <a:pt x="2216258" y="691830"/>
                    <a:pt x="2214392" y="692763"/>
                    <a:pt x="2212526" y="693229"/>
                  </a:cubicBezTo>
                  <a:cubicBezTo>
                    <a:pt x="2210660" y="693696"/>
                    <a:pt x="2208794" y="693229"/>
                    <a:pt x="2206928" y="693229"/>
                  </a:cubicBezTo>
                  <a:cubicBezTo>
                    <a:pt x="2203662" y="692763"/>
                    <a:pt x="2200863" y="689497"/>
                    <a:pt x="2201796" y="686698"/>
                  </a:cubicBezTo>
                  <a:cubicBezTo>
                    <a:pt x="2202263" y="684832"/>
                    <a:pt x="2203196" y="682966"/>
                    <a:pt x="2204129" y="681567"/>
                  </a:cubicBezTo>
                  <a:cubicBezTo>
                    <a:pt x="2206928" y="675968"/>
                    <a:pt x="2210193" y="670370"/>
                    <a:pt x="2213459" y="664772"/>
                  </a:cubicBezTo>
                  <a:cubicBezTo>
                    <a:pt x="2216724" y="658708"/>
                    <a:pt x="2220457" y="652177"/>
                    <a:pt x="2220923" y="645179"/>
                  </a:cubicBezTo>
                  <a:cubicBezTo>
                    <a:pt x="2222322" y="632117"/>
                    <a:pt x="2226521" y="620454"/>
                    <a:pt x="2232119" y="608325"/>
                  </a:cubicBezTo>
                  <a:cubicBezTo>
                    <a:pt x="2235851" y="600394"/>
                    <a:pt x="2239117" y="591997"/>
                    <a:pt x="2237251" y="582201"/>
                  </a:cubicBezTo>
                  <a:cubicBezTo>
                    <a:pt x="2236318" y="578469"/>
                    <a:pt x="2237717" y="574270"/>
                    <a:pt x="2239583" y="571004"/>
                  </a:cubicBezTo>
                  <a:cubicBezTo>
                    <a:pt x="2243315" y="565873"/>
                    <a:pt x="2244248" y="560741"/>
                    <a:pt x="2241916" y="554677"/>
                  </a:cubicBezTo>
                  <a:cubicBezTo>
                    <a:pt x="2240983" y="552344"/>
                    <a:pt x="2241916" y="549545"/>
                    <a:pt x="2243315" y="547213"/>
                  </a:cubicBezTo>
                  <a:cubicBezTo>
                    <a:pt x="2246581" y="542081"/>
                    <a:pt x="2250313" y="538816"/>
                    <a:pt x="2256844" y="537416"/>
                  </a:cubicBezTo>
                  <a:cubicBezTo>
                    <a:pt x="2264308" y="536016"/>
                    <a:pt x="2271306" y="532284"/>
                    <a:pt x="2278770" y="529952"/>
                  </a:cubicBezTo>
                  <a:cubicBezTo>
                    <a:pt x="2282035" y="529019"/>
                    <a:pt x="2285301" y="529019"/>
                    <a:pt x="2288100" y="530885"/>
                  </a:cubicBezTo>
                  <a:cubicBezTo>
                    <a:pt x="2291365" y="532751"/>
                    <a:pt x="2294631" y="532284"/>
                    <a:pt x="2296030" y="529019"/>
                  </a:cubicBezTo>
                  <a:cubicBezTo>
                    <a:pt x="2298363" y="524354"/>
                    <a:pt x="2303028" y="522488"/>
                    <a:pt x="2307227" y="523421"/>
                  </a:cubicBezTo>
                  <a:cubicBezTo>
                    <a:pt x="2314691" y="524820"/>
                    <a:pt x="2320756" y="520622"/>
                    <a:pt x="2327753" y="520622"/>
                  </a:cubicBezTo>
                  <a:cubicBezTo>
                    <a:pt x="2328686" y="520622"/>
                    <a:pt x="2330086" y="519222"/>
                    <a:pt x="2330552" y="518289"/>
                  </a:cubicBezTo>
                  <a:cubicBezTo>
                    <a:pt x="2331485" y="515024"/>
                    <a:pt x="2331952" y="512225"/>
                    <a:pt x="2332885" y="508959"/>
                  </a:cubicBezTo>
                  <a:cubicBezTo>
                    <a:pt x="2333818" y="505693"/>
                    <a:pt x="2337083" y="503827"/>
                    <a:pt x="2340349" y="503827"/>
                  </a:cubicBezTo>
                  <a:cubicBezTo>
                    <a:pt x="2349212" y="504760"/>
                    <a:pt x="2358076" y="505693"/>
                    <a:pt x="2366940" y="506626"/>
                  </a:cubicBezTo>
                  <a:cubicBezTo>
                    <a:pt x="2368806" y="506626"/>
                    <a:pt x="2370672" y="508026"/>
                    <a:pt x="2372071" y="509426"/>
                  </a:cubicBezTo>
                  <a:cubicBezTo>
                    <a:pt x="2373004" y="509892"/>
                    <a:pt x="2373471" y="511758"/>
                    <a:pt x="2373004" y="512691"/>
                  </a:cubicBezTo>
                  <a:cubicBezTo>
                    <a:pt x="2373004" y="514091"/>
                    <a:pt x="2371605" y="514557"/>
                    <a:pt x="2371138" y="515957"/>
                  </a:cubicBezTo>
                  <a:cubicBezTo>
                    <a:pt x="2369739" y="518756"/>
                    <a:pt x="2370205" y="520622"/>
                    <a:pt x="2372538" y="522954"/>
                  </a:cubicBezTo>
                  <a:cubicBezTo>
                    <a:pt x="2374404" y="524820"/>
                    <a:pt x="2377203" y="526220"/>
                    <a:pt x="2379535" y="524820"/>
                  </a:cubicBezTo>
                  <a:cubicBezTo>
                    <a:pt x="2386066" y="520622"/>
                    <a:pt x="2393530" y="518756"/>
                    <a:pt x="2398196" y="511758"/>
                  </a:cubicBezTo>
                  <a:cubicBezTo>
                    <a:pt x="2399595" y="509426"/>
                    <a:pt x="2401928" y="508959"/>
                    <a:pt x="2404727" y="509892"/>
                  </a:cubicBezTo>
                  <a:cubicBezTo>
                    <a:pt x="2407526" y="510825"/>
                    <a:pt x="2409858" y="509892"/>
                    <a:pt x="2411724" y="508026"/>
                  </a:cubicBezTo>
                  <a:cubicBezTo>
                    <a:pt x="2414057" y="505227"/>
                    <a:pt x="2418722" y="503827"/>
                    <a:pt x="2417789" y="499162"/>
                  </a:cubicBezTo>
                  <a:cubicBezTo>
                    <a:pt x="2416856" y="494497"/>
                    <a:pt x="2412191" y="494497"/>
                    <a:pt x="2408459" y="494031"/>
                  </a:cubicBezTo>
                  <a:cubicBezTo>
                    <a:pt x="2407992" y="494031"/>
                    <a:pt x="2407059" y="494031"/>
                    <a:pt x="2406593" y="493564"/>
                  </a:cubicBezTo>
                  <a:cubicBezTo>
                    <a:pt x="2404727" y="493098"/>
                    <a:pt x="2402861" y="492165"/>
                    <a:pt x="2402394" y="490299"/>
                  </a:cubicBezTo>
                  <a:cubicBezTo>
                    <a:pt x="2399595" y="483301"/>
                    <a:pt x="2399129" y="476770"/>
                    <a:pt x="2401928" y="469772"/>
                  </a:cubicBezTo>
                  <a:cubicBezTo>
                    <a:pt x="2402394" y="468373"/>
                    <a:pt x="2402394" y="467440"/>
                    <a:pt x="2403327" y="466040"/>
                  </a:cubicBezTo>
                  <a:cubicBezTo>
                    <a:pt x="2406126" y="460909"/>
                    <a:pt x="2406126" y="455311"/>
                    <a:pt x="2406126" y="449246"/>
                  </a:cubicBezTo>
                  <a:cubicBezTo>
                    <a:pt x="2405660" y="441782"/>
                    <a:pt x="2406593" y="433851"/>
                    <a:pt x="2405660" y="426387"/>
                  </a:cubicBezTo>
                  <a:cubicBezTo>
                    <a:pt x="2405193" y="420789"/>
                    <a:pt x="2407992" y="416591"/>
                    <a:pt x="2413590" y="414258"/>
                  </a:cubicBezTo>
                  <a:cubicBezTo>
                    <a:pt x="2417789" y="412392"/>
                    <a:pt x="2422454" y="411459"/>
                    <a:pt x="2426186" y="409127"/>
                  </a:cubicBezTo>
                  <a:cubicBezTo>
                    <a:pt x="2430385" y="406794"/>
                    <a:pt x="2434583" y="406327"/>
                    <a:pt x="2439248" y="407727"/>
                  </a:cubicBezTo>
                  <a:cubicBezTo>
                    <a:pt x="2442047" y="408660"/>
                    <a:pt x="2443913" y="406794"/>
                    <a:pt x="2446246" y="405394"/>
                  </a:cubicBezTo>
                  <a:cubicBezTo>
                    <a:pt x="2448578" y="403995"/>
                    <a:pt x="2450444" y="404928"/>
                    <a:pt x="2450911" y="406794"/>
                  </a:cubicBezTo>
                  <a:cubicBezTo>
                    <a:pt x="2451377" y="411459"/>
                    <a:pt x="2452310" y="415658"/>
                    <a:pt x="2452310" y="420323"/>
                  </a:cubicBezTo>
                  <a:cubicBezTo>
                    <a:pt x="2452777" y="424521"/>
                    <a:pt x="2455109" y="427320"/>
                    <a:pt x="2458375" y="429653"/>
                  </a:cubicBezTo>
                  <a:cubicBezTo>
                    <a:pt x="2462107" y="431985"/>
                    <a:pt x="2466305" y="433385"/>
                    <a:pt x="2469571" y="436184"/>
                  </a:cubicBezTo>
                  <a:cubicBezTo>
                    <a:pt x="2470038" y="436650"/>
                    <a:pt x="2472370" y="435717"/>
                    <a:pt x="2472837" y="435251"/>
                  </a:cubicBezTo>
                  <a:cubicBezTo>
                    <a:pt x="2474236" y="433851"/>
                    <a:pt x="2475169" y="431985"/>
                    <a:pt x="2475636" y="430586"/>
                  </a:cubicBezTo>
                  <a:cubicBezTo>
                    <a:pt x="2477035" y="423122"/>
                    <a:pt x="2478901" y="415658"/>
                    <a:pt x="2479368" y="407727"/>
                  </a:cubicBezTo>
                  <a:cubicBezTo>
                    <a:pt x="2479834" y="402595"/>
                    <a:pt x="2482633" y="399796"/>
                    <a:pt x="2487298" y="398397"/>
                  </a:cubicBezTo>
                  <a:cubicBezTo>
                    <a:pt x="2490097" y="397464"/>
                    <a:pt x="2490097" y="394665"/>
                    <a:pt x="2490564" y="391866"/>
                  </a:cubicBezTo>
                  <a:cubicBezTo>
                    <a:pt x="2490097" y="391866"/>
                    <a:pt x="2489631" y="391399"/>
                    <a:pt x="2489631" y="391399"/>
                  </a:cubicBezTo>
                  <a:cubicBezTo>
                    <a:pt x="2480767" y="384402"/>
                    <a:pt x="2478435" y="374605"/>
                    <a:pt x="2476569" y="364342"/>
                  </a:cubicBezTo>
                  <a:cubicBezTo>
                    <a:pt x="2476569" y="363875"/>
                    <a:pt x="2477035" y="362942"/>
                    <a:pt x="2477035" y="362476"/>
                  </a:cubicBezTo>
                  <a:cubicBezTo>
                    <a:pt x="2479368" y="358277"/>
                    <a:pt x="2485899" y="356411"/>
                    <a:pt x="2490564" y="358277"/>
                  </a:cubicBezTo>
                  <a:cubicBezTo>
                    <a:pt x="2491963" y="358744"/>
                    <a:pt x="2493363" y="361543"/>
                    <a:pt x="2492430" y="362942"/>
                  </a:cubicBezTo>
                  <a:cubicBezTo>
                    <a:pt x="2489164" y="368540"/>
                    <a:pt x="2490097" y="374139"/>
                    <a:pt x="2492896" y="379270"/>
                  </a:cubicBezTo>
                  <a:cubicBezTo>
                    <a:pt x="2496628" y="385801"/>
                    <a:pt x="2501293" y="392332"/>
                    <a:pt x="2500361" y="400729"/>
                  </a:cubicBezTo>
                  <a:cubicBezTo>
                    <a:pt x="2500361" y="401662"/>
                    <a:pt x="2501293" y="403062"/>
                    <a:pt x="2502227" y="403995"/>
                  </a:cubicBezTo>
                  <a:cubicBezTo>
                    <a:pt x="2506892" y="409593"/>
                    <a:pt x="2504093" y="416591"/>
                    <a:pt x="2506892" y="422189"/>
                  </a:cubicBezTo>
                  <a:cubicBezTo>
                    <a:pt x="2505959" y="426854"/>
                    <a:pt x="2502227" y="429653"/>
                    <a:pt x="2499428" y="433385"/>
                  </a:cubicBezTo>
                  <a:cubicBezTo>
                    <a:pt x="2498961" y="433851"/>
                    <a:pt x="2498495" y="434318"/>
                    <a:pt x="2498028" y="434784"/>
                  </a:cubicBezTo>
                  <a:cubicBezTo>
                    <a:pt x="2495696" y="438050"/>
                    <a:pt x="2494296" y="441316"/>
                    <a:pt x="2494763" y="445514"/>
                  </a:cubicBezTo>
                  <a:cubicBezTo>
                    <a:pt x="2495229" y="455777"/>
                    <a:pt x="2495696" y="466040"/>
                    <a:pt x="2491497" y="475837"/>
                  </a:cubicBezTo>
                  <a:cubicBezTo>
                    <a:pt x="2490564" y="478170"/>
                    <a:pt x="2490564" y="480969"/>
                    <a:pt x="2490564" y="483301"/>
                  </a:cubicBezTo>
                  <a:cubicBezTo>
                    <a:pt x="2490564" y="493098"/>
                    <a:pt x="2489631" y="502428"/>
                    <a:pt x="2490097" y="512225"/>
                  </a:cubicBezTo>
                  <a:cubicBezTo>
                    <a:pt x="2490564" y="520155"/>
                    <a:pt x="2489631" y="527619"/>
                    <a:pt x="2484033" y="533684"/>
                  </a:cubicBezTo>
                  <a:cubicBezTo>
                    <a:pt x="2482633" y="535083"/>
                    <a:pt x="2482633" y="537416"/>
                    <a:pt x="2481234" y="538816"/>
                  </a:cubicBezTo>
                  <a:cubicBezTo>
                    <a:pt x="2480301" y="540215"/>
                    <a:pt x="2478435" y="541615"/>
                    <a:pt x="2477035" y="542547"/>
                  </a:cubicBezTo>
                  <a:cubicBezTo>
                    <a:pt x="2471904" y="546746"/>
                    <a:pt x="2471437" y="546746"/>
                    <a:pt x="2474703" y="550945"/>
                  </a:cubicBezTo>
                  <a:cubicBezTo>
                    <a:pt x="2478901" y="556076"/>
                    <a:pt x="2479368" y="561208"/>
                    <a:pt x="2477968" y="567272"/>
                  </a:cubicBezTo>
                  <a:cubicBezTo>
                    <a:pt x="2477502" y="570538"/>
                    <a:pt x="2476102" y="573337"/>
                    <a:pt x="2475169" y="576603"/>
                  </a:cubicBezTo>
                  <a:cubicBezTo>
                    <a:pt x="2473770" y="580801"/>
                    <a:pt x="2473303" y="585466"/>
                    <a:pt x="2474236" y="589665"/>
                  </a:cubicBezTo>
                  <a:cubicBezTo>
                    <a:pt x="2475169" y="597595"/>
                    <a:pt x="2478901" y="604126"/>
                    <a:pt x="2480767" y="611591"/>
                  </a:cubicBezTo>
                  <a:cubicBezTo>
                    <a:pt x="2487765" y="636315"/>
                    <a:pt x="2501760" y="656842"/>
                    <a:pt x="2515289" y="677834"/>
                  </a:cubicBezTo>
                  <a:cubicBezTo>
                    <a:pt x="2519021" y="683899"/>
                    <a:pt x="2523219" y="689497"/>
                    <a:pt x="2526951" y="695562"/>
                  </a:cubicBezTo>
                  <a:cubicBezTo>
                    <a:pt x="2529284" y="699294"/>
                    <a:pt x="2531150" y="703959"/>
                    <a:pt x="2534416" y="706758"/>
                  </a:cubicBezTo>
                  <a:cubicBezTo>
                    <a:pt x="2539081" y="710490"/>
                    <a:pt x="2541880" y="715622"/>
                    <a:pt x="2544212" y="720753"/>
                  </a:cubicBezTo>
                  <a:cubicBezTo>
                    <a:pt x="2546545" y="725885"/>
                    <a:pt x="2548411" y="731483"/>
                    <a:pt x="2550743" y="736614"/>
                  </a:cubicBezTo>
                  <a:cubicBezTo>
                    <a:pt x="2553076" y="742679"/>
                    <a:pt x="2558207" y="744545"/>
                    <a:pt x="2563339" y="747811"/>
                  </a:cubicBezTo>
                  <a:cubicBezTo>
                    <a:pt x="2563806" y="747811"/>
                    <a:pt x="2564739" y="747344"/>
                    <a:pt x="2565205" y="747344"/>
                  </a:cubicBezTo>
                  <a:cubicBezTo>
                    <a:pt x="2568937" y="744545"/>
                    <a:pt x="2569404" y="739413"/>
                    <a:pt x="2571270" y="735681"/>
                  </a:cubicBezTo>
                  <a:cubicBezTo>
                    <a:pt x="2576868" y="725418"/>
                    <a:pt x="2576868" y="715155"/>
                    <a:pt x="2572669" y="703959"/>
                  </a:cubicBezTo>
                  <a:cubicBezTo>
                    <a:pt x="2568471" y="692296"/>
                    <a:pt x="2567071" y="689031"/>
                    <a:pt x="2580133" y="682500"/>
                  </a:cubicBezTo>
                  <a:cubicBezTo>
                    <a:pt x="2580600" y="682033"/>
                    <a:pt x="2581066" y="682033"/>
                    <a:pt x="2581533" y="681567"/>
                  </a:cubicBezTo>
                  <a:cubicBezTo>
                    <a:pt x="2583399" y="680167"/>
                    <a:pt x="2583865" y="678768"/>
                    <a:pt x="2582466" y="676901"/>
                  </a:cubicBezTo>
                  <a:cubicBezTo>
                    <a:pt x="2580600" y="674102"/>
                    <a:pt x="2578734" y="671770"/>
                    <a:pt x="2577334" y="668971"/>
                  </a:cubicBezTo>
                  <a:cubicBezTo>
                    <a:pt x="2576401" y="666638"/>
                    <a:pt x="2575002" y="664306"/>
                    <a:pt x="2575002" y="661507"/>
                  </a:cubicBezTo>
                  <a:cubicBezTo>
                    <a:pt x="2575002" y="655909"/>
                    <a:pt x="2575002" y="649844"/>
                    <a:pt x="2575935" y="644246"/>
                  </a:cubicBezTo>
                  <a:cubicBezTo>
                    <a:pt x="2576401" y="640047"/>
                    <a:pt x="2579200" y="637248"/>
                    <a:pt x="2582932" y="635849"/>
                  </a:cubicBezTo>
                  <a:cubicBezTo>
                    <a:pt x="2585731" y="634449"/>
                    <a:pt x="2588997" y="633516"/>
                    <a:pt x="2591330" y="631650"/>
                  </a:cubicBezTo>
                  <a:cubicBezTo>
                    <a:pt x="2593662" y="630251"/>
                    <a:pt x="2594595" y="625586"/>
                    <a:pt x="2592729" y="623253"/>
                  </a:cubicBezTo>
                  <a:cubicBezTo>
                    <a:pt x="2589930" y="619521"/>
                    <a:pt x="2587131" y="616256"/>
                    <a:pt x="2583865" y="612990"/>
                  </a:cubicBezTo>
                  <a:cubicBezTo>
                    <a:pt x="2575468" y="604593"/>
                    <a:pt x="2573136" y="594330"/>
                    <a:pt x="2575002" y="582667"/>
                  </a:cubicBezTo>
                  <a:cubicBezTo>
                    <a:pt x="2575468" y="580801"/>
                    <a:pt x="2577334" y="579402"/>
                    <a:pt x="2578734" y="579402"/>
                  </a:cubicBezTo>
                  <a:cubicBezTo>
                    <a:pt x="2580133" y="579402"/>
                    <a:pt x="2581066" y="579868"/>
                    <a:pt x="2582466" y="580335"/>
                  </a:cubicBezTo>
                  <a:cubicBezTo>
                    <a:pt x="2586198" y="580335"/>
                    <a:pt x="2589930" y="575670"/>
                    <a:pt x="2588064" y="572404"/>
                  </a:cubicBezTo>
                  <a:cubicBezTo>
                    <a:pt x="2585731" y="568205"/>
                    <a:pt x="2581999" y="564007"/>
                    <a:pt x="2580133" y="559342"/>
                  </a:cubicBezTo>
                  <a:cubicBezTo>
                    <a:pt x="2578267" y="555143"/>
                    <a:pt x="2575468" y="553744"/>
                    <a:pt x="2571270" y="554210"/>
                  </a:cubicBezTo>
                  <a:cubicBezTo>
                    <a:pt x="2570337" y="554210"/>
                    <a:pt x="2568471" y="553277"/>
                    <a:pt x="2568471" y="552811"/>
                  </a:cubicBezTo>
                  <a:cubicBezTo>
                    <a:pt x="2566138" y="547679"/>
                    <a:pt x="2562872" y="542547"/>
                    <a:pt x="2565672" y="536483"/>
                  </a:cubicBezTo>
                  <a:cubicBezTo>
                    <a:pt x="2566604" y="535083"/>
                    <a:pt x="2566138" y="532751"/>
                    <a:pt x="2566138" y="530885"/>
                  </a:cubicBezTo>
                  <a:cubicBezTo>
                    <a:pt x="2565672" y="529019"/>
                    <a:pt x="2565205" y="527153"/>
                    <a:pt x="2563806" y="525753"/>
                  </a:cubicBezTo>
                  <a:cubicBezTo>
                    <a:pt x="2561007" y="522488"/>
                    <a:pt x="2557274" y="521555"/>
                    <a:pt x="2553542" y="521088"/>
                  </a:cubicBezTo>
                  <a:cubicBezTo>
                    <a:pt x="2552609" y="521088"/>
                    <a:pt x="2551210" y="522021"/>
                    <a:pt x="2550277" y="522488"/>
                  </a:cubicBezTo>
                  <a:cubicBezTo>
                    <a:pt x="2549344" y="523887"/>
                    <a:pt x="2548411" y="525287"/>
                    <a:pt x="2547478" y="526686"/>
                  </a:cubicBezTo>
                  <a:cubicBezTo>
                    <a:pt x="2547478" y="526686"/>
                    <a:pt x="2547478" y="526686"/>
                    <a:pt x="2547478" y="526686"/>
                  </a:cubicBezTo>
                  <a:cubicBezTo>
                    <a:pt x="2547478" y="527153"/>
                    <a:pt x="2547478" y="527153"/>
                    <a:pt x="2547944" y="527153"/>
                  </a:cubicBezTo>
                  <a:cubicBezTo>
                    <a:pt x="2548411" y="527153"/>
                    <a:pt x="2548877" y="527153"/>
                    <a:pt x="2548877" y="527153"/>
                  </a:cubicBezTo>
                  <a:cubicBezTo>
                    <a:pt x="2548877" y="528086"/>
                    <a:pt x="2548411" y="527619"/>
                    <a:pt x="2547944" y="527153"/>
                  </a:cubicBezTo>
                  <a:cubicBezTo>
                    <a:pt x="2547478" y="527153"/>
                    <a:pt x="2547478" y="527153"/>
                    <a:pt x="2547011" y="527153"/>
                  </a:cubicBezTo>
                  <a:cubicBezTo>
                    <a:pt x="2547011" y="527153"/>
                    <a:pt x="2547011" y="526686"/>
                    <a:pt x="2547478" y="526686"/>
                  </a:cubicBezTo>
                  <a:cubicBezTo>
                    <a:pt x="2543746" y="524820"/>
                    <a:pt x="2541413" y="522021"/>
                    <a:pt x="2540014" y="518756"/>
                  </a:cubicBezTo>
                  <a:cubicBezTo>
                    <a:pt x="2537215" y="512225"/>
                    <a:pt x="2536281" y="505227"/>
                    <a:pt x="2536748" y="497763"/>
                  </a:cubicBezTo>
                  <a:cubicBezTo>
                    <a:pt x="2537215" y="486567"/>
                    <a:pt x="2536748" y="475837"/>
                    <a:pt x="2530217" y="466507"/>
                  </a:cubicBezTo>
                  <a:cubicBezTo>
                    <a:pt x="2529751" y="465574"/>
                    <a:pt x="2529284" y="464174"/>
                    <a:pt x="2529284" y="462775"/>
                  </a:cubicBezTo>
                  <a:cubicBezTo>
                    <a:pt x="2527418" y="455777"/>
                    <a:pt x="2530684" y="450179"/>
                    <a:pt x="2538148" y="448313"/>
                  </a:cubicBezTo>
                  <a:cubicBezTo>
                    <a:pt x="2539547" y="447847"/>
                    <a:pt x="2540480" y="448780"/>
                    <a:pt x="2541880" y="448313"/>
                  </a:cubicBezTo>
                  <a:cubicBezTo>
                    <a:pt x="2545612" y="447847"/>
                    <a:pt x="2546545" y="447380"/>
                    <a:pt x="2547011" y="444115"/>
                  </a:cubicBezTo>
                  <a:cubicBezTo>
                    <a:pt x="2547478" y="440849"/>
                    <a:pt x="2547944" y="438050"/>
                    <a:pt x="2550277" y="435251"/>
                  </a:cubicBezTo>
                  <a:cubicBezTo>
                    <a:pt x="2551676" y="433851"/>
                    <a:pt x="2554009" y="433385"/>
                    <a:pt x="2554942" y="435251"/>
                  </a:cubicBezTo>
                  <a:cubicBezTo>
                    <a:pt x="2556342" y="438050"/>
                    <a:pt x="2557741" y="440849"/>
                    <a:pt x="2559607" y="443648"/>
                  </a:cubicBezTo>
                  <a:cubicBezTo>
                    <a:pt x="2560074" y="444581"/>
                    <a:pt x="2561939" y="444581"/>
                    <a:pt x="2562872" y="444581"/>
                  </a:cubicBezTo>
                  <a:cubicBezTo>
                    <a:pt x="2563806" y="444115"/>
                    <a:pt x="2565205" y="443182"/>
                    <a:pt x="2565672" y="442249"/>
                  </a:cubicBezTo>
                  <a:cubicBezTo>
                    <a:pt x="2566604" y="438983"/>
                    <a:pt x="2567071" y="436184"/>
                    <a:pt x="2567538" y="432918"/>
                  </a:cubicBezTo>
                  <a:cubicBezTo>
                    <a:pt x="2568471" y="428253"/>
                    <a:pt x="2570803" y="424521"/>
                    <a:pt x="2573602" y="421256"/>
                  </a:cubicBezTo>
                  <a:cubicBezTo>
                    <a:pt x="2577334" y="416591"/>
                    <a:pt x="2583399" y="414725"/>
                    <a:pt x="2588997" y="413792"/>
                  </a:cubicBezTo>
                  <a:cubicBezTo>
                    <a:pt x="2593195" y="412859"/>
                    <a:pt x="2596461" y="415658"/>
                    <a:pt x="2599260" y="417990"/>
                  </a:cubicBezTo>
                  <a:cubicBezTo>
                    <a:pt x="2602526" y="420323"/>
                    <a:pt x="2605325" y="422655"/>
                    <a:pt x="2608590" y="424988"/>
                  </a:cubicBezTo>
                  <a:cubicBezTo>
                    <a:pt x="2609523" y="425921"/>
                    <a:pt x="2610456" y="426854"/>
                    <a:pt x="2611856" y="426854"/>
                  </a:cubicBezTo>
                  <a:cubicBezTo>
                    <a:pt x="2613722" y="427320"/>
                    <a:pt x="2615588" y="427787"/>
                    <a:pt x="2617454" y="427787"/>
                  </a:cubicBezTo>
                  <a:cubicBezTo>
                    <a:pt x="2619320" y="427787"/>
                    <a:pt x="2621186" y="425921"/>
                    <a:pt x="2621186" y="424055"/>
                  </a:cubicBezTo>
                  <a:cubicBezTo>
                    <a:pt x="2621186" y="419390"/>
                    <a:pt x="2617454" y="415658"/>
                    <a:pt x="2618854" y="410993"/>
                  </a:cubicBezTo>
                  <a:cubicBezTo>
                    <a:pt x="2619786" y="406794"/>
                    <a:pt x="2620719" y="402129"/>
                    <a:pt x="2621652" y="397930"/>
                  </a:cubicBezTo>
                  <a:cubicBezTo>
                    <a:pt x="2623519" y="391866"/>
                    <a:pt x="2624451" y="385335"/>
                    <a:pt x="2624918" y="379270"/>
                  </a:cubicBezTo>
                  <a:cubicBezTo>
                    <a:pt x="2625851" y="369473"/>
                    <a:pt x="2628184" y="360610"/>
                    <a:pt x="2633782" y="352213"/>
                  </a:cubicBezTo>
                  <a:cubicBezTo>
                    <a:pt x="2637047" y="347548"/>
                    <a:pt x="2638913" y="341950"/>
                    <a:pt x="2641246" y="336818"/>
                  </a:cubicBezTo>
                  <a:cubicBezTo>
                    <a:pt x="2644511" y="328421"/>
                    <a:pt x="2650109" y="321423"/>
                    <a:pt x="2656640" y="315359"/>
                  </a:cubicBezTo>
                  <a:cubicBezTo>
                    <a:pt x="2658973" y="313026"/>
                    <a:pt x="2662238" y="312093"/>
                    <a:pt x="2665504" y="312093"/>
                  </a:cubicBezTo>
                  <a:cubicBezTo>
                    <a:pt x="2670169" y="312093"/>
                    <a:pt x="2674367" y="312560"/>
                    <a:pt x="2679032" y="312560"/>
                  </a:cubicBezTo>
                  <a:cubicBezTo>
                    <a:pt x="2680899" y="312560"/>
                    <a:pt x="2682765" y="312560"/>
                    <a:pt x="2684631" y="311627"/>
                  </a:cubicBezTo>
                  <a:cubicBezTo>
                    <a:pt x="2685564" y="311160"/>
                    <a:pt x="2686963" y="309761"/>
                    <a:pt x="2686963" y="308828"/>
                  </a:cubicBezTo>
                  <a:cubicBezTo>
                    <a:pt x="2687430" y="300430"/>
                    <a:pt x="2687896" y="292033"/>
                    <a:pt x="2679966" y="285969"/>
                  </a:cubicBezTo>
                  <a:cubicBezTo>
                    <a:pt x="2678100" y="284569"/>
                    <a:pt x="2677167" y="281770"/>
                    <a:pt x="2675767" y="279438"/>
                  </a:cubicBezTo>
                  <a:cubicBezTo>
                    <a:pt x="2674834" y="278038"/>
                    <a:pt x="2673435" y="275706"/>
                    <a:pt x="2672035" y="275239"/>
                  </a:cubicBezTo>
                  <a:cubicBezTo>
                    <a:pt x="2665037" y="272907"/>
                    <a:pt x="2659439" y="266375"/>
                    <a:pt x="2651975" y="264976"/>
                  </a:cubicBezTo>
                  <a:cubicBezTo>
                    <a:pt x="2651975" y="264976"/>
                    <a:pt x="2651975" y="265442"/>
                    <a:pt x="2651975" y="265442"/>
                  </a:cubicBezTo>
                  <a:lnTo>
                    <a:pt x="2650576" y="265909"/>
                  </a:lnTo>
                  <a:lnTo>
                    <a:pt x="2651509" y="264976"/>
                  </a:lnTo>
                  <a:cubicBezTo>
                    <a:pt x="2651509" y="264976"/>
                    <a:pt x="2651975" y="264976"/>
                    <a:pt x="2651975" y="264976"/>
                  </a:cubicBezTo>
                  <a:cubicBezTo>
                    <a:pt x="2651509" y="262643"/>
                    <a:pt x="2650576" y="260311"/>
                    <a:pt x="2650109" y="257978"/>
                  </a:cubicBezTo>
                  <a:cubicBezTo>
                    <a:pt x="2648710" y="253313"/>
                    <a:pt x="2645911" y="250048"/>
                    <a:pt x="2640313" y="250514"/>
                  </a:cubicBezTo>
                  <a:cubicBezTo>
                    <a:pt x="2638913" y="250514"/>
                    <a:pt x="2637514" y="250514"/>
                    <a:pt x="2637047" y="249115"/>
                  </a:cubicBezTo>
                  <a:cubicBezTo>
                    <a:pt x="2636580" y="248182"/>
                    <a:pt x="2636114" y="246782"/>
                    <a:pt x="2635648" y="245383"/>
                  </a:cubicBezTo>
                  <a:cubicBezTo>
                    <a:pt x="2632849" y="239785"/>
                    <a:pt x="2630983" y="238385"/>
                    <a:pt x="2625384" y="239318"/>
                  </a:cubicBezTo>
                  <a:cubicBezTo>
                    <a:pt x="2619320" y="240718"/>
                    <a:pt x="2616054" y="237452"/>
                    <a:pt x="2612322" y="233253"/>
                  </a:cubicBezTo>
                  <a:cubicBezTo>
                    <a:pt x="2610923" y="231854"/>
                    <a:pt x="2611856" y="229055"/>
                    <a:pt x="2613255" y="228122"/>
                  </a:cubicBezTo>
                  <a:cubicBezTo>
                    <a:pt x="2615588" y="227189"/>
                    <a:pt x="2617920" y="226722"/>
                    <a:pt x="2620719" y="225789"/>
                  </a:cubicBezTo>
                  <a:cubicBezTo>
                    <a:pt x="2627717" y="223923"/>
                    <a:pt x="2631449" y="218325"/>
                    <a:pt x="2631915" y="211794"/>
                  </a:cubicBezTo>
                  <a:cubicBezTo>
                    <a:pt x="2632382" y="204330"/>
                    <a:pt x="2632382" y="196399"/>
                    <a:pt x="2632382" y="188935"/>
                  </a:cubicBezTo>
                  <a:cubicBezTo>
                    <a:pt x="2632382" y="186603"/>
                    <a:pt x="2631449" y="183804"/>
                    <a:pt x="2630516" y="181471"/>
                  </a:cubicBezTo>
                  <a:cubicBezTo>
                    <a:pt x="2629116" y="178672"/>
                    <a:pt x="2627250" y="175873"/>
                    <a:pt x="2625851" y="173074"/>
                  </a:cubicBezTo>
                  <a:cubicBezTo>
                    <a:pt x="2623985" y="168409"/>
                    <a:pt x="2621186" y="165610"/>
                    <a:pt x="2616054" y="165143"/>
                  </a:cubicBezTo>
                  <a:cubicBezTo>
                    <a:pt x="2611389" y="164210"/>
                    <a:pt x="2608124" y="161411"/>
                    <a:pt x="2605325" y="157679"/>
                  </a:cubicBezTo>
                  <a:cubicBezTo>
                    <a:pt x="2604391" y="156280"/>
                    <a:pt x="2603459" y="154414"/>
                    <a:pt x="2604391" y="152548"/>
                  </a:cubicBezTo>
                  <a:cubicBezTo>
                    <a:pt x="2605325" y="150682"/>
                    <a:pt x="2605791" y="148816"/>
                    <a:pt x="2606724" y="147416"/>
                  </a:cubicBezTo>
                  <a:cubicBezTo>
                    <a:pt x="2608124" y="144151"/>
                    <a:pt x="2611389" y="144151"/>
                    <a:pt x="2612322" y="146483"/>
                  </a:cubicBezTo>
                  <a:cubicBezTo>
                    <a:pt x="2613722" y="151148"/>
                    <a:pt x="2616987" y="153947"/>
                    <a:pt x="2621186" y="156280"/>
                  </a:cubicBezTo>
                  <a:cubicBezTo>
                    <a:pt x="2632849" y="162344"/>
                    <a:pt x="2633782" y="161878"/>
                    <a:pt x="2639379" y="149749"/>
                  </a:cubicBezTo>
                  <a:cubicBezTo>
                    <a:pt x="2639846" y="148816"/>
                    <a:pt x="2640313" y="147416"/>
                    <a:pt x="2640779" y="146017"/>
                  </a:cubicBezTo>
                  <a:cubicBezTo>
                    <a:pt x="2643112" y="142751"/>
                    <a:pt x="2646377" y="140885"/>
                    <a:pt x="2650109" y="139952"/>
                  </a:cubicBezTo>
                  <a:cubicBezTo>
                    <a:pt x="2652908" y="139019"/>
                    <a:pt x="2654774" y="141352"/>
                    <a:pt x="2656640" y="143218"/>
                  </a:cubicBezTo>
                  <a:cubicBezTo>
                    <a:pt x="2658973" y="145550"/>
                    <a:pt x="2661306" y="147883"/>
                    <a:pt x="2663172" y="150215"/>
                  </a:cubicBezTo>
                  <a:cubicBezTo>
                    <a:pt x="2666903" y="153947"/>
                    <a:pt x="2671568" y="154880"/>
                    <a:pt x="2675301" y="152548"/>
                  </a:cubicBezTo>
                  <a:cubicBezTo>
                    <a:pt x="2679499" y="149749"/>
                    <a:pt x="2683231" y="148816"/>
                    <a:pt x="2687896" y="149282"/>
                  </a:cubicBezTo>
                  <a:cubicBezTo>
                    <a:pt x="2691162" y="149282"/>
                    <a:pt x="2694427" y="149749"/>
                    <a:pt x="2697693" y="149749"/>
                  </a:cubicBezTo>
                  <a:cubicBezTo>
                    <a:pt x="2700025" y="149749"/>
                    <a:pt x="2702825" y="148816"/>
                    <a:pt x="2705157" y="148349"/>
                  </a:cubicBezTo>
                  <a:cubicBezTo>
                    <a:pt x="2706557" y="147883"/>
                    <a:pt x="2707490" y="147416"/>
                    <a:pt x="2708423" y="146483"/>
                  </a:cubicBezTo>
                  <a:cubicBezTo>
                    <a:pt x="2709355" y="145550"/>
                    <a:pt x="2710289" y="144151"/>
                    <a:pt x="2710289" y="143218"/>
                  </a:cubicBezTo>
                  <a:cubicBezTo>
                    <a:pt x="2709355" y="137153"/>
                    <a:pt x="2709822" y="130155"/>
                    <a:pt x="2700492" y="129222"/>
                  </a:cubicBezTo>
                  <a:cubicBezTo>
                    <a:pt x="2697693" y="128756"/>
                    <a:pt x="2696760" y="125957"/>
                    <a:pt x="2695827" y="123624"/>
                  </a:cubicBezTo>
                  <a:cubicBezTo>
                    <a:pt x="2695360" y="122225"/>
                    <a:pt x="2695827" y="121292"/>
                    <a:pt x="2695827" y="119892"/>
                  </a:cubicBezTo>
                  <a:cubicBezTo>
                    <a:pt x="2696294" y="113828"/>
                    <a:pt x="2694894" y="108696"/>
                    <a:pt x="2688830" y="105431"/>
                  </a:cubicBezTo>
                  <a:cubicBezTo>
                    <a:pt x="2686030" y="104031"/>
                    <a:pt x="2684631" y="100765"/>
                    <a:pt x="2682765" y="98433"/>
                  </a:cubicBezTo>
                  <a:cubicBezTo>
                    <a:pt x="2680432" y="95634"/>
                    <a:pt x="2679966" y="94234"/>
                    <a:pt x="2683231" y="91902"/>
                  </a:cubicBezTo>
                  <a:cubicBezTo>
                    <a:pt x="2688363" y="88170"/>
                    <a:pt x="2690229" y="83038"/>
                    <a:pt x="2692095" y="77440"/>
                  </a:cubicBezTo>
                  <a:cubicBezTo>
                    <a:pt x="2692561" y="75574"/>
                    <a:pt x="2692561" y="73708"/>
                    <a:pt x="2691162" y="72309"/>
                  </a:cubicBezTo>
                  <a:cubicBezTo>
                    <a:pt x="2685564" y="66244"/>
                    <a:pt x="2683698" y="59246"/>
                    <a:pt x="2683698" y="50849"/>
                  </a:cubicBezTo>
                  <a:cubicBezTo>
                    <a:pt x="2683698" y="48050"/>
                    <a:pt x="2682298" y="47117"/>
                    <a:pt x="2679966" y="47117"/>
                  </a:cubicBezTo>
                  <a:cubicBezTo>
                    <a:pt x="2678566" y="47117"/>
                    <a:pt x="2677167" y="48050"/>
                    <a:pt x="2676234" y="47584"/>
                  </a:cubicBezTo>
                  <a:cubicBezTo>
                    <a:pt x="2669236" y="46184"/>
                    <a:pt x="2662705" y="43385"/>
                    <a:pt x="2655707" y="42919"/>
                  </a:cubicBezTo>
                  <a:cubicBezTo>
                    <a:pt x="2653375" y="42452"/>
                    <a:pt x="2651042" y="40586"/>
                    <a:pt x="2648710" y="39653"/>
                  </a:cubicBezTo>
                  <a:cubicBezTo>
                    <a:pt x="2644978" y="37787"/>
                    <a:pt x="2641246" y="38254"/>
                    <a:pt x="2637980" y="41519"/>
                  </a:cubicBezTo>
                  <a:cubicBezTo>
                    <a:pt x="2633782" y="45718"/>
                    <a:pt x="2630516" y="50383"/>
                    <a:pt x="2624451" y="51316"/>
                  </a:cubicBezTo>
                  <a:cubicBezTo>
                    <a:pt x="2623519" y="51316"/>
                    <a:pt x="2622585" y="53182"/>
                    <a:pt x="2622119" y="54115"/>
                  </a:cubicBezTo>
                  <a:cubicBezTo>
                    <a:pt x="2620253" y="55981"/>
                    <a:pt x="2620253" y="59713"/>
                    <a:pt x="2621652" y="61112"/>
                  </a:cubicBezTo>
                  <a:cubicBezTo>
                    <a:pt x="2624451" y="64378"/>
                    <a:pt x="2627717" y="67644"/>
                    <a:pt x="2630516" y="71376"/>
                  </a:cubicBezTo>
                  <a:cubicBezTo>
                    <a:pt x="2631915" y="73242"/>
                    <a:pt x="2632382" y="76041"/>
                    <a:pt x="2630983" y="78840"/>
                  </a:cubicBezTo>
                  <a:cubicBezTo>
                    <a:pt x="2630516" y="79773"/>
                    <a:pt x="2629116" y="80706"/>
                    <a:pt x="2628184" y="81172"/>
                  </a:cubicBezTo>
                  <a:cubicBezTo>
                    <a:pt x="2627717" y="81639"/>
                    <a:pt x="2626784" y="81172"/>
                    <a:pt x="2626784" y="81172"/>
                  </a:cubicBezTo>
                  <a:cubicBezTo>
                    <a:pt x="2622585" y="71376"/>
                    <a:pt x="2612789" y="66244"/>
                    <a:pt x="2608124" y="56914"/>
                  </a:cubicBezTo>
                  <a:cubicBezTo>
                    <a:pt x="2601126" y="51316"/>
                    <a:pt x="2594595" y="45251"/>
                    <a:pt x="2584332" y="47584"/>
                  </a:cubicBezTo>
                  <a:cubicBezTo>
                    <a:pt x="2580600" y="48517"/>
                    <a:pt x="2576401" y="48517"/>
                    <a:pt x="2573136" y="47117"/>
                  </a:cubicBezTo>
                  <a:cubicBezTo>
                    <a:pt x="2567538" y="45251"/>
                    <a:pt x="2561939" y="45251"/>
                    <a:pt x="2555875" y="45251"/>
                  </a:cubicBezTo>
                  <a:cubicBezTo>
                    <a:pt x="2548877" y="45251"/>
                    <a:pt x="2541880" y="44785"/>
                    <a:pt x="2534882" y="42452"/>
                  </a:cubicBezTo>
                  <a:cubicBezTo>
                    <a:pt x="2528817" y="40586"/>
                    <a:pt x="2522286" y="39653"/>
                    <a:pt x="2516222" y="42452"/>
                  </a:cubicBezTo>
                  <a:cubicBezTo>
                    <a:pt x="2511557" y="44318"/>
                    <a:pt x="2507825" y="42919"/>
                    <a:pt x="2504093" y="40120"/>
                  </a:cubicBezTo>
                  <a:cubicBezTo>
                    <a:pt x="2500361" y="37321"/>
                    <a:pt x="2496162" y="35455"/>
                    <a:pt x="2491963" y="34988"/>
                  </a:cubicBezTo>
                  <a:cubicBezTo>
                    <a:pt x="2477968" y="33589"/>
                    <a:pt x="2464440" y="28923"/>
                    <a:pt x="2449978" y="30323"/>
                  </a:cubicBezTo>
                  <a:cubicBezTo>
                    <a:pt x="2448112" y="30323"/>
                    <a:pt x="2446246" y="30323"/>
                    <a:pt x="2444380" y="29856"/>
                  </a:cubicBezTo>
                  <a:cubicBezTo>
                    <a:pt x="2435050" y="27057"/>
                    <a:pt x="2426652" y="29856"/>
                    <a:pt x="2418255" y="33589"/>
                  </a:cubicBezTo>
                  <a:cubicBezTo>
                    <a:pt x="2412191" y="35921"/>
                    <a:pt x="2406593" y="39653"/>
                    <a:pt x="2400062" y="40120"/>
                  </a:cubicBezTo>
                  <a:cubicBezTo>
                    <a:pt x="2393064" y="40586"/>
                    <a:pt x="2386533" y="43385"/>
                    <a:pt x="2379069" y="42919"/>
                  </a:cubicBezTo>
                  <a:cubicBezTo>
                    <a:pt x="2375803" y="42919"/>
                    <a:pt x="2372538" y="43385"/>
                    <a:pt x="2369739" y="43852"/>
                  </a:cubicBezTo>
                  <a:cubicBezTo>
                    <a:pt x="2368339" y="43852"/>
                    <a:pt x="2367873" y="45251"/>
                    <a:pt x="2367873" y="46651"/>
                  </a:cubicBezTo>
                  <a:cubicBezTo>
                    <a:pt x="2368339" y="53182"/>
                    <a:pt x="2374870" y="57380"/>
                    <a:pt x="2373471" y="64844"/>
                  </a:cubicBezTo>
                  <a:cubicBezTo>
                    <a:pt x="2373471" y="65777"/>
                    <a:pt x="2375803" y="68110"/>
                    <a:pt x="2377203" y="68577"/>
                  </a:cubicBezTo>
                  <a:cubicBezTo>
                    <a:pt x="2382334" y="69976"/>
                    <a:pt x="2386999" y="71376"/>
                    <a:pt x="2390732" y="75574"/>
                  </a:cubicBezTo>
                  <a:cubicBezTo>
                    <a:pt x="2394464" y="79773"/>
                    <a:pt x="2398196" y="84438"/>
                    <a:pt x="2401928" y="89103"/>
                  </a:cubicBezTo>
                  <a:cubicBezTo>
                    <a:pt x="2403327" y="90969"/>
                    <a:pt x="2403327" y="94701"/>
                    <a:pt x="2401461" y="96100"/>
                  </a:cubicBezTo>
                  <a:cubicBezTo>
                    <a:pt x="2399595" y="97966"/>
                    <a:pt x="2397729" y="99366"/>
                    <a:pt x="2395863" y="101232"/>
                  </a:cubicBezTo>
                  <a:cubicBezTo>
                    <a:pt x="2392597" y="103565"/>
                    <a:pt x="2388865" y="103565"/>
                    <a:pt x="2387466" y="100765"/>
                  </a:cubicBezTo>
                  <a:cubicBezTo>
                    <a:pt x="2383734" y="92835"/>
                    <a:pt x="2376736" y="90036"/>
                    <a:pt x="2368806" y="89569"/>
                  </a:cubicBezTo>
                  <a:cubicBezTo>
                    <a:pt x="2367406" y="89569"/>
                    <a:pt x="2366006" y="89569"/>
                    <a:pt x="2365074" y="88636"/>
                  </a:cubicBezTo>
                  <a:cubicBezTo>
                    <a:pt x="2363208" y="87703"/>
                    <a:pt x="2361808" y="86770"/>
                    <a:pt x="2360409" y="85371"/>
                  </a:cubicBezTo>
                  <a:cubicBezTo>
                    <a:pt x="2359009" y="83505"/>
                    <a:pt x="2357609" y="81172"/>
                    <a:pt x="2356676" y="78840"/>
                  </a:cubicBezTo>
                  <a:cubicBezTo>
                    <a:pt x="2355744" y="77440"/>
                    <a:pt x="2356210" y="76507"/>
                    <a:pt x="2357143" y="75574"/>
                  </a:cubicBezTo>
                  <a:cubicBezTo>
                    <a:pt x="2361341" y="71842"/>
                    <a:pt x="2360409" y="67644"/>
                    <a:pt x="2357609" y="63445"/>
                  </a:cubicBezTo>
                  <a:cubicBezTo>
                    <a:pt x="2354810" y="58780"/>
                    <a:pt x="2350145" y="58780"/>
                    <a:pt x="2345480" y="59246"/>
                  </a:cubicBezTo>
                  <a:cubicBezTo>
                    <a:pt x="2343148" y="59246"/>
                    <a:pt x="2338949" y="63445"/>
                    <a:pt x="2338949" y="65777"/>
                  </a:cubicBezTo>
                  <a:cubicBezTo>
                    <a:pt x="2338949" y="70909"/>
                    <a:pt x="2338949" y="76041"/>
                    <a:pt x="2338949" y="81172"/>
                  </a:cubicBezTo>
                  <a:cubicBezTo>
                    <a:pt x="2338949" y="84438"/>
                    <a:pt x="2336150" y="87237"/>
                    <a:pt x="2333351" y="88170"/>
                  </a:cubicBezTo>
                  <a:cubicBezTo>
                    <a:pt x="2326820" y="89103"/>
                    <a:pt x="2320756" y="89569"/>
                    <a:pt x="2314224" y="91435"/>
                  </a:cubicBezTo>
                  <a:cubicBezTo>
                    <a:pt x="2309559" y="92835"/>
                    <a:pt x="2305827" y="93768"/>
                    <a:pt x="2301162" y="92368"/>
                  </a:cubicBezTo>
                  <a:cubicBezTo>
                    <a:pt x="2300229" y="91902"/>
                    <a:pt x="2298363" y="92368"/>
                    <a:pt x="2297430" y="92835"/>
                  </a:cubicBezTo>
                  <a:cubicBezTo>
                    <a:pt x="2289966" y="96567"/>
                    <a:pt x="2282502" y="100299"/>
                    <a:pt x="2275504" y="104964"/>
                  </a:cubicBezTo>
                  <a:cubicBezTo>
                    <a:pt x="2265241" y="111029"/>
                    <a:pt x="2254511" y="114294"/>
                    <a:pt x="2242382" y="112895"/>
                  </a:cubicBezTo>
                  <a:cubicBezTo>
                    <a:pt x="2239583" y="112428"/>
                    <a:pt x="2237717" y="111029"/>
                    <a:pt x="2236784" y="108230"/>
                  </a:cubicBezTo>
                  <a:cubicBezTo>
                    <a:pt x="2236784" y="107763"/>
                    <a:pt x="2236318" y="106830"/>
                    <a:pt x="2235851" y="106364"/>
                  </a:cubicBezTo>
                  <a:cubicBezTo>
                    <a:pt x="2233519" y="94234"/>
                    <a:pt x="2226521" y="85371"/>
                    <a:pt x="2216258" y="79306"/>
                  </a:cubicBezTo>
                  <a:cubicBezTo>
                    <a:pt x="2215325" y="78840"/>
                    <a:pt x="2214392" y="77440"/>
                    <a:pt x="2213459" y="76974"/>
                  </a:cubicBezTo>
                  <a:cubicBezTo>
                    <a:pt x="2202263" y="69510"/>
                    <a:pt x="2190600" y="64844"/>
                    <a:pt x="2177538" y="72775"/>
                  </a:cubicBezTo>
                  <a:cubicBezTo>
                    <a:pt x="2175205" y="74175"/>
                    <a:pt x="2172873" y="74175"/>
                    <a:pt x="2170540" y="75574"/>
                  </a:cubicBezTo>
                  <a:cubicBezTo>
                    <a:pt x="2160277" y="79773"/>
                    <a:pt x="2150480" y="83971"/>
                    <a:pt x="2141617" y="90969"/>
                  </a:cubicBezTo>
                  <a:cubicBezTo>
                    <a:pt x="2136952" y="94234"/>
                    <a:pt x="2132287" y="97500"/>
                    <a:pt x="2127155" y="100765"/>
                  </a:cubicBezTo>
                  <a:cubicBezTo>
                    <a:pt x="2123890" y="103098"/>
                    <a:pt x="2119224" y="101699"/>
                    <a:pt x="2117358" y="97966"/>
                  </a:cubicBezTo>
                  <a:cubicBezTo>
                    <a:pt x="2115492" y="93301"/>
                    <a:pt x="2112227" y="90502"/>
                    <a:pt x="2108028" y="88636"/>
                  </a:cubicBezTo>
                  <a:cubicBezTo>
                    <a:pt x="2105229" y="87237"/>
                    <a:pt x="2101964" y="85837"/>
                    <a:pt x="2099165" y="84438"/>
                  </a:cubicBezTo>
                  <a:cubicBezTo>
                    <a:pt x="2095899" y="82572"/>
                    <a:pt x="2093100" y="83971"/>
                    <a:pt x="2090301" y="86304"/>
                  </a:cubicBezTo>
                  <a:cubicBezTo>
                    <a:pt x="2087502" y="88636"/>
                    <a:pt x="2087035" y="88636"/>
                    <a:pt x="2084236" y="86304"/>
                  </a:cubicBezTo>
                  <a:cubicBezTo>
                    <a:pt x="2081904" y="84904"/>
                    <a:pt x="2080038" y="83038"/>
                    <a:pt x="2077239" y="83971"/>
                  </a:cubicBezTo>
                  <a:cubicBezTo>
                    <a:pt x="2075373" y="84438"/>
                    <a:pt x="2073040" y="84904"/>
                    <a:pt x="2071641" y="83505"/>
                  </a:cubicBezTo>
                  <a:cubicBezTo>
                    <a:pt x="2068842" y="80706"/>
                    <a:pt x="2065109" y="79773"/>
                    <a:pt x="2061377" y="78840"/>
                  </a:cubicBezTo>
                  <a:cubicBezTo>
                    <a:pt x="2059978" y="78373"/>
                    <a:pt x="2059978" y="77440"/>
                    <a:pt x="2060911" y="75574"/>
                  </a:cubicBezTo>
                  <a:cubicBezTo>
                    <a:pt x="2064177" y="69976"/>
                    <a:pt x="2064177" y="67177"/>
                    <a:pt x="2060911" y="63911"/>
                  </a:cubicBezTo>
                  <a:cubicBezTo>
                    <a:pt x="2060444" y="63445"/>
                    <a:pt x="2059978" y="62978"/>
                    <a:pt x="2059512" y="62512"/>
                  </a:cubicBezTo>
                  <a:cubicBezTo>
                    <a:pt x="2052047" y="58313"/>
                    <a:pt x="2044583" y="55048"/>
                    <a:pt x="2035720" y="56914"/>
                  </a:cubicBezTo>
                  <a:cubicBezTo>
                    <a:pt x="2031988" y="57847"/>
                    <a:pt x="2028256" y="58313"/>
                    <a:pt x="2024524" y="59713"/>
                  </a:cubicBezTo>
                  <a:cubicBezTo>
                    <a:pt x="2022191" y="60646"/>
                    <a:pt x="2019392" y="61579"/>
                    <a:pt x="2017992" y="63445"/>
                  </a:cubicBezTo>
                  <a:cubicBezTo>
                    <a:pt x="2013794" y="69043"/>
                    <a:pt x="2009595" y="69510"/>
                    <a:pt x="2003064" y="67644"/>
                  </a:cubicBezTo>
                  <a:cubicBezTo>
                    <a:pt x="1996533" y="65777"/>
                    <a:pt x="1989069" y="66244"/>
                    <a:pt x="1982071" y="66244"/>
                  </a:cubicBezTo>
                  <a:cubicBezTo>
                    <a:pt x="1973674" y="66711"/>
                    <a:pt x="1965277" y="67177"/>
                    <a:pt x="1956880" y="68110"/>
                  </a:cubicBezTo>
                  <a:cubicBezTo>
                    <a:pt x="1948483" y="69043"/>
                    <a:pt x="1940552" y="70443"/>
                    <a:pt x="1932155" y="67644"/>
                  </a:cubicBezTo>
                  <a:cubicBezTo>
                    <a:pt x="1930756" y="67177"/>
                    <a:pt x="1928423" y="68577"/>
                    <a:pt x="1927024" y="69510"/>
                  </a:cubicBezTo>
                  <a:cubicBezTo>
                    <a:pt x="1926090" y="69976"/>
                    <a:pt x="1925624" y="71376"/>
                    <a:pt x="1925624" y="72775"/>
                  </a:cubicBezTo>
                  <a:cubicBezTo>
                    <a:pt x="1925624" y="73242"/>
                    <a:pt x="1926090" y="74175"/>
                    <a:pt x="1926557" y="74175"/>
                  </a:cubicBezTo>
                  <a:cubicBezTo>
                    <a:pt x="1929356" y="75574"/>
                    <a:pt x="1932622" y="76507"/>
                    <a:pt x="1935421" y="77440"/>
                  </a:cubicBezTo>
                  <a:cubicBezTo>
                    <a:pt x="1936354" y="77907"/>
                    <a:pt x="1937287" y="79306"/>
                    <a:pt x="1937753" y="80239"/>
                  </a:cubicBezTo>
                  <a:cubicBezTo>
                    <a:pt x="1938220" y="81172"/>
                    <a:pt x="1936820" y="83971"/>
                    <a:pt x="1934954" y="84904"/>
                  </a:cubicBezTo>
                  <a:cubicBezTo>
                    <a:pt x="1933088" y="85837"/>
                    <a:pt x="1931222" y="85837"/>
                    <a:pt x="1929356" y="86770"/>
                  </a:cubicBezTo>
                  <a:cubicBezTo>
                    <a:pt x="1925624" y="89103"/>
                    <a:pt x="1924225" y="92368"/>
                    <a:pt x="1924225" y="96567"/>
                  </a:cubicBezTo>
                  <a:cubicBezTo>
                    <a:pt x="1924225" y="99832"/>
                    <a:pt x="1927024" y="102632"/>
                    <a:pt x="1930289" y="103098"/>
                  </a:cubicBezTo>
                  <a:cubicBezTo>
                    <a:pt x="1932622" y="103098"/>
                    <a:pt x="1935421" y="103098"/>
                    <a:pt x="1937753" y="103098"/>
                  </a:cubicBezTo>
                  <a:cubicBezTo>
                    <a:pt x="1937753" y="103098"/>
                    <a:pt x="1937753" y="102632"/>
                    <a:pt x="1937753" y="102632"/>
                  </a:cubicBezTo>
                  <a:lnTo>
                    <a:pt x="1938220" y="101699"/>
                  </a:lnTo>
                  <a:lnTo>
                    <a:pt x="1937753" y="103098"/>
                  </a:lnTo>
                  <a:cubicBezTo>
                    <a:pt x="1937753" y="103098"/>
                    <a:pt x="1937753" y="103098"/>
                    <a:pt x="1937753" y="103098"/>
                  </a:cubicBezTo>
                  <a:cubicBezTo>
                    <a:pt x="1937287" y="106364"/>
                    <a:pt x="1937287" y="109163"/>
                    <a:pt x="1939153" y="111962"/>
                  </a:cubicBezTo>
                  <a:cubicBezTo>
                    <a:pt x="1941952" y="116160"/>
                    <a:pt x="1945217" y="120359"/>
                    <a:pt x="1949416" y="123158"/>
                  </a:cubicBezTo>
                  <a:cubicBezTo>
                    <a:pt x="1951282" y="124557"/>
                    <a:pt x="1951282" y="126423"/>
                    <a:pt x="1949882" y="128289"/>
                  </a:cubicBezTo>
                  <a:cubicBezTo>
                    <a:pt x="1948483" y="130155"/>
                    <a:pt x="1946617" y="131088"/>
                    <a:pt x="1945217" y="130155"/>
                  </a:cubicBezTo>
                  <a:cubicBezTo>
                    <a:pt x="1941019" y="127356"/>
                    <a:pt x="1937287" y="126423"/>
                    <a:pt x="1932622" y="129222"/>
                  </a:cubicBezTo>
                  <a:cubicBezTo>
                    <a:pt x="1929822" y="131088"/>
                    <a:pt x="1927024" y="132488"/>
                    <a:pt x="1924691" y="134354"/>
                  </a:cubicBezTo>
                  <a:cubicBezTo>
                    <a:pt x="1921425" y="137153"/>
                    <a:pt x="1918160" y="138086"/>
                    <a:pt x="1913961" y="137153"/>
                  </a:cubicBezTo>
                  <a:cubicBezTo>
                    <a:pt x="1910696" y="136687"/>
                    <a:pt x="1907430" y="136220"/>
                    <a:pt x="1904631" y="136687"/>
                  </a:cubicBezTo>
                  <a:cubicBezTo>
                    <a:pt x="1899966" y="137153"/>
                    <a:pt x="1895767" y="139019"/>
                    <a:pt x="1894368" y="144151"/>
                  </a:cubicBezTo>
                  <a:cubicBezTo>
                    <a:pt x="1892969" y="149282"/>
                    <a:pt x="1890169" y="151148"/>
                    <a:pt x="1885038" y="151615"/>
                  </a:cubicBezTo>
                  <a:cubicBezTo>
                    <a:pt x="1875708" y="152548"/>
                    <a:pt x="1867311" y="150215"/>
                    <a:pt x="1860313" y="143684"/>
                  </a:cubicBezTo>
                  <a:cubicBezTo>
                    <a:pt x="1859846" y="143218"/>
                    <a:pt x="1859380" y="142751"/>
                    <a:pt x="1858914" y="142751"/>
                  </a:cubicBezTo>
                  <a:cubicBezTo>
                    <a:pt x="1858447" y="142751"/>
                    <a:pt x="1857514" y="142751"/>
                    <a:pt x="1857047" y="143218"/>
                  </a:cubicBezTo>
                  <a:cubicBezTo>
                    <a:pt x="1856581" y="143684"/>
                    <a:pt x="1856114" y="144151"/>
                    <a:pt x="1856114" y="144617"/>
                  </a:cubicBezTo>
                  <a:cubicBezTo>
                    <a:pt x="1856114" y="150682"/>
                    <a:pt x="1857514" y="155813"/>
                    <a:pt x="1859846" y="161411"/>
                  </a:cubicBezTo>
                  <a:cubicBezTo>
                    <a:pt x="1863112" y="168409"/>
                    <a:pt x="1865911" y="175407"/>
                    <a:pt x="1866844" y="183337"/>
                  </a:cubicBezTo>
                  <a:cubicBezTo>
                    <a:pt x="1867311" y="185203"/>
                    <a:pt x="1865911" y="186603"/>
                    <a:pt x="1863579" y="186603"/>
                  </a:cubicBezTo>
                  <a:cubicBezTo>
                    <a:pt x="1859846" y="186136"/>
                    <a:pt x="1856114" y="185670"/>
                    <a:pt x="1852382" y="184737"/>
                  </a:cubicBezTo>
                  <a:cubicBezTo>
                    <a:pt x="1840720" y="181005"/>
                    <a:pt x="1833722" y="172141"/>
                    <a:pt x="1824392" y="165610"/>
                  </a:cubicBezTo>
                  <a:cubicBezTo>
                    <a:pt x="1823926" y="165143"/>
                    <a:pt x="1824392" y="164210"/>
                    <a:pt x="1824392" y="163744"/>
                  </a:cubicBezTo>
                  <a:cubicBezTo>
                    <a:pt x="1822993" y="158612"/>
                    <a:pt x="1822526" y="158612"/>
                    <a:pt x="1818327" y="161411"/>
                  </a:cubicBezTo>
                  <a:cubicBezTo>
                    <a:pt x="1814595" y="163744"/>
                    <a:pt x="1812729" y="163744"/>
                    <a:pt x="1809930" y="160945"/>
                  </a:cubicBezTo>
                  <a:cubicBezTo>
                    <a:pt x="1808531" y="159545"/>
                    <a:pt x="1808064" y="157679"/>
                    <a:pt x="1807598" y="156280"/>
                  </a:cubicBezTo>
                  <a:cubicBezTo>
                    <a:pt x="1807598" y="156280"/>
                    <a:pt x="1807131" y="156280"/>
                    <a:pt x="1807131" y="156746"/>
                  </a:cubicBezTo>
                  <a:cubicBezTo>
                    <a:pt x="1807131" y="156746"/>
                    <a:pt x="1806665" y="156280"/>
                    <a:pt x="1806665" y="156280"/>
                  </a:cubicBezTo>
                  <a:cubicBezTo>
                    <a:pt x="1805265" y="156280"/>
                    <a:pt x="1803866" y="156746"/>
                    <a:pt x="1802933" y="154880"/>
                  </a:cubicBezTo>
                  <a:cubicBezTo>
                    <a:pt x="1803399" y="154880"/>
                    <a:pt x="1804332" y="153947"/>
                    <a:pt x="1804332" y="154414"/>
                  </a:cubicBezTo>
                  <a:cubicBezTo>
                    <a:pt x="1805265" y="154880"/>
                    <a:pt x="1805732" y="155813"/>
                    <a:pt x="1806665" y="156280"/>
                  </a:cubicBezTo>
                  <a:cubicBezTo>
                    <a:pt x="1807131" y="156280"/>
                    <a:pt x="1807131" y="156280"/>
                    <a:pt x="1807598" y="156280"/>
                  </a:cubicBezTo>
                  <a:cubicBezTo>
                    <a:pt x="1807598" y="156280"/>
                    <a:pt x="1807598" y="156280"/>
                    <a:pt x="1807598" y="156280"/>
                  </a:cubicBezTo>
                  <a:cubicBezTo>
                    <a:pt x="1809464" y="155347"/>
                    <a:pt x="1811796" y="154414"/>
                    <a:pt x="1813662" y="153014"/>
                  </a:cubicBezTo>
                  <a:cubicBezTo>
                    <a:pt x="1814595" y="152548"/>
                    <a:pt x="1815062" y="150682"/>
                    <a:pt x="1815062" y="149749"/>
                  </a:cubicBezTo>
                  <a:cubicBezTo>
                    <a:pt x="1814595" y="145084"/>
                    <a:pt x="1811796" y="141352"/>
                    <a:pt x="1808531" y="138086"/>
                  </a:cubicBezTo>
                  <a:cubicBezTo>
                    <a:pt x="1806198" y="135753"/>
                    <a:pt x="1802933" y="135287"/>
                    <a:pt x="1799667" y="135287"/>
                  </a:cubicBezTo>
                  <a:cubicBezTo>
                    <a:pt x="1796868" y="135287"/>
                    <a:pt x="1796402" y="134354"/>
                    <a:pt x="1796868" y="131555"/>
                  </a:cubicBezTo>
                  <a:cubicBezTo>
                    <a:pt x="1797335" y="129222"/>
                    <a:pt x="1798734" y="126890"/>
                    <a:pt x="1796402" y="124557"/>
                  </a:cubicBezTo>
                  <a:cubicBezTo>
                    <a:pt x="1791270" y="119426"/>
                    <a:pt x="1786605" y="114294"/>
                    <a:pt x="1781473" y="109629"/>
                  </a:cubicBezTo>
                  <a:cubicBezTo>
                    <a:pt x="1777275" y="105897"/>
                    <a:pt x="1760014" y="101232"/>
                    <a:pt x="1754416" y="101699"/>
                  </a:cubicBezTo>
                  <a:cubicBezTo>
                    <a:pt x="1753016" y="101699"/>
                    <a:pt x="1751617" y="101699"/>
                    <a:pt x="1750684" y="102632"/>
                  </a:cubicBezTo>
                  <a:cubicBezTo>
                    <a:pt x="1747885" y="104498"/>
                    <a:pt x="1745552" y="104964"/>
                    <a:pt x="1742287" y="104031"/>
                  </a:cubicBezTo>
                  <a:cubicBezTo>
                    <a:pt x="1734356" y="101699"/>
                    <a:pt x="1725959" y="100765"/>
                    <a:pt x="1717562" y="103098"/>
                  </a:cubicBezTo>
                  <a:cubicBezTo>
                    <a:pt x="1715229" y="103565"/>
                    <a:pt x="1712897" y="104964"/>
                    <a:pt x="1711031" y="106830"/>
                  </a:cubicBezTo>
                  <a:cubicBezTo>
                    <a:pt x="1707299" y="109629"/>
                    <a:pt x="1706366" y="112895"/>
                    <a:pt x="1708232" y="116627"/>
                  </a:cubicBezTo>
                  <a:cubicBezTo>
                    <a:pt x="1710564" y="121292"/>
                    <a:pt x="1713363" y="125490"/>
                    <a:pt x="1716162" y="129689"/>
                  </a:cubicBezTo>
                  <a:cubicBezTo>
                    <a:pt x="1717095" y="131088"/>
                    <a:pt x="1716162" y="134354"/>
                    <a:pt x="1715229" y="134821"/>
                  </a:cubicBezTo>
                  <a:cubicBezTo>
                    <a:pt x="1707765" y="138086"/>
                    <a:pt x="1699835" y="141352"/>
                    <a:pt x="1692371" y="144151"/>
                  </a:cubicBezTo>
                  <a:cubicBezTo>
                    <a:pt x="1687239" y="146017"/>
                    <a:pt x="1682574" y="145084"/>
                    <a:pt x="1677909" y="141352"/>
                  </a:cubicBezTo>
                  <a:cubicBezTo>
                    <a:pt x="1675110" y="138553"/>
                    <a:pt x="1674643" y="139019"/>
                    <a:pt x="1671378" y="141352"/>
                  </a:cubicBezTo>
                  <a:cubicBezTo>
                    <a:pt x="1662514" y="147416"/>
                    <a:pt x="1655050" y="145084"/>
                    <a:pt x="1653184" y="135287"/>
                  </a:cubicBezTo>
                  <a:cubicBezTo>
                    <a:pt x="1652718" y="133888"/>
                    <a:pt x="1653184" y="132954"/>
                    <a:pt x="1652718" y="131555"/>
                  </a:cubicBezTo>
                  <a:cubicBezTo>
                    <a:pt x="1652251" y="128756"/>
                    <a:pt x="1648519" y="126423"/>
                    <a:pt x="1645253" y="126890"/>
                  </a:cubicBezTo>
                  <a:cubicBezTo>
                    <a:pt x="1635457" y="128756"/>
                    <a:pt x="1625193" y="131088"/>
                    <a:pt x="1615397" y="132954"/>
                  </a:cubicBezTo>
                  <a:cubicBezTo>
                    <a:pt x="1611665" y="133888"/>
                    <a:pt x="1607933" y="134821"/>
                    <a:pt x="1604667" y="136220"/>
                  </a:cubicBezTo>
                  <a:cubicBezTo>
                    <a:pt x="1600469" y="138086"/>
                    <a:pt x="1597203" y="140885"/>
                    <a:pt x="1593471" y="143218"/>
                  </a:cubicBezTo>
                  <a:cubicBezTo>
                    <a:pt x="1589272" y="141352"/>
                    <a:pt x="1585540" y="139486"/>
                    <a:pt x="1581342" y="137620"/>
                  </a:cubicBezTo>
                  <a:cubicBezTo>
                    <a:pt x="1580875" y="137620"/>
                    <a:pt x="1580409" y="137620"/>
                    <a:pt x="1579942" y="137620"/>
                  </a:cubicBezTo>
                  <a:cubicBezTo>
                    <a:pt x="1579476" y="138553"/>
                    <a:pt x="1579476" y="139952"/>
                    <a:pt x="1579009" y="140885"/>
                  </a:cubicBezTo>
                  <a:cubicBezTo>
                    <a:pt x="1576677" y="147883"/>
                    <a:pt x="1568746" y="150215"/>
                    <a:pt x="1564081" y="145084"/>
                  </a:cubicBezTo>
                  <a:cubicBezTo>
                    <a:pt x="1562215" y="143218"/>
                    <a:pt x="1561282" y="140885"/>
                    <a:pt x="1559883" y="139019"/>
                  </a:cubicBezTo>
                  <a:cubicBezTo>
                    <a:pt x="1558949" y="137153"/>
                    <a:pt x="1557550" y="136220"/>
                    <a:pt x="1555684" y="137153"/>
                  </a:cubicBezTo>
                  <a:cubicBezTo>
                    <a:pt x="1552885" y="138553"/>
                    <a:pt x="1550086" y="139019"/>
                    <a:pt x="1546820" y="138553"/>
                  </a:cubicBezTo>
                  <a:cubicBezTo>
                    <a:pt x="1543088" y="138086"/>
                    <a:pt x="1540756" y="140419"/>
                    <a:pt x="1539823" y="143684"/>
                  </a:cubicBezTo>
                  <a:cubicBezTo>
                    <a:pt x="1539356" y="145550"/>
                    <a:pt x="1538890" y="147416"/>
                    <a:pt x="1538890" y="149282"/>
                  </a:cubicBezTo>
                  <a:cubicBezTo>
                    <a:pt x="1538890" y="152081"/>
                    <a:pt x="1539823" y="154414"/>
                    <a:pt x="1542622" y="155347"/>
                  </a:cubicBezTo>
                  <a:cubicBezTo>
                    <a:pt x="1544954" y="156280"/>
                    <a:pt x="1547287" y="156746"/>
                    <a:pt x="1549153" y="157213"/>
                  </a:cubicBezTo>
                  <a:cubicBezTo>
                    <a:pt x="1549153" y="157213"/>
                    <a:pt x="1549153" y="157213"/>
                    <a:pt x="1549153" y="156746"/>
                  </a:cubicBezTo>
                  <a:cubicBezTo>
                    <a:pt x="1549153" y="156746"/>
                    <a:pt x="1549619" y="156280"/>
                    <a:pt x="1549619" y="156280"/>
                  </a:cubicBezTo>
                  <a:cubicBezTo>
                    <a:pt x="1549619" y="155347"/>
                    <a:pt x="1549619" y="154414"/>
                    <a:pt x="1550086" y="153481"/>
                  </a:cubicBezTo>
                  <a:cubicBezTo>
                    <a:pt x="1550552" y="152548"/>
                    <a:pt x="1551485" y="152081"/>
                    <a:pt x="1552419" y="151615"/>
                  </a:cubicBezTo>
                  <a:cubicBezTo>
                    <a:pt x="1552419" y="152081"/>
                    <a:pt x="1552885" y="152548"/>
                    <a:pt x="1552885" y="153014"/>
                  </a:cubicBezTo>
                  <a:cubicBezTo>
                    <a:pt x="1552885" y="153481"/>
                    <a:pt x="1552419" y="154414"/>
                    <a:pt x="1551952" y="154414"/>
                  </a:cubicBezTo>
                  <a:cubicBezTo>
                    <a:pt x="1551019" y="154880"/>
                    <a:pt x="1550552" y="155347"/>
                    <a:pt x="1549619" y="155813"/>
                  </a:cubicBezTo>
                  <a:cubicBezTo>
                    <a:pt x="1549619" y="156280"/>
                    <a:pt x="1549619" y="156280"/>
                    <a:pt x="1549619" y="156746"/>
                  </a:cubicBezTo>
                  <a:cubicBezTo>
                    <a:pt x="1549619" y="156746"/>
                    <a:pt x="1549153" y="156746"/>
                    <a:pt x="1549153" y="156746"/>
                  </a:cubicBezTo>
                  <a:cubicBezTo>
                    <a:pt x="1548687" y="158612"/>
                    <a:pt x="1548687" y="160478"/>
                    <a:pt x="1547287" y="161878"/>
                  </a:cubicBezTo>
                  <a:cubicBezTo>
                    <a:pt x="1544021" y="164677"/>
                    <a:pt x="1541222" y="168409"/>
                    <a:pt x="1538890" y="172608"/>
                  </a:cubicBezTo>
                  <a:cubicBezTo>
                    <a:pt x="1534691" y="180072"/>
                    <a:pt x="1528160" y="182871"/>
                    <a:pt x="1519763" y="183804"/>
                  </a:cubicBezTo>
                  <a:cubicBezTo>
                    <a:pt x="1516964" y="184270"/>
                    <a:pt x="1515564" y="183337"/>
                    <a:pt x="1516964" y="180538"/>
                  </a:cubicBezTo>
                  <a:cubicBezTo>
                    <a:pt x="1518830" y="176806"/>
                    <a:pt x="1519296" y="173541"/>
                    <a:pt x="1519763" y="169342"/>
                  </a:cubicBezTo>
                  <a:cubicBezTo>
                    <a:pt x="1520229" y="164677"/>
                    <a:pt x="1525361" y="164677"/>
                    <a:pt x="1526761" y="160945"/>
                  </a:cubicBezTo>
                  <a:cubicBezTo>
                    <a:pt x="1527227" y="159079"/>
                    <a:pt x="1528626" y="157213"/>
                    <a:pt x="1528626" y="155347"/>
                  </a:cubicBezTo>
                  <a:cubicBezTo>
                    <a:pt x="1526761" y="149282"/>
                    <a:pt x="1529093" y="144151"/>
                    <a:pt x="1531426" y="138553"/>
                  </a:cubicBezTo>
                  <a:cubicBezTo>
                    <a:pt x="1532825" y="136220"/>
                    <a:pt x="1533292" y="133888"/>
                    <a:pt x="1532825" y="131088"/>
                  </a:cubicBezTo>
                  <a:cubicBezTo>
                    <a:pt x="1532359" y="128289"/>
                    <a:pt x="1532359" y="125957"/>
                    <a:pt x="1533758" y="123624"/>
                  </a:cubicBezTo>
                  <a:cubicBezTo>
                    <a:pt x="1536557" y="117560"/>
                    <a:pt x="1539356" y="111962"/>
                    <a:pt x="1541222" y="105897"/>
                  </a:cubicBezTo>
                  <a:cubicBezTo>
                    <a:pt x="1542622" y="99832"/>
                    <a:pt x="1543088" y="93301"/>
                    <a:pt x="1545421" y="87237"/>
                  </a:cubicBezTo>
                  <a:cubicBezTo>
                    <a:pt x="1547753" y="81639"/>
                    <a:pt x="1546820" y="75574"/>
                    <a:pt x="1544488" y="70443"/>
                  </a:cubicBezTo>
                  <a:cubicBezTo>
                    <a:pt x="1541689" y="64844"/>
                    <a:pt x="1537957" y="59713"/>
                    <a:pt x="1536557" y="53182"/>
                  </a:cubicBezTo>
                  <a:cubicBezTo>
                    <a:pt x="1536557" y="52249"/>
                    <a:pt x="1535624" y="50383"/>
                    <a:pt x="1534691" y="49916"/>
                  </a:cubicBezTo>
                  <a:cubicBezTo>
                    <a:pt x="1527694" y="47117"/>
                    <a:pt x="1524428" y="40586"/>
                    <a:pt x="1519763" y="35455"/>
                  </a:cubicBezTo>
                  <a:cubicBezTo>
                    <a:pt x="1518364" y="34055"/>
                    <a:pt x="1516497" y="34055"/>
                    <a:pt x="1515098" y="35921"/>
                  </a:cubicBezTo>
                  <a:cubicBezTo>
                    <a:pt x="1514165" y="37321"/>
                    <a:pt x="1514165" y="41986"/>
                    <a:pt x="1510899" y="37787"/>
                  </a:cubicBezTo>
                  <a:cubicBezTo>
                    <a:pt x="1507167" y="33122"/>
                    <a:pt x="1502502" y="30323"/>
                    <a:pt x="1497371" y="27524"/>
                  </a:cubicBezTo>
                  <a:cubicBezTo>
                    <a:pt x="1492706" y="25191"/>
                    <a:pt x="1488041" y="23325"/>
                    <a:pt x="1483842" y="20526"/>
                  </a:cubicBezTo>
                  <a:cubicBezTo>
                    <a:pt x="1479643" y="17727"/>
                    <a:pt x="1475911" y="16794"/>
                    <a:pt x="1471713" y="19593"/>
                  </a:cubicBezTo>
                  <a:cubicBezTo>
                    <a:pt x="1464249" y="24725"/>
                    <a:pt x="1455852" y="27524"/>
                    <a:pt x="1447454" y="30789"/>
                  </a:cubicBezTo>
                  <a:cubicBezTo>
                    <a:pt x="1445588" y="31256"/>
                    <a:pt x="1444655" y="33589"/>
                    <a:pt x="1445122" y="35455"/>
                  </a:cubicBezTo>
                  <a:cubicBezTo>
                    <a:pt x="1446055" y="37321"/>
                    <a:pt x="1446988" y="38720"/>
                    <a:pt x="1447921" y="40586"/>
                  </a:cubicBezTo>
                  <a:cubicBezTo>
                    <a:pt x="1449320" y="43852"/>
                    <a:pt x="1447921" y="46651"/>
                    <a:pt x="1444655" y="48517"/>
                  </a:cubicBezTo>
                  <a:cubicBezTo>
                    <a:pt x="1440923" y="50849"/>
                    <a:pt x="1436725" y="48983"/>
                    <a:pt x="1436258" y="44785"/>
                  </a:cubicBezTo>
                  <a:cubicBezTo>
                    <a:pt x="1435792" y="41519"/>
                    <a:pt x="1436258" y="38254"/>
                    <a:pt x="1435792" y="35455"/>
                  </a:cubicBezTo>
                  <a:cubicBezTo>
                    <a:pt x="1435325" y="32189"/>
                    <a:pt x="1435325" y="28923"/>
                    <a:pt x="1434392" y="26124"/>
                  </a:cubicBezTo>
                  <a:cubicBezTo>
                    <a:pt x="1433926" y="23325"/>
                    <a:pt x="1429727" y="20993"/>
                    <a:pt x="1426928" y="21459"/>
                  </a:cubicBezTo>
                  <a:cubicBezTo>
                    <a:pt x="1424596" y="21926"/>
                    <a:pt x="1421797" y="22859"/>
                    <a:pt x="1419464" y="23325"/>
                  </a:cubicBezTo>
                  <a:cubicBezTo>
                    <a:pt x="1415265" y="24258"/>
                    <a:pt x="1412000" y="23325"/>
                    <a:pt x="1408268" y="21926"/>
                  </a:cubicBezTo>
                  <a:cubicBezTo>
                    <a:pt x="1405469" y="20526"/>
                    <a:pt x="1404069" y="19127"/>
                    <a:pt x="1404536" y="16328"/>
                  </a:cubicBezTo>
                  <a:cubicBezTo>
                    <a:pt x="1405935" y="10263"/>
                    <a:pt x="1401737" y="6998"/>
                    <a:pt x="1397538" y="3732"/>
                  </a:cubicBezTo>
                  <a:cubicBezTo>
                    <a:pt x="1390541" y="4665"/>
                    <a:pt x="1384009" y="467"/>
                    <a:pt x="1377012" y="0"/>
                  </a:cubicBezTo>
                  <a:cubicBezTo>
                    <a:pt x="1375146" y="0"/>
                    <a:pt x="1373746" y="1400"/>
                    <a:pt x="1371880" y="2333"/>
                  </a:cubicBezTo>
                  <a:cubicBezTo>
                    <a:pt x="1370947" y="2799"/>
                    <a:pt x="1370014" y="4199"/>
                    <a:pt x="1369548" y="5132"/>
                  </a:cubicBezTo>
                  <a:cubicBezTo>
                    <a:pt x="1364416" y="15861"/>
                    <a:pt x="1362084" y="27057"/>
                    <a:pt x="1363017" y="38720"/>
                  </a:cubicBezTo>
                  <a:cubicBezTo>
                    <a:pt x="1363483" y="45718"/>
                    <a:pt x="1363017" y="54115"/>
                    <a:pt x="1371414" y="58780"/>
                  </a:cubicBezTo>
                  <a:cubicBezTo>
                    <a:pt x="1375146" y="61112"/>
                    <a:pt x="1374213" y="65777"/>
                    <a:pt x="1375612" y="69043"/>
                  </a:cubicBezTo>
                  <a:cubicBezTo>
                    <a:pt x="1377012" y="73242"/>
                    <a:pt x="1377012" y="73708"/>
                    <a:pt x="1373280" y="74175"/>
                  </a:cubicBezTo>
                  <a:cubicBezTo>
                    <a:pt x="1368615" y="74641"/>
                    <a:pt x="1364416" y="74641"/>
                    <a:pt x="1360218" y="76974"/>
                  </a:cubicBezTo>
                  <a:cubicBezTo>
                    <a:pt x="1358351" y="77907"/>
                    <a:pt x="1357419" y="79306"/>
                    <a:pt x="1357885" y="81639"/>
                  </a:cubicBezTo>
                  <a:cubicBezTo>
                    <a:pt x="1358351" y="83505"/>
                    <a:pt x="1359285" y="85837"/>
                    <a:pt x="1358818" y="87237"/>
                  </a:cubicBezTo>
                  <a:cubicBezTo>
                    <a:pt x="1356952" y="91435"/>
                    <a:pt x="1354619" y="95167"/>
                    <a:pt x="1352287" y="98899"/>
                  </a:cubicBezTo>
                  <a:cubicBezTo>
                    <a:pt x="1351821" y="99832"/>
                    <a:pt x="1350421" y="100765"/>
                    <a:pt x="1349488" y="101232"/>
                  </a:cubicBezTo>
                  <a:cubicBezTo>
                    <a:pt x="1345289" y="102632"/>
                    <a:pt x="1341091" y="104498"/>
                    <a:pt x="1336892" y="105431"/>
                  </a:cubicBezTo>
                  <a:cubicBezTo>
                    <a:pt x="1335959" y="105897"/>
                    <a:pt x="1335026" y="104498"/>
                    <a:pt x="1335493" y="103098"/>
                  </a:cubicBezTo>
                  <a:cubicBezTo>
                    <a:pt x="1335959" y="100765"/>
                    <a:pt x="1336892" y="98433"/>
                    <a:pt x="1337359" y="95634"/>
                  </a:cubicBezTo>
                  <a:cubicBezTo>
                    <a:pt x="1337825" y="93301"/>
                    <a:pt x="1335493" y="90969"/>
                    <a:pt x="1332694" y="90969"/>
                  </a:cubicBezTo>
                  <a:cubicBezTo>
                    <a:pt x="1328495" y="91435"/>
                    <a:pt x="1324763" y="92368"/>
                    <a:pt x="1323830" y="96567"/>
                  </a:cubicBezTo>
                  <a:cubicBezTo>
                    <a:pt x="1323363" y="99366"/>
                    <a:pt x="1322431" y="101232"/>
                    <a:pt x="1319165" y="101699"/>
                  </a:cubicBezTo>
                  <a:cubicBezTo>
                    <a:pt x="1316833" y="101699"/>
                    <a:pt x="1314033" y="102632"/>
                    <a:pt x="1311701" y="102632"/>
                  </a:cubicBezTo>
                  <a:cubicBezTo>
                    <a:pt x="1307502" y="103098"/>
                    <a:pt x="1304703" y="105897"/>
                    <a:pt x="1302371" y="108230"/>
                  </a:cubicBezTo>
                  <a:cubicBezTo>
                    <a:pt x="1299105" y="111962"/>
                    <a:pt x="1299105" y="113828"/>
                    <a:pt x="1302371" y="118026"/>
                  </a:cubicBezTo>
                  <a:cubicBezTo>
                    <a:pt x="1303770" y="119892"/>
                    <a:pt x="1303770" y="122225"/>
                    <a:pt x="1302371" y="122691"/>
                  </a:cubicBezTo>
                  <a:cubicBezTo>
                    <a:pt x="1297706" y="125490"/>
                    <a:pt x="1292574" y="129222"/>
                    <a:pt x="1287443" y="131555"/>
                  </a:cubicBezTo>
                  <a:cubicBezTo>
                    <a:pt x="1282778" y="133888"/>
                    <a:pt x="1278113" y="135753"/>
                    <a:pt x="1275313" y="139952"/>
                  </a:cubicBezTo>
                  <a:cubicBezTo>
                    <a:pt x="1272514" y="144151"/>
                    <a:pt x="1267849" y="146483"/>
                    <a:pt x="1265983" y="152081"/>
                  </a:cubicBezTo>
                  <a:cubicBezTo>
                    <a:pt x="1265050" y="155813"/>
                    <a:pt x="1262251" y="159079"/>
                    <a:pt x="1258519" y="160478"/>
                  </a:cubicBezTo>
                  <a:cubicBezTo>
                    <a:pt x="1253387" y="161878"/>
                    <a:pt x="1254787" y="168409"/>
                    <a:pt x="1250588" y="170742"/>
                  </a:cubicBezTo>
                  <a:cubicBezTo>
                    <a:pt x="1248256" y="172141"/>
                    <a:pt x="1247323" y="174474"/>
                    <a:pt x="1246390" y="176806"/>
                  </a:cubicBezTo>
                  <a:cubicBezTo>
                    <a:pt x="1244057" y="181471"/>
                    <a:pt x="1245923" y="185670"/>
                    <a:pt x="1246856" y="189868"/>
                  </a:cubicBezTo>
                  <a:cubicBezTo>
                    <a:pt x="1247323" y="192667"/>
                    <a:pt x="1249189" y="194067"/>
                    <a:pt x="1251055" y="195466"/>
                  </a:cubicBezTo>
                  <a:cubicBezTo>
                    <a:pt x="1255720" y="199198"/>
                    <a:pt x="1259919" y="202464"/>
                    <a:pt x="1265517" y="204330"/>
                  </a:cubicBezTo>
                  <a:cubicBezTo>
                    <a:pt x="1271581" y="206196"/>
                    <a:pt x="1277646" y="208995"/>
                    <a:pt x="1281845" y="214127"/>
                  </a:cubicBezTo>
                  <a:cubicBezTo>
                    <a:pt x="1282778" y="215060"/>
                    <a:pt x="1282778" y="216459"/>
                    <a:pt x="1282778" y="217392"/>
                  </a:cubicBezTo>
                  <a:cubicBezTo>
                    <a:pt x="1282778" y="218325"/>
                    <a:pt x="1281845" y="219725"/>
                    <a:pt x="1280911" y="220191"/>
                  </a:cubicBezTo>
                  <a:cubicBezTo>
                    <a:pt x="1278113" y="221591"/>
                    <a:pt x="1278113" y="219258"/>
                    <a:pt x="1277179" y="217859"/>
                  </a:cubicBezTo>
                  <a:cubicBezTo>
                    <a:pt x="1276246" y="215993"/>
                    <a:pt x="1275313" y="214593"/>
                    <a:pt x="1272981" y="214593"/>
                  </a:cubicBezTo>
                  <a:cubicBezTo>
                    <a:pt x="1270648" y="215060"/>
                    <a:pt x="1267383" y="214593"/>
                    <a:pt x="1265517" y="215993"/>
                  </a:cubicBezTo>
                  <a:cubicBezTo>
                    <a:pt x="1259452" y="221124"/>
                    <a:pt x="1252455" y="223457"/>
                    <a:pt x="1245457" y="226256"/>
                  </a:cubicBezTo>
                  <a:cubicBezTo>
                    <a:pt x="1238459" y="229521"/>
                    <a:pt x="1230995" y="231854"/>
                    <a:pt x="1223998" y="234186"/>
                  </a:cubicBezTo>
                  <a:cubicBezTo>
                    <a:pt x="1221665" y="235119"/>
                    <a:pt x="1218866" y="235586"/>
                    <a:pt x="1216534" y="236519"/>
                  </a:cubicBezTo>
                  <a:cubicBezTo>
                    <a:pt x="1209536" y="239318"/>
                    <a:pt x="1207670" y="244916"/>
                    <a:pt x="1211402" y="251914"/>
                  </a:cubicBezTo>
                  <a:cubicBezTo>
                    <a:pt x="1212802" y="254713"/>
                    <a:pt x="1214667" y="257512"/>
                    <a:pt x="1216534" y="259844"/>
                  </a:cubicBezTo>
                  <a:cubicBezTo>
                    <a:pt x="1219332" y="263110"/>
                    <a:pt x="1221665" y="266842"/>
                    <a:pt x="1222598" y="271507"/>
                  </a:cubicBezTo>
                  <a:cubicBezTo>
                    <a:pt x="1223064" y="273840"/>
                    <a:pt x="1223998" y="276639"/>
                    <a:pt x="1225397" y="278505"/>
                  </a:cubicBezTo>
                  <a:cubicBezTo>
                    <a:pt x="1226797" y="280371"/>
                    <a:pt x="1228663" y="282237"/>
                    <a:pt x="1230995" y="283636"/>
                  </a:cubicBezTo>
                  <a:cubicBezTo>
                    <a:pt x="1235660" y="285969"/>
                    <a:pt x="1241258" y="285036"/>
                    <a:pt x="1246390" y="285502"/>
                  </a:cubicBezTo>
                  <a:cubicBezTo>
                    <a:pt x="1250588" y="289234"/>
                    <a:pt x="1254787" y="293433"/>
                    <a:pt x="1258986" y="297165"/>
                  </a:cubicBezTo>
                  <a:cubicBezTo>
                    <a:pt x="1259919" y="298098"/>
                    <a:pt x="1261318" y="298098"/>
                    <a:pt x="1262718" y="298564"/>
                  </a:cubicBezTo>
                  <a:cubicBezTo>
                    <a:pt x="1265517" y="299964"/>
                    <a:pt x="1268782" y="300897"/>
                    <a:pt x="1271581" y="302296"/>
                  </a:cubicBezTo>
                  <a:cubicBezTo>
                    <a:pt x="1273914" y="303229"/>
                    <a:pt x="1275780" y="305096"/>
                    <a:pt x="1276713" y="307895"/>
                  </a:cubicBezTo>
                  <a:cubicBezTo>
                    <a:pt x="1278113" y="316292"/>
                    <a:pt x="1280911" y="324222"/>
                    <a:pt x="1285577" y="330753"/>
                  </a:cubicBezTo>
                  <a:cubicBezTo>
                    <a:pt x="1286976" y="332619"/>
                    <a:pt x="1285577" y="334485"/>
                    <a:pt x="1283710" y="335418"/>
                  </a:cubicBezTo>
                  <a:cubicBezTo>
                    <a:pt x="1281378" y="336818"/>
                    <a:pt x="1279512" y="338217"/>
                    <a:pt x="1277179" y="339151"/>
                  </a:cubicBezTo>
                  <a:cubicBezTo>
                    <a:pt x="1277179" y="339151"/>
                    <a:pt x="1277179" y="339617"/>
                    <a:pt x="1277646" y="339617"/>
                  </a:cubicBezTo>
                  <a:cubicBezTo>
                    <a:pt x="1277179" y="340084"/>
                    <a:pt x="1277179" y="340550"/>
                    <a:pt x="1276713" y="341017"/>
                  </a:cubicBezTo>
                  <a:cubicBezTo>
                    <a:pt x="1276713" y="341483"/>
                    <a:pt x="1276713" y="341950"/>
                    <a:pt x="1276246" y="342416"/>
                  </a:cubicBezTo>
                  <a:cubicBezTo>
                    <a:pt x="1276713" y="341483"/>
                    <a:pt x="1276713" y="340084"/>
                    <a:pt x="1277179" y="339151"/>
                  </a:cubicBezTo>
                  <a:cubicBezTo>
                    <a:pt x="1277179" y="339151"/>
                    <a:pt x="1277179" y="339151"/>
                    <a:pt x="1277179" y="339151"/>
                  </a:cubicBezTo>
                  <a:cubicBezTo>
                    <a:pt x="1276713" y="338217"/>
                    <a:pt x="1276246" y="337284"/>
                    <a:pt x="1275313" y="336351"/>
                  </a:cubicBezTo>
                  <a:cubicBezTo>
                    <a:pt x="1269715" y="329820"/>
                    <a:pt x="1268316" y="322823"/>
                    <a:pt x="1272514" y="314892"/>
                  </a:cubicBezTo>
                  <a:cubicBezTo>
                    <a:pt x="1272981" y="313959"/>
                    <a:pt x="1272981" y="312560"/>
                    <a:pt x="1272981" y="311160"/>
                  </a:cubicBezTo>
                  <a:cubicBezTo>
                    <a:pt x="1273447" y="307428"/>
                    <a:pt x="1269715" y="303229"/>
                    <a:pt x="1265983" y="303696"/>
                  </a:cubicBezTo>
                  <a:cubicBezTo>
                    <a:pt x="1262718" y="304163"/>
                    <a:pt x="1259452" y="304629"/>
                    <a:pt x="1256653" y="305096"/>
                  </a:cubicBezTo>
                  <a:cubicBezTo>
                    <a:pt x="1250588" y="306495"/>
                    <a:pt x="1245457" y="305562"/>
                    <a:pt x="1240325" y="301363"/>
                  </a:cubicBezTo>
                  <a:cubicBezTo>
                    <a:pt x="1237526" y="299031"/>
                    <a:pt x="1234261" y="296232"/>
                    <a:pt x="1230995" y="294832"/>
                  </a:cubicBezTo>
                  <a:cubicBezTo>
                    <a:pt x="1225397" y="292033"/>
                    <a:pt x="1219332" y="289234"/>
                    <a:pt x="1213268" y="287835"/>
                  </a:cubicBezTo>
                  <a:cubicBezTo>
                    <a:pt x="1207203" y="286435"/>
                    <a:pt x="1201139" y="284103"/>
                    <a:pt x="1195074" y="282237"/>
                  </a:cubicBezTo>
                  <a:cubicBezTo>
                    <a:pt x="1193675" y="281770"/>
                    <a:pt x="1191342" y="282703"/>
                    <a:pt x="1189943" y="283636"/>
                  </a:cubicBezTo>
                  <a:cubicBezTo>
                    <a:pt x="1187144" y="285969"/>
                    <a:pt x="1185278" y="289701"/>
                    <a:pt x="1185278" y="293433"/>
                  </a:cubicBezTo>
                  <a:cubicBezTo>
                    <a:pt x="1185278" y="294366"/>
                    <a:pt x="1186211" y="295765"/>
                    <a:pt x="1187144" y="296232"/>
                  </a:cubicBezTo>
                  <a:cubicBezTo>
                    <a:pt x="1189010" y="297165"/>
                    <a:pt x="1190876" y="297165"/>
                    <a:pt x="1192742" y="297631"/>
                  </a:cubicBezTo>
                  <a:cubicBezTo>
                    <a:pt x="1192742" y="297631"/>
                    <a:pt x="1192275" y="297165"/>
                    <a:pt x="1192275" y="297165"/>
                  </a:cubicBezTo>
                  <a:lnTo>
                    <a:pt x="1193208" y="296232"/>
                  </a:lnTo>
                  <a:lnTo>
                    <a:pt x="1192275" y="295765"/>
                  </a:lnTo>
                  <a:cubicBezTo>
                    <a:pt x="1193675" y="296698"/>
                    <a:pt x="1194608" y="298098"/>
                    <a:pt x="1196007" y="299031"/>
                  </a:cubicBezTo>
                  <a:cubicBezTo>
                    <a:pt x="1197873" y="299964"/>
                    <a:pt x="1199739" y="299964"/>
                    <a:pt x="1201605" y="300897"/>
                  </a:cubicBezTo>
                  <a:cubicBezTo>
                    <a:pt x="1203938" y="301830"/>
                    <a:pt x="1204871" y="305096"/>
                    <a:pt x="1203471" y="307428"/>
                  </a:cubicBezTo>
                  <a:cubicBezTo>
                    <a:pt x="1202538" y="309294"/>
                    <a:pt x="1200672" y="310227"/>
                    <a:pt x="1198806" y="309761"/>
                  </a:cubicBezTo>
                  <a:cubicBezTo>
                    <a:pt x="1196474" y="309294"/>
                    <a:pt x="1194141" y="307895"/>
                    <a:pt x="1191809" y="306962"/>
                  </a:cubicBezTo>
                  <a:cubicBezTo>
                    <a:pt x="1189943" y="306029"/>
                    <a:pt x="1188543" y="304629"/>
                    <a:pt x="1186677" y="304629"/>
                  </a:cubicBezTo>
                  <a:cubicBezTo>
                    <a:pt x="1183878" y="304163"/>
                    <a:pt x="1181546" y="305562"/>
                    <a:pt x="1180146" y="307895"/>
                  </a:cubicBezTo>
                  <a:cubicBezTo>
                    <a:pt x="1179213" y="309294"/>
                    <a:pt x="1178280" y="311627"/>
                    <a:pt x="1179213" y="313026"/>
                  </a:cubicBezTo>
                  <a:cubicBezTo>
                    <a:pt x="1182479" y="320024"/>
                    <a:pt x="1187144" y="326088"/>
                    <a:pt x="1195541" y="328421"/>
                  </a:cubicBezTo>
                  <a:cubicBezTo>
                    <a:pt x="1199739" y="329820"/>
                    <a:pt x="1203938" y="330753"/>
                    <a:pt x="1208603" y="331220"/>
                  </a:cubicBezTo>
                  <a:cubicBezTo>
                    <a:pt x="1210469" y="331220"/>
                    <a:pt x="1212335" y="332153"/>
                    <a:pt x="1214201" y="332619"/>
                  </a:cubicBezTo>
                  <a:cubicBezTo>
                    <a:pt x="1214667" y="332619"/>
                    <a:pt x="1215134" y="333552"/>
                    <a:pt x="1215600" y="334019"/>
                  </a:cubicBezTo>
                  <a:cubicBezTo>
                    <a:pt x="1216067" y="335418"/>
                    <a:pt x="1215134" y="336351"/>
                    <a:pt x="1213734" y="335885"/>
                  </a:cubicBezTo>
                  <a:cubicBezTo>
                    <a:pt x="1210935" y="334485"/>
                    <a:pt x="1207670" y="333086"/>
                    <a:pt x="1204404" y="334019"/>
                  </a:cubicBezTo>
                  <a:cubicBezTo>
                    <a:pt x="1198806" y="334952"/>
                    <a:pt x="1192742" y="334485"/>
                    <a:pt x="1187144" y="334019"/>
                  </a:cubicBezTo>
                  <a:cubicBezTo>
                    <a:pt x="1183878" y="333552"/>
                    <a:pt x="1181079" y="332619"/>
                    <a:pt x="1179213" y="329354"/>
                  </a:cubicBezTo>
                  <a:cubicBezTo>
                    <a:pt x="1178746" y="328421"/>
                    <a:pt x="1178280" y="327021"/>
                    <a:pt x="1177347" y="326088"/>
                  </a:cubicBezTo>
                  <a:cubicBezTo>
                    <a:pt x="1173148" y="319557"/>
                    <a:pt x="1169416" y="313026"/>
                    <a:pt x="1168950" y="305096"/>
                  </a:cubicBezTo>
                  <a:cubicBezTo>
                    <a:pt x="1168483" y="298564"/>
                    <a:pt x="1165684" y="292966"/>
                    <a:pt x="1161486" y="287368"/>
                  </a:cubicBezTo>
                  <a:cubicBezTo>
                    <a:pt x="1160553" y="285969"/>
                    <a:pt x="1158687" y="285036"/>
                    <a:pt x="1157287" y="283636"/>
                  </a:cubicBezTo>
                  <a:cubicBezTo>
                    <a:pt x="1156821" y="283170"/>
                    <a:pt x="1155888" y="283636"/>
                    <a:pt x="1155888" y="283636"/>
                  </a:cubicBezTo>
                  <a:cubicBezTo>
                    <a:pt x="1155421" y="284103"/>
                    <a:pt x="1154488" y="284569"/>
                    <a:pt x="1154955" y="285036"/>
                  </a:cubicBezTo>
                  <a:cubicBezTo>
                    <a:pt x="1156354" y="289701"/>
                    <a:pt x="1158220" y="294832"/>
                    <a:pt x="1159620" y="299497"/>
                  </a:cubicBezTo>
                  <a:cubicBezTo>
                    <a:pt x="1160553" y="303229"/>
                    <a:pt x="1160553" y="306962"/>
                    <a:pt x="1158220" y="310694"/>
                  </a:cubicBezTo>
                  <a:cubicBezTo>
                    <a:pt x="1157753" y="311627"/>
                    <a:pt x="1156821" y="313026"/>
                    <a:pt x="1155888" y="313959"/>
                  </a:cubicBezTo>
                  <a:cubicBezTo>
                    <a:pt x="1152622" y="317691"/>
                    <a:pt x="1151223" y="321423"/>
                    <a:pt x="1152622" y="326088"/>
                  </a:cubicBezTo>
                  <a:cubicBezTo>
                    <a:pt x="1154022" y="330287"/>
                    <a:pt x="1151223" y="335418"/>
                    <a:pt x="1154022" y="339151"/>
                  </a:cubicBezTo>
                  <a:cubicBezTo>
                    <a:pt x="1156821" y="342883"/>
                    <a:pt x="1160553" y="345682"/>
                    <a:pt x="1163352" y="348481"/>
                  </a:cubicBezTo>
                  <a:cubicBezTo>
                    <a:pt x="1165684" y="350813"/>
                    <a:pt x="1168017" y="352679"/>
                    <a:pt x="1170349" y="355012"/>
                  </a:cubicBezTo>
                  <a:cubicBezTo>
                    <a:pt x="1174081" y="358277"/>
                    <a:pt x="1175947" y="362009"/>
                    <a:pt x="1175947" y="366674"/>
                  </a:cubicBezTo>
                  <a:cubicBezTo>
                    <a:pt x="1175947" y="371806"/>
                    <a:pt x="1175947" y="376938"/>
                    <a:pt x="1176880" y="382069"/>
                  </a:cubicBezTo>
                  <a:cubicBezTo>
                    <a:pt x="1178280" y="391866"/>
                    <a:pt x="1184344" y="399796"/>
                    <a:pt x="1188076" y="408194"/>
                  </a:cubicBezTo>
                  <a:cubicBezTo>
                    <a:pt x="1189010" y="410526"/>
                    <a:pt x="1191809" y="411459"/>
                    <a:pt x="1194608" y="411459"/>
                  </a:cubicBezTo>
                  <a:cubicBezTo>
                    <a:pt x="1199739" y="410993"/>
                    <a:pt x="1204404" y="410060"/>
                    <a:pt x="1208136" y="405394"/>
                  </a:cubicBezTo>
                  <a:cubicBezTo>
                    <a:pt x="1212335" y="400263"/>
                    <a:pt x="1217467" y="402129"/>
                    <a:pt x="1222132" y="404461"/>
                  </a:cubicBezTo>
                  <a:cubicBezTo>
                    <a:pt x="1222598" y="404928"/>
                    <a:pt x="1223531" y="405394"/>
                    <a:pt x="1223531" y="405861"/>
                  </a:cubicBezTo>
                  <a:cubicBezTo>
                    <a:pt x="1223531" y="406327"/>
                    <a:pt x="1222598" y="406794"/>
                    <a:pt x="1222132" y="407260"/>
                  </a:cubicBezTo>
                  <a:cubicBezTo>
                    <a:pt x="1217000" y="410993"/>
                    <a:pt x="1211868" y="414725"/>
                    <a:pt x="1206737" y="418923"/>
                  </a:cubicBezTo>
                  <a:cubicBezTo>
                    <a:pt x="1202072" y="422655"/>
                    <a:pt x="1201605" y="430119"/>
                    <a:pt x="1205337" y="434784"/>
                  </a:cubicBezTo>
                  <a:cubicBezTo>
                    <a:pt x="1207203" y="437117"/>
                    <a:pt x="1210002" y="439450"/>
                    <a:pt x="1211868" y="441782"/>
                  </a:cubicBezTo>
                  <a:cubicBezTo>
                    <a:pt x="1214667" y="445514"/>
                    <a:pt x="1216067" y="450179"/>
                    <a:pt x="1214201" y="454378"/>
                  </a:cubicBezTo>
                  <a:cubicBezTo>
                    <a:pt x="1211868" y="460442"/>
                    <a:pt x="1210935" y="466507"/>
                    <a:pt x="1210935" y="473038"/>
                  </a:cubicBezTo>
                  <a:cubicBezTo>
                    <a:pt x="1210935" y="476304"/>
                    <a:pt x="1210002" y="479569"/>
                    <a:pt x="1208136" y="481902"/>
                  </a:cubicBezTo>
                  <a:cubicBezTo>
                    <a:pt x="1204404" y="487966"/>
                    <a:pt x="1199739" y="493098"/>
                    <a:pt x="1198806" y="500562"/>
                  </a:cubicBezTo>
                  <a:cubicBezTo>
                    <a:pt x="1198806" y="501495"/>
                    <a:pt x="1196474" y="502428"/>
                    <a:pt x="1195541" y="502428"/>
                  </a:cubicBezTo>
                  <a:cubicBezTo>
                    <a:pt x="1188076" y="501495"/>
                    <a:pt x="1180146" y="500562"/>
                    <a:pt x="1172682" y="499629"/>
                  </a:cubicBezTo>
                  <a:cubicBezTo>
                    <a:pt x="1171282" y="499629"/>
                    <a:pt x="1169883" y="498696"/>
                    <a:pt x="1169416" y="498229"/>
                  </a:cubicBezTo>
                  <a:cubicBezTo>
                    <a:pt x="1168950" y="496363"/>
                    <a:pt x="1169416" y="494497"/>
                    <a:pt x="1169416" y="492631"/>
                  </a:cubicBezTo>
                  <a:cubicBezTo>
                    <a:pt x="1169416" y="492631"/>
                    <a:pt x="1169416" y="492631"/>
                    <a:pt x="1168950" y="492631"/>
                  </a:cubicBezTo>
                  <a:cubicBezTo>
                    <a:pt x="1167550" y="492631"/>
                    <a:pt x="1167550" y="492165"/>
                    <a:pt x="1168483" y="491232"/>
                  </a:cubicBezTo>
                  <a:cubicBezTo>
                    <a:pt x="1168483" y="491698"/>
                    <a:pt x="1168950" y="491698"/>
                    <a:pt x="1168950" y="492165"/>
                  </a:cubicBezTo>
                  <a:cubicBezTo>
                    <a:pt x="1168950" y="492165"/>
                    <a:pt x="1168950" y="492165"/>
                    <a:pt x="1168950" y="492631"/>
                  </a:cubicBezTo>
                  <a:cubicBezTo>
                    <a:pt x="1170816" y="493564"/>
                    <a:pt x="1172215" y="494497"/>
                    <a:pt x="1174081" y="494964"/>
                  </a:cubicBezTo>
                  <a:cubicBezTo>
                    <a:pt x="1180612" y="497763"/>
                    <a:pt x="1185278" y="495430"/>
                    <a:pt x="1188076" y="489366"/>
                  </a:cubicBezTo>
                  <a:cubicBezTo>
                    <a:pt x="1192742" y="478170"/>
                    <a:pt x="1195074" y="466040"/>
                    <a:pt x="1196940" y="453911"/>
                  </a:cubicBezTo>
                  <a:cubicBezTo>
                    <a:pt x="1197407" y="452045"/>
                    <a:pt x="1196940" y="449713"/>
                    <a:pt x="1196007" y="448313"/>
                  </a:cubicBezTo>
                  <a:cubicBezTo>
                    <a:pt x="1193208" y="443648"/>
                    <a:pt x="1192275" y="438983"/>
                    <a:pt x="1193208" y="433385"/>
                  </a:cubicBezTo>
                  <a:cubicBezTo>
                    <a:pt x="1193675" y="430119"/>
                    <a:pt x="1191809" y="427320"/>
                    <a:pt x="1189010" y="424988"/>
                  </a:cubicBezTo>
                  <a:cubicBezTo>
                    <a:pt x="1186211" y="423122"/>
                    <a:pt x="1183878" y="421256"/>
                    <a:pt x="1181079" y="419390"/>
                  </a:cubicBezTo>
                  <a:cubicBezTo>
                    <a:pt x="1177347" y="416591"/>
                    <a:pt x="1174548" y="413325"/>
                    <a:pt x="1173148" y="408660"/>
                  </a:cubicBezTo>
                  <a:cubicBezTo>
                    <a:pt x="1168017" y="394198"/>
                    <a:pt x="1162419" y="379737"/>
                    <a:pt x="1158220" y="364808"/>
                  </a:cubicBezTo>
                  <a:cubicBezTo>
                    <a:pt x="1155421" y="355945"/>
                    <a:pt x="1151223" y="348481"/>
                    <a:pt x="1143292" y="343349"/>
                  </a:cubicBezTo>
                  <a:cubicBezTo>
                    <a:pt x="1139560" y="340550"/>
                    <a:pt x="1137227" y="336818"/>
                    <a:pt x="1137227" y="331686"/>
                  </a:cubicBezTo>
                  <a:cubicBezTo>
                    <a:pt x="1137227" y="318624"/>
                    <a:pt x="1135361" y="306029"/>
                    <a:pt x="1132096" y="293433"/>
                  </a:cubicBezTo>
                  <a:cubicBezTo>
                    <a:pt x="1131629" y="290634"/>
                    <a:pt x="1129763" y="288768"/>
                    <a:pt x="1127431" y="287835"/>
                  </a:cubicBezTo>
                  <a:cubicBezTo>
                    <a:pt x="1117634" y="284103"/>
                    <a:pt x="1107837" y="281304"/>
                    <a:pt x="1097574" y="285036"/>
                  </a:cubicBezTo>
                  <a:cubicBezTo>
                    <a:pt x="1095242" y="285969"/>
                    <a:pt x="1092443" y="284569"/>
                    <a:pt x="1090110" y="285036"/>
                  </a:cubicBezTo>
                  <a:cubicBezTo>
                    <a:pt x="1088711" y="285502"/>
                    <a:pt x="1086845" y="287368"/>
                    <a:pt x="1086378" y="288768"/>
                  </a:cubicBezTo>
                  <a:cubicBezTo>
                    <a:pt x="1085912" y="292033"/>
                    <a:pt x="1085912" y="295299"/>
                    <a:pt x="1085912" y="298098"/>
                  </a:cubicBezTo>
                  <a:cubicBezTo>
                    <a:pt x="1086378" y="308361"/>
                    <a:pt x="1086845" y="318624"/>
                    <a:pt x="1087311" y="328887"/>
                  </a:cubicBezTo>
                  <a:cubicBezTo>
                    <a:pt x="1087311" y="334019"/>
                    <a:pt x="1086845" y="339151"/>
                    <a:pt x="1083112" y="343349"/>
                  </a:cubicBezTo>
                  <a:cubicBezTo>
                    <a:pt x="1078914" y="348014"/>
                    <a:pt x="1077981" y="353146"/>
                    <a:pt x="1077981" y="359210"/>
                  </a:cubicBezTo>
                  <a:cubicBezTo>
                    <a:pt x="1078447" y="363409"/>
                    <a:pt x="1078447" y="366674"/>
                    <a:pt x="1082180" y="369007"/>
                  </a:cubicBezTo>
                  <a:cubicBezTo>
                    <a:pt x="1085445" y="371339"/>
                    <a:pt x="1088711" y="374139"/>
                    <a:pt x="1089177" y="377871"/>
                  </a:cubicBezTo>
                  <a:cubicBezTo>
                    <a:pt x="1090110" y="383469"/>
                    <a:pt x="1094309" y="388600"/>
                    <a:pt x="1091510" y="394665"/>
                  </a:cubicBezTo>
                  <a:cubicBezTo>
                    <a:pt x="1091043" y="395598"/>
                    <a:pt x="1091043" y="397464"/>
                    <a:pt x="1091510" y="398397"/>
                  </a:cubicBezTo>
                  <a:cubicBezTo>
                    <a:pt x="1094309" y="403528"/>
                    <a:pt x="1097108" y="408660"/>
                    <a:pt x="1100373" y="413325"/>
                  </a:cubicBezTo>
                  <a:cubicBezTo>
                    <a:pt x="1100840" y="413792"/>
                    <a:pt x="1102706" y="413325"/>
                    <a:pt x="1103639" y="412859"/>
                  </a:cubicBezTo>
                  <a:cubicBezTo>
                    <a:pt x="1106904" y="410993"/>
                    <a:pt x="1109703" y="410526"/>
                    <a:pt x="1112036" y="413325"/>
                  </a:cubicBezTo>
                  <a:cubicBezTo>
                    <a:pt x="1117168" y="419390"/>
                    <a:pt x="1122299" y="424988"/>
                    <a:pt x="1129763" y="427320"/>
                  </a:cubicBezTo>
                  <a:cubicBezTo>
                    <a:pt x="1130696" y="427787"/>
                    <a:pt x="1131629" y="429186"/>
                    <a:pt x="1131629" y="430586"/>
                  </a:cubicBezTo>
                  <a:cubicBezTo>
                    <a:pt x="1131629" y="433851"/>
                    <a:pt x="1131629" y="437117"/>
                    <a:pt x="1131163" y="439916"/>
                  </a:cubicBezTo>
                  <a:cubicBezTo>
                    <a:pt x="1131163" y="441782"/>
                    <a:pt x="1128364" y="443182"/>
                    <a:pt x="1126964" y="441782"/>
                  </a:cubicBezTo>
                  <a:cubicBezTo>
                    <a:pt x="1123232" y="439450"/>
                    <a:pt x="1119500" y="436650"/>
                    <a:pt x="1115768" y="434318"/>
                  </a:cubicBezTo>
                  <a:cubicBezTo>
                    <a:pt x="1112969" y="432452"/>
                    <a:pt x="1110636" y="430586"/>
                    <a:pt x="1107837" y="429186"/>
                  </a:cubicBezTo>
                  <a:cubicBezTo>
                    <a:pt x="1103172" y="427320"/>
                    <a:pt x="1098041" y="425921"/>
                    <a:pt x="1093376" y="424055"/>
                  </a:cubicBezTo>
                  <a:cubicBezTo>
                    <a:pt x="1089177" y="422189"/>
                    <a:pt x="1085445" y="420323"/>
                    <a:pt x="1081247" y="418457"/>
                  </a:cubicBezTo>
                  <a:cubicBezTo>
                    <a:pt x="1075182" y="419856"/>
                    <a:pt x="1072383" y="413792"/>
                    <a:pt x="1067718" y="411926"/>
                  </a:cubicBezTo>
                  <a:cubicBezTo>
                    <a:pt x="1058854" y="407727"/>
                    <a:pt x="1049524" y="405394"/>
                    <a:pt x="1039727" y="407260"/>
                  </a:cubicBezTo>
                  <a:cubicBezTo>
                    <a:pt x="1038328" y="407260"/>
                    <a:pt x="1037395" y="407727"/>
                    <a:pt x="1035995" y="407727"/>
                  </a:cubicBezTo>
                  <a:cubicBezTo>
                    <a:pt x="1024799" y="407727"/>
                    <a:pt x="1014536" y="406327"/>
                    <a:pt x="1005206" y="398863"/>
                  </a:cubicBezTo>
                  <a:cubicBezTo>
                    <a:pt x="1001007" y="395131"/>
                    <a:pt x="995876" y="392332"/>
                    <a:pt x="991211" y="389067"/>
                  </a:cubicBezTo>
                  <a:cubicBezTo>
                    <a:pt x="989811" y="388134"/>
                    <a:pt x="987012" y="389533"/>
                    <a:pt x="986079" y="390933"/>
                  </a:cubicBezTo>
                  <a:cubicBezTo>
                    <a:pt x="985613" y="391399"/>
                    <a:pt x="985146" y="391866"/>
                    <a:pt x="985146" y="392799"/>
                  </a:cubicBezTo>
                  <a:cubicBezTo>
                    <a:pt x="983280" y="398397"/>
                    <a:pt x="985146" y="402595"/>
                    <a:pt x="989345" y="406327"/>
                  </a:cubicBezTo>
                  <a:cubicBezTo>
                    <a:pt x="994476" y="410526"/>
                    <a:pt x="1001474" y="410526"/>
                    <a:pt x="1005672" y="416124"/>
                  </a:cubicBezTo>
                  <a:cubicBezTo>
                    <a:pt x="1006139" y="417057"/>
                    <a:pt x="1008005" y="417057"/>
                    <a:pt x="1009404" y="417524"/>
                  </a:cubicBezTo>
                  <a:cubicBezTo>
                    <a:pt x="1012204" y="417990"/>
                    <a:pt x="1014069" y="419390"/>
                    <a:pt x="1015936" y="421256"/>
                  </a:cubicBezTo>
                  <a:cubicBezTo>
                    <a:pt x="1019668" y="425921"/>
                    <a:pt x="1022933" y="430119"/>
                    <a:pt x="1026665" y="434784"/>
                  </a:cubicBezTo>
                  <a:cubicBezTo>
                    <a:pt x="1028065" y="437117"/>
                    <a:pt x="1028065" y="439916"/>
                    <a:pt x="1026199" y="441782"/>
                  </a:cubicBezTo>
                  <a:cubicBezTo>
                    <a:pt x="1022466" y="445048"/>
                    <a:pt x="1017801" y="447380"/>
                    <a:pt x="1016402" y="452978"/>
                  </a:cubicBezTo>
                  <a:cubicBezTo>
                    <a:pt x="1016402" y="453445"/>
                    <a:pt x="1015469" y="453911"/>
                    <a:pt x="1015002" y="453911"/>
                  </a:cubicBezTo>
                  <a:cubicBezTo>
                    <a:pt x="1014069" y="453445"/>
                    <a:pt x="1012670" y="452512"/>
                    <a:pt x="1012204" y="451579"/>
                  </a:cubicBezTo>
                  <a:cubicBezTo>
                    <a:pt x="1011270" y="449246"/>
                    <a:pt x="1011270" y="446447"/>
                    <a:pt x="1010337" y="444115"/>
                  </a:cubicBezTo>
                  <a:cubicBezTo>
                    <a:pt x="1008938" y="440849"/>
                    <a:pt x="1005206" y="438983"/>
                    <a:pt x="1002407" y="440383"/>
                  </a:cubicBezTo>
                  <a:cubicBezTo>
                    <a:pt x="997742" y="442249"/>
                    <a:pt x="994010" y="445981"/>
                    <a:pt x="988412" y="445514"/>
                  </a:cubicBezTo>
                  <a:cubicBezTo>
                    <a:pt x="987945" y="445514"/>
                    <a:pt x="987012" y="445981"/>
                    <a:pt x="987012" y="446447"/>
                  </a:cubicBezTo>
                  <a:cubicBezTo>
                    <a:pt x="985146" y="451579"/>
                    <a:pt x="980948" y="452512"/>
                    <a:pt x="976282" y="452045"/>
                  </a:cubicBezTo>
                  <a:cubicBezTo>
                    <a:pt x="971617" y="451579"/>
                    <a:pt x="966952" y="453445"/>
                    <a:pt x="964153" y="456710"/>
                  </a:cubicBezTo>
                  <a:cubicBezTo>
                    <a:pt x="960888" y="460909"/>
                    <a:pt x="955756" y="461842"/>
                    <a:pt x="951558" y="464641"/>
                  </a:cubicBezTo>
                  <a:cubicBezTo>
                    <a:pt x="950158" y="465574"/>
                    <a:pt x="947825" y="465107"/>
                    <a:pt x="945960" y="465107"/>
                  </a:cubicBezTo>
                  <a:cubicBezTo>
                    <a:pt x="945960" y="463708"/>
                    <a:pt x="945960" y="462775"/>
                    <a:pt x="945960" y="461375"/>
                  </a:cubicBezTo>
                  <a:cubicBezTo>
                    <a:pt x="946893" y="456244"/>
                    <a:pt x="945026" y="451579"/>
                    <a:pt x="941294" y="447847"/>
                  </a:cubicBezTo>
                  <a:cubicBezTo>
                    <a:pt x="937096" y="447380"/>
                    <a:pt x="933830" y="448313"/>
                    <a:pt x="932431" y="452978"/>
                  </a:cubicBezTo>
                  <a:cubicBezTo>
                    <a:pt x="931964" y="453911"/>
                    <a:pt x="930565" y="455311"/>
                    <a:pt x="930098" y="455311"/>
                  </a:cubicBezTo>
                  <a:cubicBezTo>
                    <a:pt x="926366" y="455311"/>
                    <a:pt x="925433" y="459043"/>
                    <a:pt x="922634" y="460442"/>
                  </a:cubicBezTo>
                  <a:cubicBezTo>
                    <a:pt x="919835" y="461842"/>
                    <a:pt x="916570" y="462308"/>
                    <a:pt x="913304" y="463241"/>
                  </a:cubicBezTo>
                  <a:cubicBezTo>
                    <a:pt x="908639" y="464174"/>
                    <a:pt x="905373" y="466973"/>
                    <a:pt x="902574" y="470705"/>
                  </a:cubicBezTo>
                  <a:cubicBezTo>
                    <a:pt x="895577" y="479103"/>
                    <a:pt x="888579" y="487033"/>
                    <a:pt x="879249" y="493098"/>
                  </a:cubicBezTo>
                  <a:cubicBezTo>
                    <a:pt x="876917" y="494497"/>
                    <a:pt x="875983" y="496830"/>
                    <a:pt x="875517" y="499162"/>
                  </a:cubicBezTo>
                  <a:cubicBezTo>
                    <a:pt x="875050" y="502428"/>
                    <a:pt x="874584" y="505693"/>
                    <a:pt x="874117" y="508493"/>
                  </a:cubicBezTo>
                  <a:cubicBezTo>
                    <a:pt x="873651" y="509426"/>
                    <a:pt x="872718" y="510825"/>
                    <a:pt x="872251" y="511758"/>
                  </a:cubicBezTo>
                  <a:cubicBezTo>
                    <a:pt x="867120" y="516890"/>
                    <a:pt x="856857" y="517356"/>
                    <a:pt x="853125" y="513158"/>
                  </a:cubicBezTo>
                  <a:cubicBezTo>
                    <a:pt x="850792" y="510359"/>
                    <a:pt x="847526" y="507559"/>
                    <a:pt x="845194" y="504760"/>
                  </a:cubicBezTo>
                  <a:cubicBezTo>
                    <a:pt x="842861" y="502428"/>
                    <a:pt x="842861" y="498229"/>
                    <a:pt x="845194" y="496363"/>
                  </a:cubicBezTo>
                  <a:cubicBezTo>
                    <a:pt x="847993" y="494031"/>
                    <a:pt x="851725" y="492165"/>
                    <a:pt x="854524" y="489832"/>
                  </a:cubicBezTo>
                  <a:cubicBezTo>
                    <a:pt x="856390" y="488433"/>
                    <a:pt x="856857" y="484701"/>
                    <a:pt x="855457" y="482835"/>
                  </a:cubicBezTo>
                  <a:cubicBezTo>
                    <a:pt x="853125" y="480036"/>
                    <a:pt x="850326" y="477237"/>
                    <a:pt x="847993" y="474438"/>
                  </a:cubicBezTo>
                  <a:cubicBezTo>
                    <a:pt x="843794" y="468373"/>
                    <a:pt x="838196" y="466040"/>
                    <a:pt x="831199" y="467440"/>
                  </a:cubicBezTo>
                  <a:cubicBezTo>
                    <a:pt x="826067" y="468373"/>
                    <a:pt x="820936" y="468373"/>
                    <a:pt x="816271" y="467440"/>
                  </a:cubicBezTo>
                  <a:cubicBezTo>
                    <a:pt x="815804" y="467440"/>
                    <a:pt x="815338" y="467906"/>
                    <a:pt x="814871" y="468373"/>
                  </a:cubicBezTo>
                  <a:cubicBezTo>
                    <a:pt x="813938" y="469306"/>
                    <a:pt x="813938" y="470705"/>
                    <a:pt x="815338" y="471638"/>
                  </a:cubicBezTo>
                  <a:cubicBezTo>
                    <a:pt x="824668" y="478636"/>
                    <a:pt x="827000" y="487966"/>
                    <a:pt x="825601" y="498696"/>
                  </a:cubicBezTo>
                  <a:cubicBezTo>
                    <a:pt x="825134" y="501028"/>
                    <a:pt x="825134" y="503827"/>
                    <a:pt x="825134" y="506160"/>
                  </a:cubicBezTo>
                  <a:cubicBezTo>
                    <a:pt x="825134" y="508959"/>
                    <a:pt x="826067" y="511292"/>
                    <a:pt x="828400" y="512691"/>
                  </a:cubicBezTo>
                  <a:cubicBezTo>
                    <a:pt x="833065" y="515024"/>
                    <a:pt x="834464" y="518756"/>
                    <a:pt x="834464" y="523421"/>
                  </a:cubicBezTo>
                  <a:cubicBezTo>
                    <a:pt x="834464" y="525753"/>
                    <a:pt x="834464" y="528552"/>
                    <a:pt x="833998" y="530885"/>
                  </a:cubicBezTo>
                  <a:cubicBezTo>
                    <a:pt x="833531" y="533217"/>
                    <a:pt x="830732" y="536016"/>
                    <a:pt x="828866" y="535550"/>
                  </a:cubicBezTo>
                  <a:cubicBezTo>
                    <a:pt x="825134" y="534617"/>
                    <a:pt x="821402" y="534150"/>
                    <a:pt x="817670" y="533217"/>
                  </a:cubicBezTo>
                  <a:cubicBezTo>
                    <a:pt x="812072" y="531818"/>
                    <a:pt x="807873" y="532284"/>
                    <a:pt x="804141" y="537416"/>
                  </a:cubicBezTo>
                  <a:cubicBezTo>
                    <a:pt x="802275" y="540215"/>
                    <a:pt x="799943" y="542547"/>
                    <a:pt x="797610" y="544414"/>
                  </a:cubicBezTo>
                  <a:cubicBezTo>
                    <a:pt x="793878" y="547213"/>
                    <a:pt x="791079" y="550478"/>
                    <a:pt x="788747" y="554210"/>
                  </a:cubicBezTo>
                  <a:cubicBezTo>
                    <a:pt x="783148" y="562141"/>
                    <a:pt x="779416" y="564940"/>
                    <a:pt x="789213" y="575670"/>
                  </a:cubicBezTo>
                  <a:cubicBezTo>
                    <a:pt x="790146" y="576603"/>
                    <a:pt x="790613" y="578002"/>
                    <a:pt x="791079" y="578935"/>
                  </a:cubicBezTo>
                  <a:cubicBezTo>
                    <a:pt x="792479" y="581734"/>
                    <a:pt x="791079" y="584067"/>
                    <a:pt x="789680" y="585933"/>
                  </a:cubicBezTo>
                  <a:cubicBezTo>
                    <a:pt x="788280" y="588265"/>
                    <a:pt x="785015" y="589665"/>
                    <a:pt x="783148" y="588732"/>
                  </a:cubicBezTo>
                  <a:cubicBezTo>
                    <a:pt x="774285" y="584067"/>
                    <a:pt x="763555" y="582201"/>
                    <a:pt x="755625" y="575203"/>
                  </a:cubicBezTo>
                  <a:cubicBezTo>
                    <a:pt x="754225" y="574270"/>
                    <a:pt x="751892" y="573804"/>
                    <a:pt x="750027" y="573337"/>
                  </a:cubicBezTo>
                  <a:cubicBezTo>
                    <a:pt x="748627" y="572870"/>
                    <a:pt x="745828" y="573804"/>
                    <a:pt x="745362" y="575670"/>
                  </a:cubicBezTo>
                  <a:cubicBezTo>
                    <a:pt x="744428" y="578002"/>
                    <a:pt x="743495" y="580335"/>
                    <a:pt x="742562" y="582667"/>
                  </a:cubicBezTo>
                  <a:cubicBezTo>
                    <a:pt x="741630" y="585466"/>
                    <a:pt x="742096" y="587799"/>
                    <a:pt x="743962" y="589665"/>
                  </a:cubicBezTo>
                  <a:cubicBezTo>
                    <a:pt x="747694" y="593863"/>
                    <a:pt x="751892" y="598062"/>
                    <a:pt x="758424" y="598062"/>
                  </a:cubicBezTo>
                  <a:cubicBezTo>
                    <a:pt x="759823" y="598062"/>
                    <a:pt x="760756" y="598995"/>
                    <a:pt x="762156" y="599461"/>
                  </a:cubicBezTo>
                  <a:cubicBezTo>
                    <a:pt x="764022" y="600394"/>
                    <a:pt x="764488" y="602260"/>
                    <a:pt x="764488" y="604126"/>
                  </a:cubicBezTo>
                  <a:cubicBezTo>
                    <a:pt x="764488" y="607392"/>
                    <a:pt x="761223" y="610191"/>
                    <a:pt x="757957" y="609725"/>
                  </a:cubicBezTo>
                  <a:cubicBezTo>
                    <a:pt x="751426" y="608792"/>
                    <a:pt x="745362" y="607858"/>
                    <a:pt x="740696" y="602260"/>
                  </a:cubicBezTo>
                  <a:cubicBezTo>
                    <a:pt x="738364" y="598995"/>
                    <a:pt x="734165" y="598528"/>
                    <a:pt x="730433" y="597595"/>
                  </a:cubicBezTo>
                  <a:cubicBezTo>
                    <a:pt x="727634" y="597129"/>
                    <a:pt x="725768" y="595263"/>
                    <a:pt x="725302" y="592464"/>
                  </a:cubicBezTo>
                  <a:cubicBezTo>
                    <a:pt x="723902" y="586866"/>
                    <a:pt x="722036" y="581268"/>
                    <a:pt x="718771" y="576603"/>
                  </a:cubicBezTo>
                  <a:cubicBezTo>
                    <a:pt x="716438" y="573337"/>
                    <a:pt x="716904" y="569605"/>
                    <a:pt x="717371" y="565406"/>
                  </a:cubicBezTo>
                  <a:cubicBezTo>
                    <a:pt x="718304" y="555610"/>
                    <a:pt x="715505" y="550945"/>
                    <a:pt x="706642" y="547213"/>
                  </a:cubicBezTo>
                  <a:cubicBezTo>
                    <a:pt x="702909" y="545813"/>
                    <a:pt x="699644" y="544414"/>
                    <a:pt x="697311" y="541148"/>
                  </a:cubicBezTo>
                  <a:cubicBezTo>
                    <a:pt x="694512" y="537882"/>
                    <a:pt x="690314" y="536483"/>
                    <a:pt x="688448" y="531818"/>
                  </a:cubicBezTo>
                  <a:cubicBezTo>
                    <a:pt x="687981" y="531818"/>
                    <a:pt x="687981" y="531818"/>
                    <a:pt x="687515" y="531818"/>
                  </a:cubicBezTo>
                  <a:cubicBezTo>
                    <a:pt x="687515" y="531351"/>
                    <a:pt x="687048" y="531351"/>
                    <a:pt x="687048" y="530885"/>
                  </a:cubicBezTo>
                  <a:cubicBezTo>
                    <a:pt x="686115" y="530418"/>
                    <a:pt x="685182" y="529485"/>
                    <a:pt x="684716" y="528552"/>
                  </a:cubicBezTo>
                  <a:cubicBezTo>
                    <a:pt x="684249" y="528552"/>
                    <a:pt x="684249" y="528086"/>
                    <a:pt x="683783" y="528086"/>
                  </a:cubicBezTo>
                  <a:lnTo>
                    <a:pt x="683783" y="527153"/>
                  </a:lnTo>
                  <a:lnTo>
                    <a:pt x="684249" y="527619"/>
                  </a:lnTo>
                  <a:cubicBezTo>
                    <a:pt x="684249" y="528086"/>
                    <a:pt x="684716" y="528086"/>
                    <a:pt x="684716" y="528552"/>
                  </a:cubicBezTo>
                  <a:cubicBezTo>
                    <a:pt x="686115" y="529019"/>
                    <a:pt x="687048" y="529952"/>
                    <a:pt x="687048" y="530885"/>
                  </a:cubicBezTo>
                  <a:cubicBezTo>
                    <a:pt x="687515" y="530885"/>
                    <a:pt x="687515" y="531351"/>
                    <a:pt x="687981" y="531351"/>
                  </a:cubicBezTo>
                  <a:cubicBezTo>
                    <a:pt x="687981" y="531351"/>
                    <a:pt x="687981" y="531818"/>
                    <a:pt x="688448" y="531818"/>
                  </a:cubicBezTo>
                  <a:cubicBezTo>
                    <a:pt x="694046" y="531818"/>
                    <a:pt x="699177" y="533684"/>
                    <a:pt x="704309" y="536016"/>
                  </a:cubicBezTo>
                  <a:cubicBezTo>
                    <a:pt x="717838" y="541148"/>
                    <a:pt x="732299" y="545347"/>
                    <a:pt x="746761" y="547679"/>
                  </a:cubicBezTo>
                  <a:cubicBezTo>
                    <a:pt x="757957" y="549545"/>
                    <a:pt x="768687" y="548146"/>
                    <a:pt x="778950" y="543481"/>
                  </a:cubicBezTo>
                  <a:cubicBezTo>
                    <a:pt x="780816" y="542547"/>
                    <a:pt x="782682" y="541615"/>
                    <a:pt x="783615" y="540215"/>
                  </a:cubicBezTo>
                  <a:cubicBezTo>
                    <a:pt x="789680" y="533684"/>
                    <a:pt x="794811" y="525753"/>
                    <a:pt x="795744" y="516890"/>
                  </a:cubicBezTo>
                  <a:cubicBezTo>
                    <a:pt x="796211" y="514557"/>
                    <a:pt x="795744" y="511292"/>
                    <a:pt x="794345" y="509426"/>
                  </a:cubicBezTo>
                  <a:cubicBezTo>
                    <a:pt x="790146" y="503827"/>
                    <a:pt x="787347" y="497296"/>
                    <a:pt x="780350" y="494031"/>
                  </a:cubicBezTo>
                  <a:cubicBezTo>
                    <a:pt x="777550" y="492631"/>
                    <a:pt x="775218" y="490299"/>
                    <a:pt x="772885" y="487966"/>
                  </a:cubicBezTo>
                  <a:cubicBezTo>
                    <a:pt x="770086" y="485167"/>
                    <a:pt x="767287" y="483768"/>
                    <a:pt x="763089" y="483301"/>
                  </a:cubicBezTo>
                  <a:cubicBezTo>
                    <a:pt x="757024" y="482368"/>
                    <a:pt x="750960" y="479569"/>
                    <a:pt x="745828" y="475371"/>
                  </a:cubicBezTo>
                  <a:cubicBezTo>
                    <a:pt x="741163" y="471172"/>
                    <a:pt x="735565" y="467906"/>
                    <a:pt x="729967" y="464641"/>
                  </a:cubicBezTo>
                  <a:cubicBezTo>
                    <a:pt x="714106" y="455311"/>
                    <a:pt x="709440" y="453911"/>
                    <a:pt x="691713" y="453911"/>
                  </a:cubicBezTo>
                  <a:cubicBezTo>
                    <a:pt x="689381" y="453911"/>
                    <a:pt x="686581" y="454844"/>
                    <a:pt x="684249" y="454844"/>
                  </a:cubicBezTo>
                  <a:cubicBezTo>
                    <a:pt x="680984" y="454844"/>
                    <a:pt x="677718" y="454378"/>
                    <a:pt x="674919" y="453911"/>
                  </a:cubicBezTo>
                  <a:cubicBezTo>
                    <a:pt x="672120" y="453445"/>
                    <a:pt x="673053" y="451579"/>
                    <a:pt x="673986" y="449713"/>
                  </a:cubicBezTo>
                  <a:cubicBezTo>
                    <a:pt x="674919" y="447847"/>
                    <a:pt x="674452" y="445514"/>
                    <a:pt x="672586" y="444581"/>
                  </a:cubicBezTo>
                  <a:cubicBezTo>
                    <a:pt x="670720" y="443182"/>
                    <a:pt x="668388" y="441782"/>
                    <a:pt x="666055" y="440849"/>
                  </a:cubicBezTo>
                  <a:cubicBezTo>
                    <a:pt x="663723" y="439450"/>
                    <a:pt x="660924" y="439916"/>
                    <a:pt x="659058" y="441782"/>
                  </a:cubicBezTo>
                  <a:cubicBezTo>
                    <a:pt x="656259" y="444581"/>
                    <a:pt x="652993" y="446914"/>
                    <a:pt x="648795" y="445048"/>
                  </a:cubicBezTo>
                  <a:cubicBezTo>
                    <a:pt x="645063" y="443648"/>
                    <a:pt x="641331" y="444115"/>
                    <a:pt x="637598" y="444581"/>
                  </a:cubicBezTo>
                  <a:cubicBezTo>
                    <a:pt x="636199" y="445048"/>
                    <a:pt x="633866" y="443648"/>
                    <a:pt x="632467" y="442715"/>
                  </a:cubicBezTo>
                  <a:cubicBezTo>
                    <a:pt x="631534" y="442249"/>
                    <a:pt x="631067" y="440383"/>
                    <a:pt x="630601" y="439450"/>
                  </a:cubicBezTo>
                  <a:cubicBezTo>
                    <a:pt x="630134" y="438050"/>
                    <a:pt x="631067" y="437583"/>
                    <a:pt x="632933" y="437117"/>
                  </a:cubicBezTo>
                  <a:cubicBezTo>
                    <a:pt x="636199" y="437117"/>
                    <a:pt x="639464" y="436184"/>
                    <a:pt x="641797" y="433851"/>
                  </a:cubicBezTo>
                  <a:cubicBezTo>
                    <a:pt x="644129" y="431985"/>
                    <a:pt x="646928" y="429653"/>
                    <a:pt x="649261" y="427787"/>
                  </a:cubicBezTo>
                  <a:cubicBezTo>
                    <a:pt x="650661" y="426854"/>
                    <a:pt x="650194" y="424055"/>
                    <a:pt x="648328" y="423122"/>
                  </a:cubicBezTo>
                  <a:cubicBezTo>
                    <a:pt x="639931" y="417990"/>
                    <a:pt x="630601" y="415658"/>
                    <a:pt x="621737" y="412392"/>
                  </a:cubicBezTo>
                  <a:cubicBezTo>
                    <a:pt x="620338" y="411926"/>
                    <a:pt x="618472" y="413325"/>
                    <a:pt x="616605" y="414725"/>
                  </a:cubicBezTo>
                  <a:cubicBezTo>
                    <a:pt x="615673" y="415191"/>
                    <a:pt x="615206" y="416591"/>
                    <a:pt x="614273" y="417990"/>
                  </a:cubicBezTo>
                  <a:cubicBezTo>
                    <a:pt x="613340" y="419390"/>
                    <a:pt x="612407" y="419856"/>
                    <a:pt x="611474" y="418923"/>
                  </a:cubicBezTo>
                  <a:cubicBezTo>
                    <a:pt x="611008" y="418457"/>
                    <a:pt x="610541" y="417990"/>
                    <a:pt x="610541" y="417057"/>
                  </a:cubicBezTo>
                  <a:cubicBezTo>
                    <a:pt x="610541" y="415191"/>
                    <a:pt x="611008" y="413325"/>
                    <a:pt x="610541" y="411459"/>
                  </a:cubicBezTo>
                  <a:cubicBezTo>
                    <a:pt x="610541" y="408194"/>
                    <a:pt x="608208" y="405394"/>
                    <a:pt x="605409" y="404461"/>
                  </a:cubicBezTo>
                  <a:cubicBezTo>
                    <a:pt x="602610" y="403528"/>
                    <a:pt x="600278" y="404928"/>
                    <a:pt x="598412" y="406327"/>
                  </a:cubicBezTo>
                  <a:cubicBezTo>
                    <a:pt x="596546" y="408194"/>
                    <a:pt x="595146" y="410060"/>
                    <a:pt x="594680" y="412859"/>
                  </a:cubicBezTo>
                  <a:cubicBezTo>
                    <a:pt x="594680" y="414725"/>
                    <a:pt x="593747" y="416591"/>
                    <a:pt x="593280" y="418457"/>
                  </a:cubicBezTo>
                  <a:cubicBezTo>
                    <a:pt x="592814" y="419390"/>
                    <a:pt x="591414" y="419856"/>
                    <a:pt x="590481" y="420323"/>
                  </a:cubicBezTo>
                  <a:cubicBezTo>
                    <a:pt x="590481" y="420323"/>
                    <a:pt x="589548" y="419390"/>
                    <a:pt x="589082" y="418923"/>
                  </a:cubicBezTo>
                  <a:cubicBezTo>
                    <a:pt x="588149" y="415658"/>
                    <a:pt x="587682" y="412859"/>
                    <a:pt x="583017" y="413325"/>
                  </a:cubicBezTo>
                  <a:cubicBezTo>
                    <a:pt x="580685" y="413325"/>
                    <a:pt x="580685" y="410993"/>
                    <a:pt x="580218" y="409127"/>
                  </a:cubicBezTo>
                  <a:cubicBezTo>
                    <a:pt x="579285" y="404461"/>
                    <a:pt x="575087" y="403528"/>
                    <a:pt x="573220" y="405861"/>
                  </a:cubicBezTo>
                  <a:cubicBezTo>
                    <a:pt x="569955" y="410993"/>
                    <a:pt x="562957" y="410993"/>
                    <a:pt x="560158" y="416124"/>
                  </a:cubicBezTo>
                  <a:cubicBezTo>
                    <a:pt x="555027" y="417057"/>
                    <a:pt x="551761" y="421256"/>
                    <a:pt x="547096" y="422655"/>
                  </a:cubicBezTo>
                  <a:cubicBezTo>
                    <a:pt x="546629" y="422655"/>
                    <a:pt x="546163" y="422655"/>
                    <a:pt x="545230" y="423122"/>
                  </a:cubicBezTo>
                  <a:cubicBezTo>
                    <a:pt x="545230" y="423122"/>
                    <a:pt x="545230" y="423588"/>
                    <a:pt x="545230" y="423588"/>
                  </a:cubicBezTo>
                  <a:lnTo>
                    <a:pt x="544297" y="424521"/>
                  </a:lnTo>
                  <a:lnTo>
                    <a:pt x="544764" y="423122"/>
                  </a:lnTo>
                  <a:cubicBezTo>
                    <a:pt x="544764" y="423122"/>
                    <a:pt x="544764" y="423122"/>
                    <a:pt x="545230" y="423122"/>
                  </a:cubicBezTo>
                  <a:cubicBezTo>
                    <a:pt x="545230" y="422189"/>
                    <a:pt x="545230" y="421256"/>
                    <a:pt x="544764" y="420323"/>
                  </a:cubicBezTo>
                  <a:cubicBezTo>
                    <a:pt x="544297" y="420323"/>
                    <a:pt x="543830" y="419856"/>
                    <a:pt x="543364" y="419856"/>
                  </a:cubicBezTo>
                  <a:cubicBezTo>
                    <a:pt x="535433" y="419856"/>
                    <a:pt x="534500" y="420789"/>
                    <a:pt x="536366" y="427787"/>
                  </a:cubicBezTo>
                  <a:cubicBezTo>
                    <a:pt x="536833" y="428720"/>
                    <a:pt x="536833" y="430119"/>
                    <a:pt x="536833" y="431052"/>
                  </a:cubicBezTo>
                  <a:cubicBezTo>
                    <a:pt x="536833" y="431052"/>
                    <a:pt x="537299" y="431052"/>
                    <a:pt x="537299" y="431052"/>
                  </a:cubicBezTo>
                  <a:lnTo>
                    <a:pt x="537766" y="431985"/>
                  </a:lnTo>
                  <a:lnTo>
                    <a:pt x="536833" y="431519"/>
                  </a:lnTo>
                  <a:cubicBezTo>
                    <a:pt x="536833" y="431519"/>
                    <a:pt x="536833" y="431052"/>
                    <a:pt x="536833" y="431052"/>
                  </a:cubicBezTo>
                  <a:cubicBezTo>
                    <a:pt x="528902" y="430586"/>
                    <a:pt x="522838" y="434784"/>
                    <a:pt x="515840" y="437583"/>
                  </a:cubicBezTo>
                  <a:cubicBezTo>
                    <a:pt x="515374" y="438050"/>
                    <a:pt x="515374" y="439916"/>
                    <a:pt x="515374" y="440849"/>
                  </a:cubicBezTo>
                  <a:cubicBezTo>
                    <a:pt x="515374" y="442715"/>
                    <a:pt x="516773" y="444581"/>
                    <a:pt x="516306" y="445981"/>
                  </a:cubicBezTo>
                  <a:cubicBezTo>
                    <a:pt x="515840" y="448313"/>
                    <a:pt x="513041" y="446914"/>
                    <a:pt x="511175" y="447380"/>
                  </a:cubicBezTo>
                  <a:cubicBezTo>
                    <a:pt x="508376" y="448313"/>
                    <a:pt x="505110" y="449246"/>
                    <a:pt x="502311" y="450179"/>
                  </a:cubicBezTo>
                  <a:lnTo>
                    <a:pt x="502778" y="449713"/>
                  </a:lnTo>
                  <a:cubicBezTo>
                    <a:pt x="502778" y="449713"/>
                    <a:pt x="502311" y="449713"/>
                    <a:pt x="502311" y="449713"/>
                  </a:cubicBezTo>
                  <a:cubicBezTo>
                    <a:pt x="502311" y="447847"/>
                    <a:pt x="502778" y="445981"/>
                    <a:pt x="502311" y="444581"/>
                  </a:cubicBezTo>
                  <a:cubicBezTo>
                    <a:pt x="501845" y="442249"/>
                    <a:pt x="499979" y="441316"/>
                    <a:pt x="498113" y="441316"/>
                  </a:cubicBezTo>
                  <a:cubicBezTo>
                    <a:pt x="497180" y="441316"/>
                    <a:pt x="495780" y="442715"/>
                    <a:pt x="495780" y="443182"/>
                  </a:cubicBezTo>
                  <a:cubicBezTo>
                    <a:pt x="496247" y="445514"/>
                    <a:pt x="497646" y="447380"/>
                    <a:pt x="498579" y="449713"/>
                  </a:cubicBezTo>
                  <a:cubicBezTo>
                    <a:pt x="498579" y="449713"/>
                    <a:pt x="498113" y="449713"/>
                    <a:pt x="498113" y="449713"/>
                  </a:cubicBezTo>
                  <a:lnTo>
                    <a:pt x="498579" y="450179"/>
                  </a:lnTo>
                  <a:cubicBezTo>
                    <a:pt x="492981" y="449713"/>
                    <a:pt x="489249" y="452045"/>
                    <a:pt x="486917" y="457177"/>
                  </a:cubicBezTo>
                  <a:cubicBezTo>
                    <a:pt x="486917" y="457177"/>
                    <a:pt x="486917" y="457177"/>
                    <a:pt x="486917" y="457177"/>
                  </a:cubicBezTo>
                  <a:cubicBezTo>
                    <a:pt x="486917" y="457643"/>
                    <a:pt x="488316" y="459043"/>
                    <a:pt x="486450" y="457643"/>
                  </a:cubicBezTo>
                  <a:cubicBezTo>
                    <a:pt x="486450" y="457643"/>
                    <a:pt x="486450" y="457177"/>
                    <a:pt x="486917" y="457177"/>
                  </a:cubicBezTo>
                  <a:cubicBezTo>
                    <a:pt x="485051" y="457177"/>
                    <a:pt x="483185" y="457177"/>
                    <a:pt x="481318" y="457177"/>
                  </a:cubicBezTo>
                  <a:cubicBezTo>
                    <a:pt x="478053" y="457643"/>
                    <a:pt x="475254" y="459043"/>
                    <a:pt x="474321" y="462308"/>
                  </a:cubicBezTo>
                  <a:cubicBezTo>
                    <a:pt x="472921" y="466040"/>
                    <a:pt x="472921" y="469772"/>
                    <a:pt x="476653" y="472571"/>
                  </a:cubicBezTo>
                  <a:cubicBezTo>
                    <a:pt x="477586" y="473505"/>
                    <a:pt x="478986" y="473971"/>
                    <a:pt x="479453" y="474904"/>
                  </a:cubicBezTo>
                  <a:cubicBezTo>
                    <a:pt x="480852" y="476304"/>
                    <a:pt x="480386" y="478636"/>
                    <a:pt x="478520" y="479569"/>
                  </a:cubicBezTo>
                  <a:cubicBezTo>
                    <a:pt x="476653" y="480969"/>
                    <a:pt x="474321" y="482835"/>
                    <a:pt x="471522" y="481902"/>
                  </a:cubicBezTo>
                  <a:cubicBezTo>
                    <a:pt x="468256" y="480502"/>
                    <a:pt x="465457" y="480969"/>
                    <a:pt x="462192" y="481435"/>
                  </a:cubicBezTo>
                  <a:cubicBezTo>
                    <a:pt x="460326" y="481902"/>
                    <a:pt x="458460" y="479569"/>
                    <a:pt x="458926" y="477703"/>
                  </a:cubicBezTo>
                  <a:cubicBezTo>
                    <a:pt x="459859" y="474904"/>
                    <a:pt x="461259" y="471638"/>
                    <a:pt x="462192" y="468839"/>
                  </a:cubicBezTo>
                  <a:cubicBezTo>
                    <a:pt x="462192" y="468373"/>
                    <a:pt x="461725" y="467906"/>
                    <a:pt x="461259" y="467440"/>
                  </a:cubicBezTo>
                  <a:cubicBezTo>
                    <a:pt x="460792" y="467440"/>
                    <a:pt x="459859" y="466973"/>
                    <a:pt x="459859" y="467440"/>
                  </a:cubicBezTo>
                  <a:cubicBezTo>
                    <a:pt x="455194" y="472105"/>
                    <a:pt x="450995" y="476304"/>
                    <a:pt x="446797" y="481435"/>
                  </a:cubicBezTo>
                  <a:cubicBezTo>
                    <a:pt x="445398" y="483301"/>
                    <a:pt x="446797" y="484701"/>
                    <a:pt x="447730" y="486567"/>
                  </a:cubicBezTo>
                  <a:cubicBezTo>
                    <a:pt x="449596" y="488899"/>
                    <a:pt x="449130" y="491232"/>
                    <a:pt x="446797" y="493098"/>
                  </a:cubicBezTo>
                  <a:cubicBezTo>
                    <a:pt x="445864" y="494031"/>
                    <a:pt x="445398" y="494964"/>
                    <a:pt x="444931" y="495897"/>
                  </a:cubicBezTo>
                  <a:cubicBezTo>
                    <a:pt x="447263" y="495897"/>
                    <a:pt x="449596" y="496363"/>
                    <a:pt x="451929" y="495897"/>
                  </a:cubicBezTo>
                  <a:cubicBezTo>
                    <a:pt x="456127" y="494964"/>
                    <a:pt x="460792" y="493564"/>
                    <a:pt x="464991" y="492631"/>
                  </a:cubicBezTo>
                  <a:cubicBezTo>
                    <a:pt x="467323" y="492165"/>
                    <a:pt x="470122" y="493098"/>
                    <a:pt x="472455" y="493564"/>
                  </a:cubicBezTo>
                  <a:cubicBezTo>
                    <a:pt x="472921" y="493564"/>
                    <a:pt x="473388" y="494031"/>
                    <a:pt x="473854" y="494497"/>
                  </a:cubicBezTo>
                  <a:cubicBezTo>
                    <a:pt x="473388" y="494964"/>
                    <a:pt x="472921" y="495430"/>
                    <a:pt x="472455" y="495897"/>
                  </a:cubicBezTo>
                  <a:cubicBezTo>
                    <a:pt x="470122" y="497296"/>
                    <a:pt x="467790" y="498229"/>
                    <a:pt x="465457" y="499629"/>
                  </a:cubicBezTo>
                  <a:cubicBezTo>
                    <a:pt x="464524" y="500095"/>
                    <a:pt x="463125" y="500095"/>
                    <a:pt x="461725" y="500562"/>
                  </a:cubicBezTo>
                  <a:cubicBezTo>
                    <a:pt x="458460" y="501028"/>
                    <a:pt x="457993" y="503361"/>
                    <a:pt x="458926" y="506160"/>
                  </a:cubicBezTo>
                  <a:cubicBezTo>
                    <a:pt x="457060" y="507559"/>
                    <a:pt x="454261" y="508493"/>
                    <a:pt x="453328" y="510359"/>
                  </a:cubicBezTo>
                  <a:cubicBezTo>
                    <a:pt x="452395" y="512225"/>
                    <a:pt x="453328" y="515490"/>
                    <a:pt x="453328" y="517823"/>
                  </a:cubicBezTo>
                  <a:cubicBezTo>
                    <a:pt x="453328" y="518756"/>
                    <a:pt x="451929" y="520155"/>
                    <a:pt x="451462" y="521088"/>
                  </a:cubicBezTo>
                  <a:cubicBezTo>
                    <a:pt x="450529" y="522488"/>
                    <a:pt x="448663" y="524354"/>
                    <a:pt x="448663" y="525753"/>
                  </a:cubicBezTo>
                  <a:cubicBezTo>
                    <a:pt x="449130" y="529485"/>
                    <a:pt x="447263" y="531818"/>
                    <a:pt x="444465" y="533217"/>
                  </a:cubicBezTo>
                  <a:cubicBezTo>
                    <a:pt x="440733" y="535083"/>
                    <a:pt x="438400" y="536949"/>
                    <a:pt x="437467" y="541615"/>
                  </a:cubicBezTo>
                  <a:cubicBezTo>
                    <a:pt x="436534" y="545347"/>
                    <a:pt x="433268" y="548612"/>
                    <a:pt x="433268" y="552344"/>
                  </a:cubicBezTo>
                  <a:cubicBezTo>
                    <a:pt x="432802" y="555610"/>
                    <a:pt x="432802" y="558409"/>
                    <a:pt x="429070" y="559808"/>
                  </a:cubicBezTo>
                  <a:cubicBezTo>
                    <a:pt x="427204" y="560741"/>
                    <a:pt x="426271" y="562141"/>
                    <a:pt x="426737" y="564473"/>
                  </a:cubicBezTo>
                  <a:cubicBezTo>
                    <a:pt x="427670" y="568205"/>
                    <a:pt x="428137" y="571937"/>
                    <a:pt x="426737" y="575670"/>
                  </a:cubicBezTo>
                  <a:cubicBezTo>
                    <a:pt x="425338" y="579402"/>
                    <a:pt x="425338" y="583134"/>
                    <a:pt x="424405" y="586866"/>
                  </a:cubicBezTo>
                  <a:cubicBezTo>
                    <a:pt x="423938" y="589665"/>
                    <a:pt x="422072" y="591064"/>
                    <a:pt x="419273" y="591997"/>
                  </a:cubicBezTo>
                  <a:cubicBezTo>
                    <a:pt x="417407" y="592464"/>
                    <a:pt x="415541" y="592930"/>
                    <a:pt x="414142" y="593863"/>
                  </a:cubicBezTo>
                  <a:cubicBezTo>
                    <a:pt x="413209" y="594330"/>
                    <a:pt x="412275" y="595729"/>
                    <a:pt x="412275" y="596662"/>
                  </a:cubicBezTo>
                  <a:cubicBezTo>
                    <a:pt x="412275" y="599928"/>
                    <a:pt x="412275" y="602727"/>
                    <a:pt x="409010" y="605059"/>
                  </a:cubicBezTo>
                  <a:cubicBezTo>
                    <a:pt x="402479" y="609258"/>
                    <a:pt x="397814" y="615789"/>
                    <a:pt x="395015" y="622787"/>
                  </a:cubicBezTo>
                  <a:cubicBezTo>
                    <a:pt x="394548" y="624653"/>
                    <a:pt x="393615" y="626519"/>
                    <a:pt x="392682" y="627918"/>
                  </a:cubicBezTo>
                  <a:cubicBezTo>
                    <a:pt x="391283" y="630251"/>
                    <a:pt x="388950" y="631650"/>
                    <a:pt x="386151" y="631184"/>
                  </a:cubicBezTo>
                  <a:cubicBezTo>
                    <a:pt x="383819" y="631184"/>
                    <a:pt x="381019" y="630251"/>
                    <a:pt x="378687" y="630251"/>
                  </a:cubicBezTo>
                  <a:cubicBezTo>
                    <a:pt x="378221" y="630251"/>
                    <a:pt x="377287" y="630717"/>
                    <a:pt x="376821" y="631184"/>
                  </a:cubicBezTo>
                  <a:cubicBezTo>
                    <a:pt x="375888" y="632117"/>
                    <a:pt x="375888" y="633516"/>
                    <a:pt x="376821" y="634449"/>
                  </a:cubicBezTo>
                  <a:cubicBezTo>
                    <a:pt x="377287" y="634916"/>
                    <a:pt x="377754" y="635382"/>
                    <a:pt x="378221" y="635849"/>
                  </a:cubicBezTo>
                  <a:cubicBezTo>
                    <a:pt x="379154" y="637715"/>
                    <a:pt x="379154" y="640514"/>
                    <a:pt x="377287" y="640514"/>
                  </a:cubicBezTo>
                  <a:cubicBezTo>
                    <a:pt x="371223" y="640980"/>
                    <a:pt x="367957" y="647512"/>
                    <a:pt x="361893" y="646579"/>
                  </a:cubicBezTo>
                  <a:cubicBezTo>
                    <a:pt x="357694" y="649378"/>
                    <a:pt x="353962" y="652643"/>
                    <a:pt x="349764" y="655442"/>
                  </a:cubicBezTo>
                  <a:cubicBezTo>
                    <a:pt x="349297" y="655909"/>
                    <a:pt x="349297" y="656842"/>
                    <a:pt x="349297" y="657308"/>
                  </a:cubicBezTo>
                  <a:cubicBezTo>
                    <a:pt x="350230" y="661507"/>
                    <a:pt x="347431" y="662906"/>
                    <a:pt x="344166" y="663373"/>
                  </a:cubicBezTo>
                  <a:cubicBezTo>
                    <a:pt x="341833" y="663839"/>
                    <a:pt x="339034" y="664306"/>
                    <a:pt x="337168" y="665705"/>
                  </a:cubicBezTo>
                  <a:cubicBezTo>
                    <a:pt x="335769" y="666638"/>
                    <a:pt x="334369" y="668038"/>
                    <a:pt x="333902" y="669904"/>
                  </a:cubicBezTo>
                  <a:cubicBezTo>
                    <a:pt x="332969" y="672236"/>
                    <a:pt x="333902" y="675035"/>
                    <a:pt x="332969" y="677368"/>
                  </a:cubicBezTo>
                  <a:cubicBezTo>
                    <a:pt x="331570" y="684366"/>
                    <a:pt x="334369" y="691363"/>
                    <a:pt x="331103" y="697894"/>
                  </a:cubicBezTo>
                  <a:cubicBezTo>
                    <a:pt x="331103" y="698361"/>
                    <a:pt x="331570" y="699294"/>
                    <a:pt x="331570" y="699760"/>
                  </a:cubicBezTo>
                  <a:cubicBezTo>
                    <a:pt x="332969" y="704892"/>
                    <a:pt x="336701" y="708157"/>
                    <a:pt x="339034" y="712823"/>
                  </a:cubicBezTo>
                  <a:cubicBezTo>
                    <a:pt x="340434" y="715622"/>
                    <a:pt x="341833" y="718421"/>
                    <a:pt x="342766" y="721686"/>
                  </a:cubicBezTo>
                  <a:cubicBezTo>
                    <a:pt x="343232" y="723086"/>
                    <a:pt x="342299" y="725418"/>
                    <a:pt x="341366" y="726818"/>
                  </a:cubicBezTo>
                  <a:cubicBezTo>
                    <a:pt x="339967" y="729150"/>
                    <a:pt x="338101" y="730550"/>
                    <a:pt x="336701" y="732416"/>
                  </a:cubicBezTo>
                  <a:cubicBezTo>
                    <a:pt x="335769" y="733815"/>
                    <a:pt x="336701" y="737081"/>
                    <a:pt x="338101" y="737547"/>
                  </a:cubicBezTo>
                  <a:cubicBezTo>
                    <a:pt x="339967" y="738480"/>
                    <a:pt x="341833" y="738947"/>
                    <a:pt x="343232" y="739880"/>
                  </a:cubicBezTo>
                  <a:cubicBezTo>
                    <a:pt x="345565" y="740813"/>
                    <a:pt x="346031" y="742679"/>
                    <a:pt x="345099" y="744079"/>
                  </a:cubicBezTo>
                  <a:cubicBezTo>
                    <a:pt x="343699" y="745945"/>
                    <a:pt x="341833" y="747811"/>
                    <a:pt x="340434" y="750143"/>
                  </a:cubicBezTo>
                  <a:cubicBezTo>
                    <a:pt x="339034" y="752009"/>
                    <a:pt x="339967" y="756208"/>
                    <a:pt x="341366" y="757141"/>
                  </a:cubicBezTo>
                  <a:cubicBezTo>
                    <a:pt x="347898" y="763205"/>
                    <a:pt x="355362" y="768337"/>
                    <a:pt x="364225" y="771136"/>
                  </a:cubicBezTo>
                  <a:cubicBezTo>
                    <a:pt x="365625" y="771602"/>
                    <a:pt x="367024" y="772069"/>
                    <a:pt x="367957" y="771602"/>
                  </a:cubicBezTo>
                  <a:cubicBezTo>
                    <a:pt x="375888" y="768803"/>
                    <a:pt x="384285" y="767870"/>
                    <a:pt x="389417" y="759940"/>
                  </a:cubicBezTo>
                  <a:cubicBezTo>
                    <a:pt x="391283" y="756674"/>
                    <a:pt x="393615" y="753409"/>
                    <a:pt x="396881" y="751076"/>
                  </a:cubicBezTo>
                  <a:cubicBezTo>
                    <a:pt x="402012" y="747344"/>
                    <a:pt x="409010" y="746411"/>
                    <a:pt x="411809" y="739413"/>
                  </a:cubicBezTo>
                  <a:cubicBezTo>
                    <a:pt x="411809" y="739413"/>
                    <a:pt x="413209" y="738947"/>
                    <a:pt x="413209" y="739413"/>
                  </a:cubicBezTo>
                  <a:cubicBezTo>
                    <a:pt x="415075" y="741279"/>
                    <a:pt x="417874" y="742679"/>
                    <a:pt x="418340" y="744545"/>
                  </a:cubicBezTo>
                  <a:cubicBezTo>
                    <a:pt x="419740" y="748277"/>
                    <a:pt x="419273" y="752009"/>
                    <a:pt x="420206" y="755741"/>
                  </a:cubicBezTo>
                  <a:cubicBezTo>
                    <a:pt x="421139" y="759940"/>
                    <a:pt x="423938" y="764138"/>
                    <a:pt x="424405" y="768337"/>
                  </a:cubicBezTo>
                  <a:cubicBezTo>
                    <a:pt x="424871" y="775801"/>
                    <a:pt x="428603" y="781399"/>
                    <a:pt x="431869" y="787464"/>
                  </a:cubicBezTo>
                  <a:cubicBezTo>
                    <a:pt x="435134" y="793062"/>
                    <a:pt x="437933" y="798660"/>
                    <a:pt x="442132" y="803791"/>
                  </a:cubicBezTo>
                  <a:cubicBezTo>
                    <a:pt x="443531" y="805657"/>
                    <a:pt x="442598" y="807523"/>
                    <a:pt x="442132" y="808923"/>
                  </a:cubicBezTo>
                  <a:cubicBezTo>
                    <a:pt x="441665" y="810789"/>
                    <a:pt x="441199" y="812188"/>
                    <a:pt x="440733" y="814055"/>
                  </a:cubicBezTo>
                  <a:cubicBezTo>
                    <a:pt x="440733" y="814055"/>
                    <a:pt x="441199" y="814055"/>
                    <a:pt x="441199" y="814055"/>
                  </a:cubicBezTo>
                  <a:cubicBezTo>
                    <a:pt x="441199" y="814521"/>
                    <a:pt x="441199" y="814988"/>
                    <a:pt x="441199" y="815454"/>
                  </a:cubicBezTo>
                  <a:cubicBezTo>
                    <a:pt x="442132" y="816854"/>
                    <a:pt x="443531" y="817787"/>
                    <a:pt x="443998" y="819186"/>
                  </a:cubicBezTo>
                  <a:cubicBezTo>
                    <a:pt x="448663" y="832248"/>
                    <a:pt x="450995" y="828516"/>
                    <a:pt x="461725" y="827117"/>
                  </a:cubicBezTo>
                  <a:cubicBezTo>
                    <a:pt x="464524" y="826650"/>
                    <a:pt x="465924" y="824784"/>
                    <a:pt x="466390" y="821985"/>
                  </a:cubicBezTo>
                  <a:cubicBezTo>
                    <a:pt x="467323" y="817787"/>
                    <a:pt x="470122" y="815454"/>
                    <a:pt x="474321" y="814988"/>
                  </a:cubicBezTo>
                  <a:cubicBezTo>
                    <a:pt x="476187" y="814521"/>
                    <a:pt x="478053" y="814055"/>
                    <a:pt x="479919" y="814521"/>
                  </a:cubicBezTo>
                  <a:cubicBezTo>
                    <a:pt x="485517" y="814521"/>
                    <a:pt x="490182" y="813588"/>
                    <a:pt x="492515" y="807990"/>
                  </a:cubicBezTo>
                  <a:cubicBezTo>
                    <a:pt x="501378" y="809389"/>
                    <a:pt x="500912" y="802392"/>
                    <a:pt x="502311" y="797260"/>
                  </a:cubicBezTo>
                  <a:cubicBezTo>
                    <a:pt x="502778" y="795861"/>
                    <a:pt x="502778" y="794461"/>
                    <a:pt x="502311" y="793528"/>
                  </a:cubicBezTo>
                  <a:cubicBezTo>
                    <a:pt x="501845" y="791196"/>
                    <a:pt x="500912" y="790263"/>
                    <a:pt x="498579" y="790729"/>
                  </a:cubicBezTo>
                  <a:cubicBezTo>
                    <a:pt x="498113" y="790729"/>
                    <a:pt x="497180" y="790729"/>
                    <a:pt x="496713" y="790729"/>
                  </a:cubicBezTo>
                  <a:cubicBezTo>
                    <a:pt x="496247" y="790263"/>
                    <a:pt x="495780" y="789796"/>
                    <a:pt x="495780" y="789330"/>
                  </a:cubicBezTo>
                  <a:cubicBezTo>
                    <a:pt x="495780" y="782799"/>
                    <a:pt x="495314" y="776734"/>
                    <a:pt x="497180" y="770203"/>
                  </a:cubicBezTo>
                  <a:cubicBezTo>
                    <a:pt x="498113" y="767404"/>
                    <a:pt x="498579" y="764138"/>
                    <a:pt x="498579" y="760873"/>
                  </a:cubicBezTo>
                  <a:cubicBezTo>
                    <a:pt x="498579" y="754808"/>
                    <a:pt x="501845" y="751543"/>
                    <a:pt x="506044" y="748277"/>
                  </a:cubicBezTo>
                  <a:cubicBezTo>
                    <a:pt x="509309" y="745945"/>
                    <a:pt x="512574" y="744545"/>
                    <a:pt x="515374" y="741746"/>
                  </a:cubicBezTo>
                  <a:cubicBezTo>
                    <a:pt x="518639" y="738947"/>
                    <a:pt x="521438" y="735215"/>
                    <a:pt x="520505" y="730083"/>
                  </a:cubicBezTo>
                  <a:cubicBezTo>
                    <a:pt x="520039" y="727751"/>
                    <a:pt x="521438" y="724952"/>
                    <a:pt x="520972" y="722619"/>
                  </a:cubicBezTo>
                  <a:cubicBezTo>
                    <a:pt x="520972" y="720753"/>
                    <a:pt x="520505" y="718887"/>
                    <a:pt x="519572" y="717021"/>
                  </a:cubicBezTo>
                  <a:cubicBezTo>
                    <a:pt x="515374" y="710957"/>
                    <a:pt x="510709" y="704425"/>
                    <a:pt x="503244" y="701160"/>
                  </a:cubicBezTo>
                  <a:cubicBezTo>
                    <a:pt x="499512" y="699760"/>
                    <a:pt x="497646" y="696028"/>
                    <a:pt x="497646" y="691830"/>
                  </a:cubicBezTo>
                  <a:cubicBezTo>
                    <a:pt x="497646" y="681567"/>
                    <a:pt x="498113" y="671303"/>
                    <a:pt x="498579" y="661040"/>
                  </a:cubicBezTo>
                  <a:cubicBezTo>
                    <a:pt x="498579" y="659174"/>
                    <a:pt x="499512" y="657308"/>
                    <a:pt x="500445" y="655909"/>
                  </a:cubicBezTo>
                  <a:cubicBezTo>
                    <a:pt x="505577" y="647045"/>
                    <a:pt x="511641" y="639114"/>
                    <a:pt x="520505" y="633050"/>
                  </a:cubicBezTo>
                  <a:cubicBezTo>
                    <a:pt x="524704" y="630251"/>
                    <a:pt x="528436" y="626519"/>
                    <a:pt x="532168" y="623253"/>
                  </a:cubicBezTo>
                  <a:cubicBezTo>
                    <a:pt x="539165" y="616256"/>
                    <a:pt x="539165" y="616256"/>
                    <a:pt x="543364" y="605992"/>
                  </a:cubicBezTo>
                  <a:cubicBezTo>
                    <a:pt x="544764" y="602727"/>
                    <a:pt x="544764" y="599928"/>
                    <a:pt x="544297" y="596662"/>
                  </a:cubicBezTo>
                  <a:cubicBezTo>
                    <a:pt x="542897" y="589198"/>
                    <a:pt x="544297" y="580335"/>
                    <a:pt x="547562" y="574737"/>
                  </a:cubicBezTo>
                  <a:cubicBezTo>
                    <a:pt x="550828" y="568672"/>
                    <a:pt x="554560" y="564007"/>
                    <a:pt x="562491" y="565873"/>
                  </a:cubicBezTo>
                  <a:cubicBezTo>
                    <a:pt x="571821" y="564473"/>
                    <a:pt x="580218" y="565873"/>
                    <a:pt x="588615" y="570071"/>
                  </a:cubicBezTo>
                  <a:cubicBezTo>
                    <a:pt x="590948" y="571471"/>
                    <a:pt x="592347" y="577069"/>
                    <a:pt x="590015" y="578469"/>
                  </a:cubicBezTo>
                  <a:cubicBezTo>
                    <a:pt x="587216" y="580335"/>
                    <a:pt x="584883" y="581734"/>
                    <a:pt x="584883" y="585466"/>
                  </a:cubicBezTo>
                  <a:cubicBezTo>
                    <a:pt x="584883" y="587799"/>
                    <a:pt x="583484" y="590598"/>
                    <a:pt x="582084" y="592464"/>
                  </a:cubicBezTo>
                  <a:cubicBezTo>
                    <a:pt x="576020" y="601327"/>
                    <a:pt x="570888" y="611124"/>
                    <a:pt x="563424" y="619055"/>
                  </a:cubicBezTo>
                  <a:cubicBezTo>
                    <a:pt x="561091" y="621387"/>
                    <a:pt x="559225" y="623720"/>
                    <a:pt x="558292" y="626985"/>
                  </a:cubicBezTo>
                  <a:cubicBezTo>
                    <a:pt x="556893" y="631184"/>
                    <a:pt x="553627" y="632583"/>
                    <a:pt x="549429" y="632117"/>
                  </a:cubicBezTo>
                  <a:cubicBezTo>
                    <a:pt x="547096" y="632117"/>
                    <a:pt x="545697" y="633050"/>
                    <a:pt x="546163" y="635382"/>
                  </a:cubicBezTo>
                  <a:cubicBezTo>
                    <a:pt x="546629" y="638648"/>
                    <a:pt x="546163" y="641447"/>
                    <a:pt x="545230" y="644713"/>
                  </a:cubicBezTo>
                  <a:cubicBezTo>
                    <a:pt x="544764" y="647045"/>
                    <a:pt x="544764" y="649844"/>
                    <a:pt x="545230" y="652177"/>
                  </a:cubicBezTo>
                  <a:cubicBezTo>
                    <a:pt x="545697" y="654509"/>
                    <a:pt x="547096" y="656842"/>
                    <a:pt x="547562" y="659641"/>
                  </a:cubicBezTo>
                  <a:cubicBezTo>
                    <a:pt x="549895" y="669437"/>
                    <a:pt x="553161" y="679234"/>
                    <a:pt x="551294" y="689964"/>
                  </a:cubicBezTo>
                  <a:cubicBezTo>
                    <a:pt x="550828" y="691830"/>
                    <a:pt x="551294" y="693696"/>
                    <a:pt x="551761" y="695562"/>
                  </a:cubicBezTo>
                  <a:cubicBezTo>
                    <a:pt x="552228" y="698827"/>
                    <a:pt x="553627" y="701160"/>
                    <a:pt x="557359" y="703026"/>
                  </a:cubicBezTo>
                  <a:cubicBezTo>
                    <a:pt x="559692" y="703959"/>
                    <a:pt x="561558" y="705358"/>
                    <a:pt x="563890" y="706758"/>
                  </a:cubicBezTo>
                  <a:lnTo>
                    <a:pt x="563890" y="706758"/>
                  </a:lnTo>
                  <a:cubicBezTo>
                    <a:pt x="563890" y="706758"/>
                    <a:pt x="563424" y="706758"/>
                    <a:pt x="563424" y="706291"/>
                  </a:cubicBezTo>
                  <a:lnTo>
                    <a:pt x="564823" y="705825"/>
                  </a:lnTo>
                  <a:lnTo>
                    <a:pt x="563890" y="706758"/>
                  </a:lnTo>
                  <a:cubicBezTo>
                    <a:pt x="565290" y="707691"/>
                    <a:pt x="567156" y="709091"/>
                    <a:pt x="568089" y="709091"/>
                  </a:cubicBezTo>
                  <a:cubicBezTo>
                    <a:pt x="572754" y="708624"/>
                    <a:pt x="575087" y="710490"/>
                    <a:pt x="577419" y="713756"/>
                  </a:cubicBezTo>
                  <a:cubicBezTo>
                    <a:pt x="579752" y="717954"/>
                    <a:pt x="583484" y="717954"/>
                    <a:pt x="587682" y="717021"/>
                  </a:cubicBezTo>
                  <a:cubicBezTo>
                    <a:pt x="591414" y="716088"/>
                    <a:pt x="594680" y="714222"/>
                    <a:pt x="598412" y="712823"/>
                  </a:cubicBezTo>
                  <a:cubicBezTo>
                    <a:pt x="610075" y="707224"/>
                    <a:pt x="622204" y="703492"/>
                    <a:pt x="635266" y="703492"/>
                  </a:cubicBezTo>
                  <a:cubicBezTo>
                    <a:pt x="639931" y="703492"/>
                    <a:pt x="644129" y="702559"/>
                    <a:pt x="648795" y="702093"/>
                  </a:cubicBezTo>
                  <a:cubicBezTo>
                    <a:pt x="649728" y="702093"/>
                    <a:pt x="652060" y="702559"/>
                    <a:pt x="652060" y="703026"/>
                  </a:cubicBezTo>
                  <a:cubicBezTo>
                    <a:pt x="654393" y="709091"/>
                    <a:pt x="660924" y="707691"/>
                    <a:pt x="664656" y="710490"/>
                  </a:cubicBezTo>
                  <a:cubicBezTo>
                    <a:pt x="665122" y="710957"/>
                    <a:pt x="666055" y="710957"/>
                    <a:pt x="666522" y="711423"/>
                  </a:cubicBezTo>
                  <a:cubicBezTo>
                    <a:pt x="666988" y="711890"/>
                    <a:pt x="666988" y="712823"/>
                    <a:pt x="666988" y="712823"/>
                  </a:cubicBezTo>
                  <a:cubicBezTo>
                    <a:pt x="664656" y="714222"/>
                    <a:pt x="662790" y="715622"/>
                    <a:pt x="660457" y="717021"/>
                  </a:cubicBezTo>
                  <a:cubicBezTo>
                    <a:pt x="657192" y="718421"/>
                    <a:pt x="652993" y="719820"/>
                    <a:pt x="651127" y="723086"/>
                  </a:cubicBezTo>
                  <a:cubicBezTo>
                    <a:pt x="646928" y="730083"/>
                    <a:pt x="641331" y="730083"/>
                    <a:pt x="634799" y="727284"/>
                  </a:cubicBezTo>
                  <a:cubicBezTo>
                    <a:pt x="630601" y="725885"/>
                    <a:pt x="625936" y="724952"/>
                    <a:pt x="621737" y="724485"/>
                  </a:cubicBezTo>
                  <a:cubicBezTo>
                    <a:pt x="619871" y="724019"/>
                    <a:pt x="618005" y="724019"/>
                    <a:pt x="616139" y="724485"/>
                  </a:cubicBezTo>
                  <a:cubicBezTo>
                    <a:pt x="610075" y="726351"/>
                    <a:pt x="604010" y="728217"/>
                    <a:pt x="597945" y="730550"/>
                  </a:cubicBezTo>
                  <a:cubicBezTo>
                    <a:pt x="591414" y="732882"/>
                    <a:pt x="587216" y="737081"/>
                    <a:pt x="586749" y="744545"/>
                  </a:cubicBezTo>
                  <a:cubicBezTo>
                    <a:pt x="586749" y="748277"/>
                    <a:pt x="583950" y="750143"/>
                    <a:pt x="580685" y="751076"/>
                  </a:cubicBezTo>
                  <a:cubicBezTo>
                    <a:pt x="578352" y="752009"/>
                    <a:pt x="575553" y="752009"/>
                    <a:pt x="573220" y="752942"/>
                  </a:cubicBezTo>
                  <a:cubicBezTo>
                    <a:pt x="568555" y="754342"/>
                    <a:pt x="567622" y="758074"/>
                    <a:pt x="570888" y="763205"/>
                  </a:cubicBezTo>
                  <a:cubicBezTo>
                    <a:pt x="571355" y="763672"/>
                    <a:pt x="571355" y="764138"/>
                    <a:pt x="571821" y="764138"/>
                  </a:cubicBezTo>
                  <a:cubicBezTo>
                    <a:pt x="577419" y="764138"/>
                    <a:pt x="581151" y="759940"/>
                    <a:pt x="584883" y="757141"/>
                  </a:cubicBezTo>
                  <a:cubicBezTo>
                    <a:pt x="587682" y="754808"/>
                    <a:pt x="588615" y="755275"/>
                    <a:pt x="591881" y="757141"/>
                  </a:cubicBezTo>
                  <a:cubicBezTo>
                    <a:pt x="593747" y="758540"/>
                    <a:pt x="595613" y="760406"/>
                    <a:pt x="597945" y="761806"/>
                  </a:cubicBezTo>
                  <a:cubicBezTo>
                    <a:pt x="599811" y="762739"/>
                    <a:pt x="601211" y="764138"/>
                    <a:pt x="601211" y="766004"/>
                  </a:cubicBezTo>
                  <a:cubicBezTo>
                    <a:pt x="601677" y="771136"/>
                    <a:pt x="601677" y="776267"/>
                    <a:pt x="601211" y="781399"/>
                  </a:cubicBezTo>
                  <a:cubicBezTo>
                    <a:pt x="601211" y="784198"/>
                    <a:pt x="598878" y="786064"/>
                    <a:pt x="596546" y="786997"/>
                  </a:cubicBezTo>
                  <a:cubicBezTo>
                    <a:pt x="595146" y="787464"/>
                    <a:pt x="592347" y="786531"/>
                    <a:pt x="591414" y="785598"/>
                  </a:cubicBezTo>
                  <a:cubicBezTo>
                    <a:pt x="588615" y="782799"/>
                    <a:pt x="586283" y="780000"/>
                    <a:pt x="583950" y="776734"/>
                  </a:cubicBezTo>
                  <a:cubicBezTo>
                    <a:pt x="581151" y="773468"/>
                    <a:pt x="579285" y="773002"/>
                    <a:pt x="575553" y="774401"/>
                  </a:cubicBezTo>
                  <a:cubicBezTo>
                    <a:pt x="570421" y="775801"/>
                    <a:pt x="566223" y="778600"/>
                    <a:pt x="564357" y="784198"/>
                  </a:cubicBezTo>
                  <a:cubicBezTo>
                    <a:pt x="562957" y="787930"/>
                    <a:pt x="561558" y="791196"/>
                    <a:pt x="560158" y="794928"/>
                  </a:cubicBezTo>
                  <a:cubicBezTo>
                    <a:pt x="558759" y="800059"/>
                    <a:pt x="557826" y="804724"/>
                    <a:pt x="559225" y="810322"/>
                  </a:cubicBezTo>
                  <a:cubicBezTo>
                    <a:pt x="560625" y="816387"/>
                    <a:pt x="561558" y="822918"/>
                    <a:pt x="562491" y="829449"/>
                  </a:cubicBezTo>
                  <a:cubicBezTo>
                    <a:pt x="562491" y="830382"/>
                    <a:pt x="561558" y="832248"/>
                    <a:pt x="560625" y="832715"/>
                  </a:cubicBezTo>
                  <a:cubicBezTo>
                    <a:pt x="557826" y="834114"/>
                    <a:pt x="554560" y="835047"/>
                    <a:pt x="551761" y="836447"/>
                  </a:cubicBezTo>
                  <a:cubicBezTo>
                    <a:pt x="548496" y="837846"/>
                    <a:pt x="546629" y="839712"/>
                    <a:pt x="546163" y="843444"/>
                  </a:cubicBezTo>
                  <a:cubicBezTo>
                    <a:pt x="545230" y="849509"/>
                    <a:pt x="533567" y="850909"/>
                    <a:pt x="530302" y="845777"/>
                  </a:cubicBezTo>
                  <a:cubicBezTo>
                    <a:pt x="529835" y="844844"/>
                    <a:pt x="528902" y="843444"/>
                    <a:pt x="528436" y="842511"/>
                  </a:cubicBezTo>
                  <a:cubicBezTo>
                    <a:pt x="526570" y="839246"/>
                    <a:pt x="523771" y="838313"/>
                    <a:pt x="520505" y="838313"/>
                  </a:cubicBezTo>
                  <a:cubicBezTo>
                    <a:pt x="513974" y="838779"/>
                    <a:pt x="507909" y="840645"/>
                    <a:pt x="502311" y="843911"/>
                  </a:cubicBezTo>
                  <a:cubicBezTo>
                    <a:pt x="494847" y="848576"/>
                    <a:pt x="486917" y="853241"/>
                    <a:pt x="478986" y="856973"/>
                  </a:cubicBezTo>
                  <a:cubicBezTo>
                    <a:pt x="476187" y="858373"/>
                    <a:pt x="474321" y="861638"/>
                    <a:pt x="471988" y="863504"/>
                  </a:cubicBezTo>
                  <a:cubicBezTo>
                    <a:pt x="470589" y="864437"/>
                    <a:pt x="467790" y="864904"/>
                    <a:pt x="466857" y="863971"/>
                  </a:cubicBezTo>
                  <a:cubicBezTo>
                    <a:pt x="463591" y="861172"/>
                    <a:pt x="460326" y="857906"/>
                    <a:pt x="457993" y="854174"/>
                  </a:cubicBezTo>
                  <a:cubicBezTo>
                    <a:pt x="457060" y="852775"/>
                    <a:pt x="457993" y="850442"/>
                    <a:pt x="457527" y="848576"/>
                  </a:cubicBezTo>
                  <a:cubicBezTo>
                    <a:pt x="457527" y="846710"/>
                    <a:pt x="454261" y="845777"/>
                    <a:pt x="452862" y="846710"/>
                  </a:cubicBezTo>
                  <a:cubicBezTo>
                    <a:pt x="450063" y="849043"/>
                    <a:pt x="447263" y="851375"/>
                    <a:pt x="443065" y="851842"/>
                  </a:cubicBezTo>
                  <a:cubicBezTo>
                    <a:pt x="437000" y="852308"/>
                    <a:pt x="432335" y="856040"/>
                    <a:pt x="427670" y="859306"/>
                  </a:cubicBezTo>
                  <a:cubicBezTo>
                    <a:pt x="426737" y="859772"/>
                    <a:pt x="424871" y="859306"/>
                    <a:pt x="424405" y="858839"/>
                  </a:cubicBezTo>
                  <a:cubicBezTo>
                    <a:pt x="422072" y="856507"/>
                    <a:pt x="420673" y="853708"/>
                    <a:pt x="416941" y="853241"/>
                  </a:cubicBezTo>
                  <a:cubicBezTo>
                    <a:pt x="414142" y="852775"/>
                    <a:pt x="410410" y="852308"/>
                    <a:pt x="408077" y="850442"/>
                  </a:cubicBezTo>
                  <a:cubicBezTo>
                    <a:pt x="405745" y="848576"/>
                    <a:pt x="405278" y="844844"/>
                    <a:pt x="403878" y="842045"/>
                  </a:cubicBezTo>
                  <a:cubicBezTo>
                    <a:pt x="403412" y="841112"/>
                    <a:pt x="404345" y="839712"/>
                    <a:pt x="404345" y="838779"/>
                  </a:cubicBezTo>
                  <a:cubicBezTo>
                    <a:pt x="404345" y="838313"/>
                    <a:pt x="405745" y="838313"/>
                    <a:pt x="405745" y="838313"/>
                  </a:cubicBezTo>
                  <a:cubicBezTo>
                    <a:pt x="410876" y="840645"/>
                    <a:pt x="416474" y="841112"/>
                    <a:pt x="421606" y="845311"/>
                  </a:cubicBezTo>
                  <a:cubicBezTo>
                    <a:pt x="426737" y="849976"/>
                    <a:pt x="432335" y="847643"/>
                    <a:pt x="435601" y="841578"/>
                  </a:cubicBezTo>
                  <a:cubicBezTo>
                    <a:pt x="439799" y="833648"/>
                    <a:pt x="441665" y="825717"/>
                    <a:pt x="440733" y="816854"/>
                  </a:cubicBezTo>
                  <a:cubicBezTo>
                    <a:pt x="440733" y="816854"/>
                    <a:pt x="440266" y="816387"/>
                    <a:pt x="440266" y="816387"/>
                  </a:cubicBezTo>
                  <a:cubicBezTo>
                    <a:pt x="440266" y="816387"/>
                    <a:pt x="440266" y="815921"/>
                    <a:pt x="440266" y="815921"/>
                  </a:cubicBezTo>
                  <a:cubicBezTo>
                    <a:pt x="433268" y="815454"/>
                    <a:pt x="428137" y="818720"/>
                    <a:pt x="423472" y="823385"/>
                  </a:cubicBezTo>
                  <a:cubicBezTo>
                    <a:pt x="421606" y="824784"/>
                    <a:pt x="421139" y="828050"/>
                    <a:pt x="422539" y="830382"/>
                  </a:cubicBezTo>
                  <a:cubicBezTo>
                    <a:pt x="423938" y="832715"/>
                    <a:pt x="425338" y="834581"/>
                    <a:pt x="426737" y="836913"/>
                  </a:cubicBezTo>
                  <a:cubicBezTo>
                    <a:pt x="427204" y="837846"/>
                    <a:pt x="426737" y="839712"/>
                    <a:pt x="426271" y="840179"/>
                  </a:cubicBezTo>
                  <a:cubicBezTo>
                    <a:pt x="425338" y="840645"/>
                    <a:pt x="423938" y="840179"/>
                    <a:pt x="423005" y="839712"/>
                  </a:cubicBezTo>
                  <a:cubicBezTo>
                    <a:pt x="422539" y="839712"/>
                    <a:pt x="422072" y="839246"/>
                    <a:pt x="421139" y="838779"/>
                  </a:cubicBezTo>
                  <a:cubicBezTo>
                    <a:pt x="416474" y="835047"/>
                    <a:pt x="415541" y="828516"/>
                    <a:pt x="409477" y="826184"/>
                  </a:cubicBezTo>
                  <a:cubicBezTo>
                    <a:pt x="409010" y="826184"/>
                    <a:pt x="409010" y="823851"/>
                    <a:pt x="409010" y="822918"/>
                  </a:cubicBezTo>
                  <a:cubicBezTo>
                    <a:pt x="409477" y="818253"/>
                    <a:pt x="412275" y="814988"/>
                    <a:pt x="416474" y="812655"/>
                  </a:cubicBezTo>
                  <a:cubicBezTo>
                    <a:pt x="417874" y="812188"/>
                    <a:pt x="417874" y="810322"/>
                    <a:pt x="416941" y="809389"/>
                  </a:cubicBezTo>
                  <a:cubicBezTo>
                    <a:pt x="416474" y="808923"/>
                    <a:pt x="416007" y="808456"/>
                    <a:pt x="415541" y="807990"/>
                  </a:cubicBezTo>
                  <a:cubicBezTo>
                    <a:pt x="409010" y="804724"/>
                    <a:pt x="408077" y="800059"/>
                    <a:pt x="410410" y="793528"/>
                  </a:cubicBezTo>
                  <a:cubicBezTo>
                    <a:pt x="411809" y="790729"/>
                    <a:pt x="412275" y="787464"/>
                    <a:pt x="411809" y="784198"/>
                  </a:cubicBezTo>
                  <a:cubicBezTo>
                    <a:pt x="411809" y="782332"/>
                    <a:pt x="409477" y="780466"/>
                    <a:pt x="408077" y="780933"/>
                  </a:cubicBezTo>
                  <a:cubicBezTo>
                    <a:pt x="406677" y="781399"/>
                    <a:pt x="405278" y="781399"/>
                    <a:pt x="404345" y="781866"/>
                  </a:cubicBezTo>
                  <a:cubicBezTo>
                    <a:pt x="397347" y="786064"/>
                    <a:pt x="392216" y="793062"/>
                    <a:pt x="383819" y="795861"/>
                  </a:cubicBezTo>
                  <a:cubicBezTo>
                    <a:pt x="382886" y="796327"/>
                    <a:pt x="381953" y="797727"/>
                    <a:pt x="381953" y="799126"/>
                  </a:cubicBezTo>
                  <a:cubicBezTo>
                    <a:pt x="381953" y="806590"/>
                    <a:pt x="376354" y="813588"/>
                    <a:pt x="379620" y="821052"/>
                  </a:cubicBezTo>
                  <a:cubicBezTo>
                    <a:pt x="380087" y="821985"/>
                    <a:pt x="379154" y="823385"/>
                    <a:pt x="378687" y="824784"/>
                  </a:cubicBezTo>
                  <a:cubicBezTo>
                    <a:pt x="377754" y="827583"/>
                    <a:pt x="378221" y="829916"/>
                    <a:pt x="380087" y="831782"/>
                  </a:cubicBezTo>
                  <a:cubicBezTo>
                    <a:pt x="381486" y="833181"/>
                    <a:pt x="382886" y="834581"/>
                    <a:pt x="383352" y="836447"/>
                  </a:cubicBezTo>
                  <a:cubicBezTo>
                    <a:pt x="385218" y="844378"/>
                    <a:pt x="388017" y="852308"/>
                    <a:pt x="388484" y="860705"/>
                  </a:cubicBezTo>
                  <a:cubicBezTo>
                    <a:pt x="388484" y="864904"/>
                    <a:pt x="382886" y="871435"/>
                    <a:pt x="378687" y="870502"/>
                  </a:cubicBezTo>
                  <a:cubicBezTo>
                    <a:pt x="373555" y="869102"/>
                    <a:pt x="368890" y="869569"/>
                    <a:pt x="363759" y="871901"/>
                  </a:cubicBezTo>
                  <a:cubicBezTo>
                    <a:pt x="360027" y="874234"/>
                    <a:pt x="355362" y="875633"/>
                    <a:pt x="351163" y="876566"/>
                  </a:cubicBezTo>
                  <a:cubicBezTo>
                    <a:pt x="345099" y="877499"/>
                    <a:pt x="340434" y="880765"/>
                    <a:pt x="335302" y="883564"/>
                  </a:cubicBezTo>
                  <a:cubicBezTo>
                    <a:pt x="330637" y="885897"/>
                    <a:pt x="327371" y="889629"/>
                    <a:pt x="325972" y="894760"/>
                  </a:cubicBezTo>
                  <a:cubicBezTo>
                    <a:pt x="320840" y="912021"/>
                    <a:pt x="320374" y="912021"/>
                    <a:pt x="307311" y="922751"/>
                  </a:cubicBezTo>
                  <a:cubicBezTo>
                    <a:pt x="304512" y="925083"/>
                    <a:pt x="300780" y="926483"/>
                    <a:pt x="297515" y="928349"/>
                  </a:cubicBezTo>
                  <a:cubicBezTo>
                    <a:pt x="296115" y="929282"/>
                    <a:pt x="294716" y="931148"/>
                    <a:pt x="293783" y="932547"/>
                  </a:cubicBezTo>
                  <a:cubicBezTo>
                    <a:pt x="292850" y="934880"/>
                    <a:pt x="292383" y="937679"/>
                    <a:pt x="291917" y="940011"/>
                  </a:cubicBezTo>
                  <a:cubicBezTo>
                    <a:pt x="290517" y="944210"/>
                    <a:pt x="288185" y="946542"/>
                    <a:pt x="283986" y="947942"/>
                  </a:cubicBezTo>
                  <a:cubicBezTo>
                    <a:pt x="282120" y="948408"/>
                    <a:pt x="280254" y="948875"/>
                    <a:pt x="278388" y="949342"/>
                  </a:cubicBezTo>
                  <a:cubicBezTo>
                    <a:pt x="275123" y="950275"/>
                    <a:pt x="272790" y="952141"/>
                    <a:pt x="271390" y="955406"/>
                  </a:cubicBezTo>
                  <a:cubicBezTo>
                    <a:pt x="269524" y="959605"/>
                    <a:pt x="265326" y="959605"/>
                    <a:pt x="261594" y="959138"/>
                  </a:cubicBezTo>
                  <a:cubicBezTo>
                    <a:pt x="258328" y="958672"/>
                    <a:pt x="255529" y="957272"/>
                    <a:pt x="253197" y="955406"/>
                  </a:cubicBezTo>
                  <a:cubicBezTo>
                    <a:pt x="251797" y="954473"/>
                    <a:pt x="249465" y="954473"/>
                    <a:pt x="248065" y="954007"/>
                  </a:cubicBezTo>
                  <a:cubicBezTo>
                    <a:pt x="246199" y="954007"/>
                    <a:pt x="243867" y="956339"/>
                    <a:pt x="244333" y="957739"/>
                  </a:cubicBezTo>
                  <a:cubicBezTo>
                    <a:pt x="245266" y="961471"/>
                    <a:pt x="246199" y="965203"/>
                    <a:pt x="247132" y="968935"/>
                  </a:cubicBezTo>
                  <a:cubicBezTo>
                    <a:pt x="247599" y="971734"/>
                    <a:pt x="245732" y="973600"/>
                    <a:pt x="242934" y="974066"/>
                  </a:cubicBezTo>
                  <a:cubicBezTo>
                    <a:pt x="238268" y="974533"/>
                    <a:pt x="234070" y="974066"/>
                    <a:pt x="229871" y="972200"/>
                  </a:cubicBezTo>
                  <a:cubicBezTo>
                    <a:pt x="227539" y="971267"/>
                    <a:pt x="224740" y="970801"/>
                    <a:pt x="222407" y="971267"/>
                  </a:cubicBezTo>
                  <a:cubicBezTo>
                    <a:pt x="217276" y="972200"/>
                    <a:pt x="212611" y="974066"/>
                    <a:pt x="207479" y="975466"/>
                  </a:cubicBezTo>
                  <a:cubicBezTo>
                    <a:pt x="206079" y="975932"/>
                    <a:pt x="204213" y="978265"/>
                    <a:pt x="204680" y="980131"/>
                  </a:cubicBezTo>
                  <a:cubicBezTo>
                    <a:pt x="205613" y="986662"/>
                    <a:pt x="206079" y="992727"/>
                    <a:pt x="215409" y="993193"/>
                  </a:cubicBezTo>
                  <a:cubicBezTo>
                    <a:pt x="219142" y="993193"/>
                    <a:pt x="222407" y="996459"/>
                    <a:pt x="226139" y="997392"/>
                  </a:cubicBezTo>
                  <a:cubicBezTo>
                    <a:pt x="232204" y="998791"/>
                    <a:pt x="236402" y="1002523"/>
                    <a:pt x="238268" y="1008588"/>
                  </a:cubicBezTo>
                  <a:cubicBezTo>
                    <a:pt x="240135" y="1014653"/>
                    <a:pt x="243400" y="1018851"/>
                    <a:pt x="248532" y="1021650"/>
                  </a:cubicBezTo>
                  <a:cubicBezTo>
                    <a:pt x="252264" y="1023983"/>
                    <a:pt x="253663" y="1027248"/>
                    <a:pt x="253197" y="1031447"/>
                  </a:cubicBezTo>
                  <a:cubicBezTo>
                    <a:pt x="252730" y="1041710"/>
                    <a:pt x="252264" y="1051973"/>
                    <a:pt x="251331" y="1061770"/>
                  </a:cubicBezTo>
                  <a:cubicBezTo>
                    <a:pt x="250864" y="1065502"/>
                    <a:pt x="249465" y="1069234"/>
                    <a:pt x="248532" y="1072966"/>
                  </a:cubicBezTo>
                  <a:cubicBezTo>
                    <a:pt x="247599" y="1076231"/>
                    <a:pt x="242467" y="1079497"/>
                    <a:pt x="239202" y="1078098"/>
                  </a:cubicBezTo>
                  <a:cubicBezTo>
                    <a:pt x="232670" y="1075298"/>
                    <a:pt x="225206" y="1079030"/>
                    <a:pt x="218675" y="1075765"/>
                  </a:cubicBezTo>
                  <a:cubicBezTo>
                    <a:pt x="217276" y="1074832"/>
                    <a:pt x="214477" y="1074832"/>
                    <a:pt x="213077" y="1075298"/>
                  </a:cubicBezTo>
                  <a:cubicBezTo>
                    <a:pt x="206546" y="1077631"/>
                    <a:pt x="200481" y="1076698"/>
                    <a:pt x="194417" y="1074832"/>
                  </a:cubicBezTo>
                  <a:cubicBezTo>
                    <a:pt x="187419" y="1072966"/>
                    <a:pt x="180888" y="1071566"/>
                    <a:pt x="173891" y="1072966"/>
                  </a:cubicBezTo>
                  <a:cubicBezTo>
                    <a:pt x="172024" y="1073432"/>
                    <a:pt x="169692" y="1073432"/>
                    <a:pt x="168292" y="1072966"/>
                  </a:cubicBezTo>
                  <a:cubicBezTo>
                    <a:pt x="160362" y="1070167"/>
                    <a:pt x="153364" y="1070167"/>
                    <a:pt x="147300" y="1077631"/>
                  </a:cubicBezTo>
                  <a:cubicBezTo>
                    <a:pt x="146367" y="1079030"/>
                    <a:pt x="143568" y="1079030"/>
                    <a:pt x="142168" y="1079497"/>
                  </a:cubicBezTo>
                  <a:cubicBezTo>
                    <a:pt x="140769" y="1079964"/>
                    <a:pt x="139835" y="1080430"/>
                    <a:pt x="138903" y="1080896"/>
                  </a:cubicBezTo>
                  <a:cubicBezTo>
                    <a:pt x="136570" y="1081830"/>
                    <a:pt x="135170" y="1085561"/>
                    <a:pt x="136103" y="1087428"/>
                  </a:cubicBezTo>
                  <a:cubicBezTo>
                    <a:pt x="139369" y="1093492"/>
                    <a:pt x="141701" y="1100023"/>
                    <a:pt x="140302" y="1107487"/>
                  </a:cubicBezTo>
                  <a:cubicBezTo>
                    <a:pt x="140302" y="1107954"/>
                    <a:pt x="140769" y="1108887"/>
                    <a:pt x="140769" y="1109353"/>
                  </a:cubicBezTo>
                  <a:cubicBezTo>
                    <a:pt x="143568" y="1123815"/>
                    <a:pt x="141235" y="1137344"/>
                    <a:pt x="134704" y="1150406"/>
                  </a:cubicBezTo>
                  <a:cubicBezTo>
                    <a:pt x="132838" y="1153672"/>
                    <a:pt x="131905" y="1157404"/>
                    <a:pt x="130505" y="1161136"/>
                  </a:cubicBezTo>
                  <a:cubicBezTo>
                    <a:pt x="129572" y="1163468"/>
                    <a:pt x="129572" y="1166267"/>
                    <a:pt x="131438" y="1168600"/>
                  </a:cubicBezTo>
                  <a:cubicBezTo>
                    <a:pt x="137036" y="1175131"/>
                    <a:pt x="139835" y="1182595"/>
                    <a:pt x="138903" y="1191459"/>
                  </a:cubicBezTo>
                  <a:cubicBezTo>
                    <a:pt x="138903" y="1192858"/>
                    <a:pt x="138903" y="1194258"/>
                    <a:pt x="139369" y="1195191"/>
                  </a:cubicBezTo>
                  <a:cubicBezTo>
                    <a:pt x="139835" y="1196124"/>
                    <a:pt x="140769" y="1197990"/>
                    <a:pt x="141701" y="1197990"/>
                  </a:cubicBezTo>
                  <a:cubicBezTo>
                    <a:pt x="146367" y="1199389"/>
                    <a:pt x="151032" y="1202188"/>
                    <a:pt x="156630" y="1200789"/>
                  </a:cubicBezTo>
                  <a:cubicBezTo>
                    <a:pt x="158962" y="1200322"/>
                    <a:pt x="161761" y="1199856"/>
                    <a:pt x="164094" y="1199856"/>
                  </a:cubicBezTo>
                  <a:cubicBezTo>
                    <a:pt x="167359" y="1199856"/>
                    <a:pt x="170625" y="1201255"/>
                    <a:pt x="172491" y="1204054"/>
                  </a:cubicBezTo>
                  <a:cubicBezTo>
                    <a:pt x="175290" y="1207786"/>
                    <a:pt x="177156" y="1211518"/>
                    <a:pt x="179955" y="1215250"/>
                  </a:cubicBezTo>
                  <a:cubicBezTo>
                    <a:pt x="182754" y="1218982"/>
                    <a:pt x="188352" y="1220382"/>
                    <a:pt x="192084" y="1218050"/>
                  </a:cubicBezTo>
                  <a:cubicBezTo>
                    <a:pt x="194883" y="1216650"/>
                    <a:pt x="197682" y="1214784"/>
                    <a:pt x="200481" y="1212918"/>
                  </a:cubicBezTo>
                  <a:cubicBezTo>
                    <a:pt x="207012" y="1208253"/>
                    <a:pt x="214010" y="1206387"/>
                    <a:pt x="222407" y="1206853"/>
                  </a:cubicBezTo>
                  <a:cubicBezTo>
                    <a:pt x="228005" y="1207320"/>
                    <a:pt x="234070" y="1206387"/>
                    <a:pt x="239668" y="1206387"/>
                  </a:cubicBezTo>
                  <a:cubicBezTo>
                    <a:pt x="242934" y="1206387"/>
                    <a:pt x="245732" y="1204521"/>
                    <a:pt x="247599" y="1201722"/>
                  </a:cubicBezTo>
                  <a:cubicBezTo>
                    <a:pt x="249931" y="1198456"/>
                    <a:pt x="252730" y="1196124"/>
                    <a:pt x="256462" y="1194724"/>
                  </a:cubicBezTo>
                  <a:cubicBezTo>
                    <a:pt x="260194" y="1193325"/>
                    <a:pt x="262993" y="1190992"/>
                    <a:pt x="263926" y="1186794"/>
                  </a:cubicBezTo>
                  <a:cubicBezTo>
                    <a:pt x="265792" y="1181195"/>
                    <a:pt x="268591" y="1176064"/>
                    <a:pt x="272790" y="1172332"/>
                  </a:cubicBezTo>
                  <a:cubicBezTo>
                    <a:pt x="274656" y="1170466"/>
                    <a:pt x="275589" y="1167667"/>
                    <a:pt x="274190" y="1165334"/>
                  </a:cubicBezTo>
                  <a:cubicBezTo>
                    <a:pt x="266725" y="1156004"/>
                    <a:pt x="270458" y="1149006"/>
                    <a:pt x="277455" y="1141542"/>
                  </a:cubicBezTo>
                  <a:cubicBezTo>
                    <a:pt x="279321" y="1139676"/>
                    <a:pt x="280720" y="1137810"/>
                    <a:pt x="282587" y="1135944"/>
                  </a:cubicBezTo>
                  <a:cubicBezTo>
                    <a:pt x="287718" y="1130346"/>
                    <a:pt x="291917" y="1123815"/>
                    <a:pt x="300780" y="1123349"/>
                  </a:cubicBezTo>
                  <a:cubicBezTo>
                    <a:pt x="309178" y="1119150"/>
                    <a:pt x="316175" y="1114018"/>
                    <a:pt x="316175" y="1103289"/>
                  </a:cubicBezTo>
                  <a:cubicBezTo>
                    <a:pt x="316175" y="1099557"/>
                    <a:pt x="316642" y="1095825"/>
                    <a:pt x="317108" y="1091626"/>
                  </a:cubicBezTo>
                  <a:cubicBezTo>
                    <a:pt x="317575" y="1089760"/>
                    <a:pt x="317575" y="1087894"/>
                    <a:pt x="318508" y="1086028"/>
                  </a:cubicBezTo>
                  <a:cubicBezTo>
                    <a:pt x="319907" y="1081363"/>
                    <a:pt x="325972" y="1077164"/>
                    <a:pt x="330170" y="1078098"/>
                  </a:cubicBezTo>
                  <a:cubicBezTo>
                    <a:pt x="339034" y="1079964"/>
                    <a:pt x="347898" y="1079497"/>
                    <a:pt x="355828" y="1085095"/>
                  </a:cubicBezTo>
                  <a:cubicBezTo>
                    <a:pt x="359094" y="1087428"/>
                    <a:pt x="363759" y="1086495"/>
                    <a:pt x="366091" y="1083229"/>
                  </a:cubicBezTo>
                  <a:cubicBezTo>
                    <a:pt x="371223" y="1077164"/>
                    <a:pt x="376821" y="1072499"/>
                    <a:pt x="384752" y="1070167"/>
                  </a:cubicBezTo>
                  <a:cubicBezTo>
                    <a:pt x="387084" y="1069234"/>
                    <a:pt x="388950" y="1067368"/>
                    <a:pt x="390816" y="1065502"/>
                  </a:cubicBezTo>
                  <a:cubicBezTo>
                    <a:pt x="395481" y="1060370"/>
                    <a:pt x="400613" y="1059904"/>
                    <a:pt x="406211" y="1062236"/>
                  </a:cubicBezTo>
                  <a:cubicBezTo>
                    <a:pt x="411809" y="1064569"/>
                    <a:pt x="416474" y="1067368"/>
                    <a:pt x="418807" y="1072966"/>
                  </a:cubicBezTo>
                  <a:cubicBezTo>
                    <a:pt x="421139" y="1077631"/>
                    <a:pt x="423472" y="1081830"/>
                    <a:pt x="425804" y="1086495"/>
                  </a:cubicBezTo>
                  <a:cubicBezTo>
                    <a:pt x="433735" y="1093959"/>
                    <a:pt x="442132" y="1100490"/>
                    <a:pt x="448663" y="1108887"/>
                  </a:cubicBezTo>
                  <a:cubicBezTo>
                    <a:pt x="453795" y="1114952"/>
                    <a:pt x="460326" y="1119617"/>
                    <a:pt x="467790" y="1121016"/>
                  </a:cubicBezTo>
                  <a:cubicBezTo>
                    <a:pt x="477120" y="1123349"/>
                    <a:pt x="482718" y="1130346"/>
                    <a:pt x="490649" y="1134545"/>
                  </a:cubicBezTo>
                  <a:cubicBezTo>
                    <a:pt x="492981" y="1139210"/>
                    <a:pt x="497180" y="1142009"/>
                    <a:pt x="501845" y="1144341"/>
                  </a:cubicBezTo>
                  <a:cubicBezTo>
                    <a:pt x="503244" y="1145274"/>
                    <a:pt x="505110" y="1146674"/>
                    <a:pt x="505577" y="1148074"/>
                  </a:cubicBezTo>
                  <a:cubicBezTo>
                    <a:pt x="507443" y="1152739"/>
                    <a:pt x="509309" y="1157870"/>
                    <a:pt x="510709" y="1162535"/>
                  </a:cubicBezTo>
                  <a:cubicBezTo>
                    <a:pt x="511175" y="1163468"/>
                    <a:pt x="511175" y="1165334"/>
                    <a:pt x="510709" y="1166267"/>
                  </a:cubicBezTo>
                  <a:cubicBezTo>
                    <a:pt x="508842" y="1171865"/>
                    <a:pt x="507443" y="1176530"/>
                    <a:pt x="499979" y="1177930"/>
                  </a:cubicBezTo>
                  <a:cubicBezTo>
                    <a:pt x="488783" y="1179796"/>
                    <a:pt x="477586" y="1182128"/>
                    <a:pt x="465924" y="1181195"/>
                  </a:cubicBezTo>
                  <a:cubicBezTo>
                    <a:pt x="464058" y="1181195"/>
                    <a:pt x="462192" y="1182128"/>
                    <a:pt x="460326" y="1182595"/>
                  </a:cubicBezTo>
                  <a:cubicBezTo>
                    <a:pt x="459393" y="1183062"/>
                    <a:pt x="458460" y="1184461"/>
                    <a:pt x="458460" y="1185394"/>
                  </a:cubicBezTo>
                  <a:cubicBezTo>
                    <a:pt x="458460" y="1186327"/>
                    <a:pt x="458460" y="1188193"/>
                    <a:pt x="459393" y="1189126"/>
                  </a:cubicBezTo>
                  <a:cubicBezTo>
                    <a:pt x="463125" y="1191459"/>
                    <a:pt x="466857" y="1193791"/>
                    <a:pt x="471056" y="1195657"/>
                  </a:cubicBezTo>
                  <a:cubicBezTo>
                    <a:pt x="478986" y="1199856"/>
                    <a:pt x="486917" y="1203588"/>
                    <a:pt x="494847" y="1207786"/>
                  </a:cubicBezTo>
                  <a:cubicBezTo>
                    <a:pt x="496247" y="1208253"/>
                    <a:pt x="499046" y="1207320"/>
                    <a:pt x="499512" y="1205454"/>
                  </a:cubicBezTo>
                  <a:cubicBezTo>
                    <a:pt x="499979" y="1203588"/>
                    <a:pt x="500912" y="1201722"/>
                    <a:pt x="500912" y="1199856"/>
                  </a:cubicBezTo>
                  <a:cubicBezTo>
                    <a:pt x="500912" y="1197523"/>
                    <a:pt x="499979" y="1194724"/>
                    <a:pt x="499979" y="1192392"/>
                  </a:cubicBezTo>
                  <a:cubicBezTo>
                    <a:pt x="499979" y="1188660"/>
                    <a:pt x="503244" y="1185394"/>
                    <a:pt x="507443" y="1185394"/>
                  </a:cubicBezTo>
                  <a:cubicBezTo>
                    <a:pt x="511641" y="1185860"/>
                    <a:pt x="514907" y="1184461"/>
                    <a:pt x="517240" y="1180729"/>
                  </a:cubicBezTo>
                  <a:cubicBezTo>
                    <a:pt x="520505" y="1175131"/>
                    <a:pt x="523304" y="1169533"/>
                    <a:pt x="526570" y="1163935"/>
                  </a:cubicBezTo>
                  <a:cubicBezTo>
                    <a:pt x="528436" y="1160203"/>
                    <a:pt x="527969" y="1156471"/>
                    <a:pt x="526103" y="1153205"/>
                  </a:cubicBezTo>
                  <a:cubicBezTo>
                    <a:pt x="525170" y="1151806"/>
                    <a:pt x="523304" y="1149940"/>
                    <a:pt x="523304" y="1148540"/>
                  </a:cubicBezTo>
                  <a:cubicBezTo>
                    <a:pt x="522838" y="1146207"/>
                    <a:pt x="523304" y="1143408"/>
                    <a:pt x="523771" y="1141076"/>
                  </a:cubicBezTo>
                  <a:cubicBezTo>
                    <a:pt x="524704" y="1137344"/>
                    <a:pt x="529835" y="1135478"/>
                    <a:pt x="533101" y="1137810"/>
                  </a:cubicBezTo>
                  <a:cubicBezTo>
                    <a:pt x="536366" y="1139676"/>
                    <a:pt x="538699" y="1142942"/>
                    <a:pt x="541964" y="1144808"/>
                  </a:cubicBezTo>
                  <a:cubicBezTo>
                    <a:pt x="542431" y="1145274"/>
                    <a:pt x="544764" y="1144808"/>
                    <a:pt x="545230" y="1143875"/>
                  </a:cubicBezTo>
                  <a:cubicBezTo>
                    <a:pt x="548029" y="1140609"/>
                    <a:pt x="547562" y="1135011"/>
                    <a:pt x="544764" y="1133612"/>
                  </a:cubicBezTo>
                  <a:cubicBezTo>
                    <a:pt x="534967" y="1128014"/>
                    <a:pt x="526570" y="1119150"/>
                    <a:pt x="514907" y="1116351"/>
                  </a:cubicBezTo>
                  <a:cubicBezTo>
                    <a:pt x="511175" y="1115418"/>
                    <a:pt x="510242" y="1112619"/>
                    <a:pt x="509776" y="1109353"/>
                  </a:cubicBezTo>
                  <a:cubicBezTo>
                    <a:pt x="509776" y="1108420"/>
                    <a:pt x="508842" y="1107021"/>
                    <a:pt x="507909" y="1106554"/>
                  </a:cubicBezTo>
                  <a:cubicBezTo>
                    <a:pt x="505577" y="1105621"/>
                    <a:pt x="502778" y="1105155"/>
                    <a:pt x="500445" y="1105155"/>
                  </a:cubicBezTo>
                  <a:cubicBezTo>
                    <a:pt x="494381" y="1105155"/>
                    <a:pt x="489249" y="1101889"/>
                    <a:pt x="485517" y="1097224"/>
                  </a:cubicBezTo>
                  <a:cubicBezTo>
                    <a:pt x="482718" y="1093959"/>
                    <a:pt x="479453" y="1090227"/>
                    <a:pt x="477586" y="1086495"/>
                  </a:cubicBezTo>
                  <a:cubicBezTo>
                    <a:pt x="474321" y="1079030"/>
                    <a:pt x="468723" y="1073899"/>
                    <a:pt x="463125" y="1068767"/>
                  </a:cubicBezTo>
                  <a:cubicBezTo>
                    <a:pt x="460792" y="1066435"/>
                    <a:pt x="457993" y="1065035"/>
                    <a:pt x="455194" y="1063169"/>
                  </a:cubicBezTo>
                  <a:cubicBezTo>
                    <a:pt x="451929" y="1060370"/>
                    <a:pt x="450529" y="1057105"/>
                    <a:pt x="450529" y="1052906"/>
                  </a:cubicBezTo>
                  <a:cubicBezTo>
                    <a:pt x="450529" y="1049641"/>
                    <a:pt x="450995" y="1046375"/>
                    <a:pt x="450995" y="1043576"/>
                  </a:cubicBezTo>
                  <a:cubicBezTo>
                    <a:pt x="450995" y="1041243"/>
                    <a:pt x="452395" y="1039844"/>
                    <a:pt x="454261" y="1038911"/>
                  </a:cubicBezTo>
                  <a:cubicBezTo>
                    <a:pt x="457060" y="1037511"/>
                    <a:pt x="459859" y="1036112"/>
                    <a:pt x="463125" y="1035179"/>
                  </a:cubicBezTo>
                  <a:cubicBezTo>
                    <a:pt x="464058" y="1034712"/>
                    <a:pt x="465924" y="1036112"/>
                    <a:pt x="465924" y="1036578"/>
                  </a:cubicBezTo>
                  <a:cubicBezTo>
                    <a:pt x="466857" y="1039377"/>
                    <a:pt x="467323" y="1042643"/>
                    <a:pt x="468256" y="1045908"/>
                  </a:cubicBezTo>
                  <a:cubicBezTo>
                    <a:pt x="469189" y="1048241"/>
                    <a:pt x="471056" y="1051040"/>
                    <a:pt x="473854" y="1050107"/>
                  </a:cubicBezTo>
                  <a:cubicBezTo>
                    <a:pt x="478053" y="1048707"/>
                    <a:pt x="480852" y="1053373"/>
                    <a:pt x="484584" y="1052440"/>
                  </a:cubicBezTo>
                  <a:cubicBezTo>
                    <a:pt x="487383" y="1051973"/>
                    <a:pt x="489716" y="1053839"/>
                    <a:pt x="490649" y="1056638"/>
                  </a:cubicBezTo>
                  <a:cubicBezTo>
                    <a:pt x="492981" y="1065502"/>
                    <a:pt x="499512" y="1070633"/>
                    <a:pt x="506510" y="1075298"/>
                  </a:cubicBezTo>
                  <a:cubicBezTo>
                    <a:pt x="512108" y="1079030"/>
                    <a:pt x="517706" y="1084162"/>
                    <a:pt x="525170" y="1084162"/>
                  </a:cubicBezTo>
                  <a:cubicBezTo>
                    <a:pt x="528436" y="1086495"/>
                    <a:pt x="530768" y="1089294"/>
                    <a:pt x="534967" y="1090227"/>
                  </a:cubicBezTo>
                  <a:cubicBezTo>
                    <a:pt x="539632" y="1091160"/>
                    <a:pt x="542897" y="1093959"/>
                    <a:pt x="546163" y="1097224"/>
                  </a:cubicBezTo>
                  <a:cubicBezTo>
                    <a:pt x="549895" y="1100956"/>
                    <a:pt x="553161" y="1104688"/>
                    <a:pt x="556426" y="1108420"/>
                  </a:cubicBezTo>
                  <a:cubicBezTo>
                    <a:pt x="558292" y="1110286"/>
                    <a:pt x="559225" y="1112619"/>
                    <a:pt x="558759" y="1115418"/>
                  </a:cubicBezTo>
                  <a:cubicBezTo>
                    <a:pt x="558292" y="1119150"/>
                    <a:pt x="558759" y="1122882"/>
                    <a:pt x="558759" y="1127081"/>
                  </a:cubicBezTo>
                  <a:cubicBezTo>
                    <a:pt x="558292" y="1133612"/>
                    <a:pt x="559225" y="1139676"/>
                    <a:pt x="565290" y="1143875"/>
                  </a:cubicBezTo>
                  <a:cubicBezTo>
                    <a:pt x="565756" y="1144341"/>
                    <a:pt x="566223" y="1145274"/>
                    <a:pt x="566223" y="1145274"/>
                  </a:cubicBezTo>
                  <a:cubicBezTo>
                    <a:pt x="564357" y="1150872"/>
                    <a:pt x="568555" y="1153205"/>
                    <a:pt x="572287" y="1156004"/>
                  </a:cubicBezTo>
                  <a:cubicBezTo>
                    <a:pt x="575553" y="1158337"/>
                    <a:pt x="577885" y="1161136"/>
                    <a:pt x="580685" y="1163935"/>
                  </a:cubicBezTo>
                  <a:cubicBezTo>
                    <a:pt x="581617" y="1169533"/>
                    <a:pt x="587682" y="1172798"/>
                    <a:pt x="588149" y="1178863"/>
                  </a:cubicBezTo>
                  <a:cubicBezTo>
                    <a:pt x="590015" y="1180262"/>
                    <a:pt x="590015" y="1180729"/>
                    <a:pt x="588149" y="1182595"/>
                  </a:cubicBezTo>
                  <a:cubicBezTo>
                    <a:pt x="588149" y="1183994"/>
                    <a:pt x="588149" y="1185394"/>
                    <a:pt x="588149" y="1186794"/>
                  </a:cubicBezTo>
                  <a:cubicBezTo>
                    <a:pt x="593280" y="1190526"/>
                    <a:pt x="597945" y="1194258"/>
                    <a:pt x="599345" y="1201255"/>
                  </a:cubicBezTo>
                  <a:cubicBezTo>
                    <a:pt x="599811" y="1202655"/>
                    <a:pt x="601677" y="1204521"/>
                    <a:pt x="603077" y="1204987"/>
                  </a:cubicBezTo>
                  <a:cubicBezTo>
                    <a:pt x="607742" y="1207320"/>
                    <a:pt x="612873" y="1208253"/>
                    <a:pt x="618005" y="1207786"/>
                  </a:cubicBezTo>
                  <a:cubicBezTo>
                    <a:pt x="620338" y="1207786"/>
                    <a:pt x="622204" y="1206387"/>
                    <a:pt x="621271" y="1204054"/>
                  </a:cubicBezTo>
                  <a:cubicBezTo>
                    <a:pt x="618472" y="1197523"/>
                    <a:pt x="625003" y="1193791"/>
                    <a:pt x="624536" y="1188193"/>
                  </a:cubicBezTo>
                  <a:cubicBezTo>
                    <a:pt x="624536" y="1188193"/>
                    <a:pt x="625936" y="1187260"/>
                    <a:pt x="625936" y="1187727"/>
                  </a:cubicBezTo>
                  <a:cubicBezTo>
                    <a:pt x="631067" y="1189126"/>
                    <a:pt x="634333" y="1185394"/>
                    <a:pt x="638065" y="1184461"/>
                  </a:cubicBezTo>
                  <a:cubicBezTo>
                    <a:pt x="639464" y="1183994"/>
                    <a:pt x="639931" y="1183062"/>
                    <a:pt x="639464" y="1181662"/>
                  </a:cubicBezTo>
                  <a:cubicBezTo>
                    <a:pt x="638065" y="1176530"/>
                    <a:pt x="636199" y="1171865"/>
                    <a:pt x="631534" y="1169066"/>
                  </a:cubicBezTo>
                  <a:cubicBezTo>
                    <a:pt x="629201" y="1167667"/>
                    <a:pt x="626869" y="1166734"/>
                    <a:pt x="625469" y="1164868"/>
                  </a:cubicBezTo>
                  <a:cubicBezTo>
                    <a:pt x="620804" y="1158337"/>
                    <a:pt x="616139" y="1151339"/>
                    <a:pt x="611474" y="1144341"/>
                  </a:cubicBezTo>
                  <a:cubicBezTo>
                    <a:pt x="611008" y="1143408"/>
                    <a:pt x="611008" y="1142009"/>
                    <a:pt x="611008" y="1140609"/>
                  </a:cubicBezTo>
                  <a:cubicBezTo>
                    <a:pt x="611008" y="1140143"/>
                    <a:pt x="611008" y="1139210"/>
                    <a:pt x="611474" y="1138743"/>
                  </a:cubicBezTo>
                  <a:cubicBezTo>
                    <a:pt x="612407" y="1137344"/>
                    <a:pt x="613340" y="1137344"/>
                    <a:pt x="614740" y="1138277"/>
                  </a:cubicBezTo>
                  <a:cubicBezTo>
                    <a:pt x="615673" y="1139210"/>
                    <a:pt x="616605" y="1140143"/>
                    <a:pt x="617539" y="1141076"/>
                  </a:cubicBezTo>
                  <a:cubicBezTo>
                    <a:pt x="623137" y="1145741"/>
                    <a:pt x="628268" y="1144341"/>
                    <a:pt x="630601" y="1137810"/>
                  </a:cubicBezTo>
                  <a:cubicBezTo>
                    <a:pt x="631534" y="1135478"/>
                    <a:pt x="632000" y="1133145"/>
                    <a:pt x="633400" y="1130813"/>
                  </a:cubicBezTo>
                  <a:cubicBezTo>
                    <a:pt x="633866" y="1129880"/>
                    <a:pt x="635732" y="1129413"/>
                    <a:pt x="636665" y="1129413"/>
                  </a:cubicBezTo>
                  <a:cubicBezTo>
                    <a:pt x="638998" y="1130346"/>
                    <a:pt x="641331" y="1131279"/>
                    <a:pt x="643663" y="1128947"/>
                  </a:cubicBezTo>
                  <a:cubicBezTo>
                    <a:pt x="646928" y="1126148"/>
                    <a:pt x="650661" y="1126148"/>
                    <a:pt x="654393" y="1126614"/>
                  </a:cubicBezTo>
                  <a:cubicBezTo>
                    <a:pt x="659991" y="1127547"/>
                    <a:pt x="663723" y="1131746"/>
                    <a:pt x="663723" y="1136877"/>
                  </a:cubicBezTo>
                  <a:cubicBezTo>
                    <a:pt x="663723" y="1144341"/>
                    <a:pt x="664189" y="1152272"/>
                    <a:pt x="661857" y="1159736"/>
                  </a:cubicBezTo>
                  <a:cubicBezTo>
                    <a:pt x="661390" y="1161136"/>
                    <a:pt x="663723" y="1163468"/>
                    <a:pt x="665122" y="1163468"/>
                  </a:cubicBezTo>
                  <a:cubicBezTo>
                    <a:pt x="666988" y="1163468"/>
                    <a:pt x="668854" y="1163468"/>
                    <a:pt x="670720" y="1163468"/>
                  </a:cubicBezTo>
                  <a:cubicBezTo>
                    <a:pt x="671187" y="1163468"/>
                    <a:pt x="672120" y="1163468"/>
                    <a:pt x="672586" y="1163468"/>
                  </a:cubicBezTo>
                  <a:cubicBezTo>
                    <a:pt x="673053" y="1163468"/>
                    <a:pt x="673986" y="1164401"/>
                    <a:pt x="673986" y="1164868"/>
                  </a:cubicBezTo>
                  <a:cubicBezTo>
                    <a:pt x="673986" y="1166267"/>
                    <a:pt x="674452" y="1167667"/>
                    <a:pt x="673519" y="1168600"/>
                  </a:cubicBezTo>
                  <a:cubicBezTo>
                    <a:pt x="671187" y="1172332"/>
                    <a:pt x="666988" y="1171865"/>
                    <a:pt x="663723" y="1173731"/>
                  </a:cubicBezTo>
                  <a:cubicBezTo>
                    <a:pt x="663256" y="1174198"/>
                    <a:pt x="662790" y="1174664"/>
                    <a:pt x="662323" y="1175131"/>
                  </a:cubicBezTo>
                  <a:cubicBezTo>
                    <a:pt x="661857" y="1176530"/>
                    <a:pt x="662323" y="1177930"/>
                    <a:pt x="663723" y="1178396"/>
                  </a:cubicBezTo>
                  <a:cubicBezTo>
                    <a:pt x="666055" y="1179796"/>
                    <a:pt x="668388" y="1180729"/>
                    <a:pt x="670720" y="1182128"/>
                  </a:cubicBezTo>
                  <a:cubicBezTo>
                    <a:pt x="672586" y="1183062"/>
                    <a:pt x="674452" y="1183528"/>
                    <a:pt x="675852" y="1184928"/>
                  </a:cubicBezTo>
                  <a:cubicBezTo>
                    <a:pt x="678184" y="1186794"/>
                    <a:pt x="673053" y="1189126"/>
                    <a:pt x="675385" y="1190992"/>
                  </a:cubicBezTo>
                  <a:cubicBezTo>
                    <a:pt x="678651" y="1193325"/>
                    <a:pt x="681916" y="1195191"/>
                    <a:pt x="683783" y="1198923"/>
                  </a:cubicBezTo>
                  <a:cubicBezTo>
                    <a:pt x="685649" y="1202655"/>
                    <a:pt x="688914" y="1204521"/>
                    <a:pt x="691713" y="1207320"/>
                  </a:cubicBezTo>
                  <a:cubicBezTo>
                    <a:pt x="693579" y="1209186"/>
                    <a:pt x="695912" y="1209652"/>
                    <a:pt x="698711" y="1209186"/>
                  </a:cubicBezTo>
                  <a:cubicBezTo>
                    <a:pt x="704309" y="1207786"/>
                    <a:pt x="708507" y="1209186"/>
                    <a:pt x="712239" y="1213851"/>
                  </a:cubicBezTo>
                  <a:cubicBezTo>
                    <a:pt x="713172" y="1215250"/>
                    <a:pt x="715039" y="1216183"/>
                    <a:pt x="716904" y="1217116"/>
                  </a:cubicBezTo>
                  <a:cubicBezTo>
                    <a:pt x="717838" y="1217583"/>
                    <a:pt x="719237" y="1218516"/>
                    <a:pt x="720637" y="1218050"/>
                  </a:cubicBezTo>
                  <a:cubicBezTo>
                    <a:pt x="726701" y="1217116"/>
                    <a:pt x="733699" y="1217116"/>
                    <a:pt x="737897" y="1211052"/>
                  </a:cubicBezTo>
                  <a:cubicBezTo>
                    <a:pt x="741163" y="1206387"/>
                    <a:pt x="745362" y="1206853"/>
                    <a:pt x="750027" y="1207786"/>
                  </a:cubicBezTo>
                  <a:cubicBezTo>
                    <a:pt x="754692" y="1208719"/>
                    <a:pt x="758424" y="1211052"/>
                    <a:pt x="761689" y="1214317"/>
                  </a:cubicBezTo>
                  <a:cubicBezTo>
                    <a:pt x="766821" y="1219449"/>
                    <a:pt x="772885" y="1219916"/>
                    <a:pt x="779416" y="1218516"/>
                  </a:cubicBezTo>
                  <a:cubicBezTo>
                    <a:pt x="786414" y="1217116"/>
                    <a:pt x="792479" y="1213851"/>
                    <a:pt x="797144" y="1208253"/>
                  </a:cubicBezTo>
                  <a:cubicBezTo>
                    <a:pt x="798543" y="1206387"/>
                    <a:pt x="801342" y="1205454"/>
                    <a:pt x="804141" y="1206387"/>
                  </a:cubicBezTo>
                  <a:cubicBezTo>
                    <a:pt x="808806" y="1208253"/>
                    <a:pt x="813938" y="1207786"/>
                    <a:pt x="819070" y="1208253"/>
                  </a:cubicBezTo>
                  <a:cubicBezTo>
                    <a:pt x="819070" y="1208253"/>
                    <a:pt x="819070" y="1207786"/>
                    <a:pt x="819070" y="1207786"/>
                  </a:cubicBezTo>
                  <a:lnTo>
                    <a:pt x="819536" y="1207320"/>
                  </a:lnTo>
                  <a:lnTo>
                    <a:pt x="819536" y="1208253"/>
                  </a:lnTo>
                  <a:cubicBezTo>
                    <a:pt x="819536" y="1208253"/>
                    <a:pt x="819070" y="1208253"/>
                    <a:pt x="819070" y="1208253"/>
                  </a:cubicBezTo>
                  <a:cubicBezTo>
                    <a:pt x="816737" y="1214784"/>
                    <a:pt x="817203" y="1221782"/>
                    <a:pt x="818603" y="1228779"/>
                  </a:cubicBezTo>
                  <a:cubicBezTo>
                    <a:pt x="820003" y="1235310"/>
                    <a:pt x="819536" y="1241375"/>
                    <a:pt x="817670" y="1247906"/>
                  </a:cubicBezTo>
                  <a:cubicBezTo>
                    <a:pt x="816271" y="1253038"/>
                    <a:pt x="814871" y="1257703"/>
                    <a:pt x="813005" y="1262368"/>
                  </a:cubicBezTo>
                  <a:cubicBezTo>
                    <a:pt x="810672" y="1268899"/>
                    <a:pt x="807407" y="1274963"/>
                    <a:pt x="806007" y="1282427"/>
                  </a:cubicBezTo>
                  <a:cubicBezTo>
                    <a:pt x="805074" y="1288959"/>
                    <a:pt x="801342" y="1294557"/>
                    <a:pt x="797144" y="1299222"/>
                  </a:cubicBezTo>
                  <a:cubicBezTo>
                    <a:pt x="795278" y="1301088"/>
                    <a:pt x="793412" y="1302954"/>
                    <a:pt x="790613" y="1302954"/>
                  </a:cubicBezTo>
                  <a:cubicBezTo>
                    <a:pt x="781283" y="1302954"/>
                    <a:pt x="771486" y="1304820"/>
                    <a:pt x="762156" y="1300621"/>
                  </a:cubicBezTo>
                  <a:cubicBezTo>
                    <a:pt x="758890" y="1299222"/>
                    <a:pt x="754692" y="1299222"/>
                    <a:pt x="750960" y="1298755"/>
                  </a:cubicBezTo>
                  <a:cubicBezTo>
                    <a:pt x="742562" y="1298289"/>
                    <a:pt x="734632" y="1300621"/>
                    <a:pt x="727168" y="1304820"/>
                  </a:cubicBezTo>
                  <a:cubicBezTo>
                    <a:pt x="723436" y="1307152"/>
                    <a:pt x="720170" y="1307152"/>
                    <a:pt x="715972" y="1306219"/>
                  </a:cubicBezTo>
                  <a:cubicBezTo>
                    <a:pt x="701976" y="1303420"/>
                    <a:pt x="688448" y="1299222"/>
                    <a:pt x="674452" y="1297822"/>
                  </a:cubicBezTo>
                  <a:cubicBezTo>
                    <a:pt x="669321" y="1297356"/>
                    <a:pt x="663723" y="1296423"/>
                    <a:pt x="659524" y="1294090"/>
                  </a:cubicBezTo>
                  <a:cubicBezTo>
                    <a:pt x="652993" y="1289892"/>
                    <a:pt x="646462" y="1288959"/>
                    <a:pt x="639464" y="1288026"/>
                  </a:cubicBezTo>
                  <a:cubicBezTo>
                    <a:pt x="633400" y="1287093"/>
                    <a:pt x="628268" y="1285227"/>
                    <a:pt x="624070" y="1280561"/>
                  </a:cubicBezTo>
                  <a:cubicBezTo>
                    <a:pt x="622204" y="1278695"/>
                    <a:pt x="619871" y="1277296"/>
                    <a:pt x="617539" y="1276829"/>
                  </a:cubicBezTo>
                  <a:cubicBezTo>
                    <a:pt x="606809" y="1274497"/>
                    <a:pt x="596079" y="1274497"/>
                    <a:pt x="585350" y="1279628"/>
                  </a:cubicBezTo>
                  <a:cubicBezTo>
                    <a:pt x="578819" y="1282894"/>
                    <a:pt x="572754" y="1292691"/>
                    <a:pt x="575553" y="1300621"/>
                  </a:cubicBezTo>
                  <a:cubicBezTo>
                    <a:pt x="576486" y="1302954"/>
                    <a:pt x="577419" y="1305286"/>
                    <a:pt x="577885" y="1308085"/>
                  </a:cubicBezTo>
                  <a:cubicBezTo>
                    <a:pt x="578352" y="1310884"/>
                    <a:pt x="577419" y="1313217"/>
                    <a:pt x="576020" y="1315083"/>
                  </a:cubicBezTo>
                  <a:cubicBezTo>
                    <a:pt x="574620" y="1316482"/>
                    <a:pt x="573687" y="1317882"/>
                    <a:pt x="572287" y="1319281"/>
                  </a:cubicBezTo>
                  <a:cubicBezTo>
                    <a:pt x="569022" y="1322547"/>
                    <a:pt x="563424" y="1323480"/>
                    <a:pt x="559692" y="1321147"/>
                  </a:cubicBezTo>
                  <a:cubicBezTo>
                    <a:pt x="557359" y="1319748"/>
                    <a:pt x="555493" y="1318349"/>
                    <a:pt x="553161" y="1316949"/>
                  </a:cubicBezTo>
                  <a:cubicBezTo>
                    <a:pt x="549895" y="1314616"/>
                    <a:pt x="547096" y="1312284"/>
                    <a:pt x="543364" y="1310418"/>
                  </a:cubicBezTo>
                  <a:cubicBezTo>
                    <a:pt x="535433" y="1306219"/>
                    <a:pt x="527036" y="1302954"/>
                    <a:pt x="517706" y="1302954"/>
                  </a:cubicBezTo>
                  <a:cubicBezTo>
                    <a:pt x="513508" y="1302954"/>
                    <a:pt x="510242" y="1300621"/>
                    <a:pt x="508842" y="1296889"/>
                  </a:cubicBezTo>
                  <a:cubicBezTo>
                    <a:pt x="507909" y="1294557"/>
                    <a:pt x="506976" y="1292224"/>
                    <a:pt x="506044" y="1289892"/>
                  </a:cubicBezTo>
                  <a:cubicBezTo>
                    <a:pt x="504644" y="1286159"/>
                    <a:pt x="501845" y="1283361"/>
                    <a:pt x="498113" y="1281961"/>
                  </a:cubicBezTo>
                  <a:cubicBezTo>
                    <a:pt x="487383" y="1277762"/>
                    <a:pt x="476187" y="1274497"/>
                    <a:pt x="464524" y="1275896"/>
                  </a:cubicBezTo>
                  <a:cubicBezTo>
                    <a:pt x="457527" y="1276829"/>
                    <a:pt x="451929" y="1273564"/>
                    <a:pt x="446330" y="1271231"/>
                  </a:cubicBezTo>
                  <a:cubicBezTo>
                    <a:pt x="445864" y="1270765"/>
                    <a:pt x="444931" y="1270765"/>
                    <a:pt x="444465" y="1270298"/>
                  </a:cubicBezTo>
                  <a:cubicBezTo>
                    <a:pt x="440266" y="1265167"/>
                    <a:pt x="434201" y="1262834"/>
                    <a:pt x="428137" y="1260968"/>
                  </a:cubicBezTo>
                  <a:cubicBezTo>
                    <a:pt x="425338" y="1260035"/>
                    <a:pt x="424405" y="1254437"/>
                    <a:pt x="426271" y="1252571"/>
                  </a:cubicBezTo>
                  <a:cubicBezTo>
                    <a:pt x="429070" y="1249772"/>
                    <a:pt x="431869" y="1247439"/>
                    <a:pt x="434201" y="1244174"/>
                  </a:cubicBezTo>
                  <a:cubicBezTo>
                    <a:pt x="437933" y="1239975"/>
                    <a:pt x="438400" y="1234844"/>
                    <a:pt x="436067" y="1229712"/>
                  </a:cubicBezTo>
                  <a:cubicBezTo>
                    <a:pt x="434668" y="1226913"/>
                    <a:pt x="432335" y="1224581"/>
                    <a:pt x="430936" y="1221782"/>
                  </a:cubicBezTo>
                  <a:cubicBezTo>
                    <a:pt x="430469" y="1220848"/>
                    <a:pt x="430003" y="1218982"/>
                    <a:pt x="430469" y="1218050"/>
                  </a:cubicBezTo>
                  <a:cubicBezTo>
                    <a:pt x="431869" y="1214317"/>
                    <a:pt x="433268" y="1211052"/>
                    <a:pt x="435134" y="1207320"/>
                  </a:cubicBezTo>
                  <a:cubicBezTo>
                    <a:pt x="436067" y="1205454"/>
                    <a:pt x="434201" y="1203121"/>
                    <a:pt x="431869" y="1204054"/>
                  </a:cubicBezTo>
                  <a:cubicBezTo>
                    <a:pt x="428603" y="1204987"/>
                    <a:pt x="425804" y="1204987"/>
                    <a:pt x="423472" y="1202188"/>
                  </a:cubicBezTo>
                  <a:cubicBezTo>
                    <a:pt x="419740" y="1197523"/>
                    <a:pt x="414608" y="1197523"/>
                    <a:pt x="409477" y="1198923"/>
                  </a:cubicBezTo>
                  <a:cubicBezTo>
                    <a:pt x="404345" y="1200322"/>
                    <a:pt x="399680" y="1202188"/>
                    <a:pt x="395015" y="1203588"/>
                  </a:cubicBezTo>
                  <a:cubicBezTo>
                    <a:pt x="392216" y="1204521"/>
                    <a:pt x="388484" y="1204054"/>
                    <a:pt x="385685" y="1204521"/>
                  </a:cubicBezTo>
                  <a:cubicBezTo>
                    <a:pt x="381019" y="1200789"/>
                    <a:pt x="375422" y="1205920"/>
                    <a:pt x="370757" y="1203588"/>
                  </a:cubicBezTo>
                  <a:cubicBezTo>
                    <a:pt x="365158" y="1200789"/>
                    <a:pt x="360960" y="1204987"/>
                    <a:pt x="355828" y="1205920"/>
                  </a:cubicBezTo>
                  <a:cubicBezTo>
                    <a:pt x="352096" y="1206387"/>
                    <a:pt x="348364" y="1206853"/>
                    <a:pt x="344166" y="1205920"/>
                  </a:cubicBezTo>
                  <a:cubicBezTo>
                    <a:pt x="334369" y="1204521"/>
                    <a:pt x="325039" y="1204987"/>
                    <a:pt x="315708" y="1207786"/>
                  </a:cubicBezTo>
                  <a:cubicBezTo>
                    <a:pt x="310577" y="1209652"/>
                    <a:pt x="305446" y="1209186"/>
                    <a:pt x="300314" y="1209652"/>
                  </a:cubicBezTo>
                  <a:cubicBezTo>
                    <a:pt x="295649" y="1210119"/>
                    <a:pt x="291450" y="1211052"/>
                    <a:pt x="287252" y="1212918"/>
                  </a:cubicBezTo>
                  <a:cubicBezTo>
                    <a:pt x="280720" y="1216650"/>
                    <a:pt x="273723" y="1219916"/>
                    <a:pt x="266725" y="1223181"/>
                  </a:cubicBezTo>
                  <a:cubicBezTo>
                    <a:pt x="261594" y="1225514"/>
                    <a:pt x="256462" y="1227380"/>
                    <a:pt x="251797" y="1231578"/>
                  </a:cubicBezTo>
                  <a:cubicBezTo>
                    <a:pt x="246666" y="1236243"/>
                    <a:pt x="240135" y="1237176"/>
                    <a:pt x="233603" y="1234377"/>
                  </a:cubicBezTo>
                  <a:cubicBezTo>
                    <a:pt x="228472" y="1232511"/>
                    <a:pt x="223807" y="1231578"/>
                    <a:pt x="218675" y="1232511"/>
                  </a:cubicBezTo>
                  <a:cubicBezTo>
                    <a:pt x="213544" y="1233444"/>
                    <a:pt x="208412" y="1232978"/>
                    <a:pt x="203280" y="1232978"/>
                  </a:cubicBezTo>
                  <a:cubicBezTo>
                    <a:pt x="200948" y="1232978"/>
                    <a:pt x="198615" y="1231112"/>
                    <a:pt x="196749" y="1229712"/>
                  </a:cubicBezTo>
                  <a:cubicBezTo>
                    <a:pt x="195816" y="1229246"/>
                    <a:pt x="194883" y="1227846"/>
                    <a:pt x="193950" y="1226913"/>
                  </a:cubicBezTo>
                  <a:cubicBezTo>
                    <a:pt x="188819" y="1221782"/>
                    <a:pt x="183687" y="1223181"/>
                    <a:pt x="181355" y="1230179"/>
                  </a:cubicBezTo>
                  <a:cubicBezTo>
                    <a:pt x="179955" y="1233911"/>
                    <a:pt x="178556" y="1237176"/>
                    <a:pt x="177623" y="1240908"/>
                  </a:cubicBezTo>
                  <a:cubicBezTo>
                    <a:pt x="175757" y="1249772"/>
                    <a:pt x="170158" y="1255370"/>
                    <a:pt x="162228" y="1259569"/>
                  </a:cubicBezTo>
                  <a:cubicBezTo>
                    <a:pt x="155697" y="1263301"/>
                    <a:pt x="148699" y="1267499"/>
                    <a:pt x="142635" y="1271698"/>
                  </a:cubicBezTo>
                  <a:cubicBezTo>
                    <a:pt x="136570" y="1275430"/>
                    <a:pt x="130972" y="1279628"/>
                    <a:pt x="130972" y="1288026"/>
                  </a:cubicBezTo>
                  <a:cubicBezTo>
                    <a:pt x="130972" y="1291291"/>
                    <a:pt x="128639" y="1293624"/>
                    <a:pt x="126773" y="1296423"/>
                  </a:cubicBezTo>
                  <a:cubicBezTo>
                    <a:pt x="123508" y="1300621"/>
                    <a:pt x="122108" y="1305286"/>
                    <a:pt x="122575" y="1310884"/>
                  </a:cubicBezTo>
                  <a:cubicBezTo>
                    <a:pt x="123041" y="1314616"/>
                    <a:pt x="123041" y="1318349"/>
                    <a:pt x="123041" y="1322547"/>
                  </a:cubicBezTo>
                  <a:cubicBezTo>
                    <a:pt x="123041" y="1325813"/>
                    <a:pt x="122108" y="1329078"/>
                    <a:pt x="120242" y="1331411"/>
                  </a:cubicBezTo>
                  <a:cubicBezTo>
                    <a:pt x="117443" y="1335143"/>
                    <a:pt x="115111" y="1338875"/>
                    <a:pt x="112312" y="1342607"/>
                  </a:cubicBezTo>
                  <a:cubicBezTo>
                    <a:pt x="110912" y="1344473"/>
                    <a:pt x="109046" y="1346339"/>
                    <a:pt x="106713" y="1347738"/>
                  </a:cubicBezTo>
                  <a:cubicBezTo>
                    <a:pt x="103448" y="1350071"/>
                    <a:pt x="100182" y="1351470"/>
                    <a:pt x="96917" y="1353803"/>
                  </a:cubicBezTo>
                  <a:cubicBezTo>
                    <a:pt x="92718" y="1357069"/>
                    <a:pt x="88053" y="1359401"/>
                    <a:pt x="82922" y="1359868"/>
                  </a:cubicBezTo>
                  <a:cubicBezTo>
                    <a:pt x="78257" y="1360334"/>
                    <a:pt x="74991" y="1363600"/>
                    <a:pt x="72192" y="1367332"/>
                  </a:cubicBezTo>
                  <a:cubicBezTo>
                    <a:pt x="70792" y="1369664"/>
                    <a:pt x="68926" y="1371530"/>
                    <a:pt x="67993" y="1373863"/>
                  </a:cubicBezTo>
                  <a:cubicBezTo>
                    <a:pt x="65661" y="1378994"/>
                    <a:pt x="62395" y="1382260"/>
                    <a:pt x="57730" y="1385059"/>
                  </a:cubicBezTo>
                  <a:cubicBezTo>
                    <a:pt x="52599" y="1387858"/>
                    <a:pt x="49800" y="1392990"/>
                    <a:pt x="47001" y="1398121"/>
                  </a:cubicBezTo>
                  <a:cubicBezTo>
                    <a:pt x="42336" y="1406985"/>
                    <a:pt x="38137" y="1416781"/>
                    <a:pt x="30206" y="1423779"/>
                  </a:cubicBezTo>
                  <a:cubicBezTo>
                    <a:pt x="28340" y="1425645"/>
                    <a:pt x="26941" y="1427978"/>
                    <a:pt x="26008" y="1430310"/>
                  </a:cubicBezTo>
                  <a:cubicBezTo>
                    <a:pt x="21343" y="1440107"/>
                    <a:pt x="16678" y="1449903"/>
                    <a:pt x="10147" y="1458767"/>
                  </a:cubicBezTo>
                  <a:cubicBezTo>
                    <a:pt x="7348" y="1462499"/>
                    <a:pt x="6881" y="1467164"/>
                    <a:pt x="6414" y="1471363"/>
                  </a:cubicBezTo>
                  <a:cubicBezTo>
                    <a:pt x="5948" y="1476961"/>
                    <a:pt x="6881" y="1481626"/>
                    <a:pt x="12013" y="1484425"/>
                  </a:cubicBezTo>
                  <a:cubicBezTo>
                    <a:pt x="16211" y="1487224"/>
                    <a:pt x="17611" y="1491422"/>
                    <a:pt x="16211" y="1496088"/>
                  </a:cubicBezTo>
                  <a:cubicBezTo>
                    <a:pt x="14812" y="1500753"/>
                    <a:pt x="14812" y="1504485"/>
                    <a:pt x="16211" y="1509150"/>
                  </a:cubicBezTo>
                  <a:cubicBezTo>
                    <a:pt x="19477" y="1520346"/>
                    <a:pt x="20410" y="1532009"/>
                    <a:pt x="14812" y="1542738"/>
                  </a:cubicBezTo>
                  <a:cubicBezTo>
                    <a:pt x="14345" y="1543671"/>
                    <a:pt x="13879" y="1545071"/>
                    <a:pt x="13879" y="1546470"/>
                  </a:cubicBezTo>
                  <a:cubicBezTo>
                    <a:pt x="12013" y="1558133"/>
                    <a:pt x="8747" y="1568863"/>
                    <a:pt x="350" y="1577726"/>
                  </a:cubicBezTo>
                  <a:cubicBezTo>
                    <a:pt x="-117" y="1578193"/>
                    <a:pt x="-117" y="1580525"/>
                    <a:pt x="350" y="1581458"/>
                  </a:cubicBezTo>
                  <a:cubicBezTo>
                    <a:pt x="2216" y="1584724"/>
                    <a:pt x="4548" y="1587989"/>
                    <a:pt x="6881" y="1591255"/>
                  </a:cubicBezTo>
                  <a:cubicBezTo>
                    <a:pt x="9214" y="1594521"/>
                    <a:pt x="10613" y="1598253"/>
                    <a:pt x="8747" y="1601985"/>
                  </a:cubicBezTo>
                  <a:cubicBezTo>
                    <a:pt x="5948" y="1608049"/>
                    <a:pt x="8281" y="1613181"/>
                    <a:pt x="10613" y="1618779"/>
                  </a:cubicBezTo>
                  <a:cubicBezTo>
                    <a:pt x="12479" y="1622977"/>
                    <a:pt x="16211" y="1625777"/>
                    <a:pt x="19943" y="1628109"/>
                  </a:cubicBezTo>
                  <a:cubicBezTo>
                    <a:pt x="23209" y="1629975"/>
                    <a:pt x="26941" y="1630908"/>
                    <a:pt x="30673" y="1631841"/>
                  </a:cubicBezTo>
                  <a:cubicBezTo>
                    <a:pt x="30673" y="1631841"/>
                    <a:pt x="30673" y="1631375"/>
                    <a:pt x="30673" y="1631375"/>
                  </a:cubicBezTo>
                  <a:lnTo>
                    <a:pt x="31139" y="1630442"/>
                  </a:lnTo>
                  <a:lnTo>
                    <a:pt x="30673" y="1631841"/>
                  </a:lnTo>
                  <a:cubicBezTo>
                    <a:pt x="30673" y="1631841"/>
                    <a:pt x="30673" y="1631841"/>
                    <a:pt x="30673" y="1631841"/>
                  </a:cubicBezTo>
                  <a:cubicBezTo>
                    <a:pt x="30673" y="1636040"/>
                    <a:pt x="32072" y="1639305"/>
                    <a:pt x="35804" y="1641171"/>
                  </a:cubicBezTo>
                  <a:cubicBezTo>
                    <a:pt x="39070" y="1643037"/>
                    <a:pt x="41869" y="1645836"/>
                    <a:pt x="42802" y="1650035"/>
                  </a:cubicBezTo>
                  <a:cubicBezTo>
                    <a:pt x="43269" y="1652834"/>
                    <a:pt x="45601" y="1654700"/>
                    <a:pt x="47934" y="1655633"/>
                  </a:cubicBezTo>
                  <a:cubicBezTo>
                    <a:pt x="53532" y="1657965"/>
                    <a:pt x="57730" y="1662164"/>
                    <a:pt x="61462" y="1666363"/>
                  </a:cubicBezTo>
                  <a:cubicBezTo>
                    <a:pt x="63328" y="1668229"/>
                    <a:pt x="65194" y="1670561"/>
                    <a:pt x="65194" y="1672894"/>
                  </a:cubicBezTo>
                  <a:cubicBezTo>
                    <a:pt x="65661" y="1680824"/>
                    <a:pt x="69393" y="1687822"/>
                    <a:pt x="73125" y="1694353"/>
                  </a:cubicBezTo>
                  <a:cubicBezTo>
                    <a:pt x="76857" y="1701351"/>
                    <a:pt x="82455" y="1706482"/>
                    <a:pt x="89919" y="1709748"/>
                  </a:cubicBezTo>
                  <a:cubicBezTo>
                    <a:pt x="95517" y="1711614"/>
                    <a:pt x="99716" y="1714879"/>
                    <a:pt x="104381" y="1718611"/>
                  </a:cubicBezTo>
                  <a:cubicBezTo>
                    <a:pt x="115111" y="1727008"/>
                    <a:pt x="124907" y="1735872"/>
                    <a:pt x="136570" y="1742870"/>
                  </a:cubicBezTo>
                  <a:cubicBezTo>
                    <a:pt x="142168" y="1746135"/>
                    <a:pt x="148233" y="1748468"/>
                    <a:pt x="154297" y="1750334"/>
                  </a:cubicBezTo>
                  <a:cubicBezTo>
                    <a:pt x="156163" y="1750800"/>
                    <a:pt x="158029" y="1750800"/>
                    <a:pt x="159895" y="1749867"/>
                  </a:cubicBezTo>
                  <a:cubicBezTo>
                    <a:pt x="164094" y="1748468"/>
                    <a:pt x="168292" y="1746135"/>
                    <a:pt x="172024" y="1744269"/>
                  </a:cubicBezTo>
                  <a:cubicBezTo>
                    <a:pt x="179022" y="1741004"/>
                    <a:pt x="186486" y="1739138"/>
                    <a:pt x="194417" y="1739138"/>
                  </a:cubicBezTo>
                  <a:cubicBezTo>
                    <a:pt x="199548" y="1739138"/>
                    <a:pt x="204680" y="1738671"/>
                    <a:pt x="209811" y="1737738"/>
                  </a:cubicBezTo>
                  <a:cubicBezTo>
                    <a:pt x="217742" y="1736339"/>
                    <a:pt x="224740" y="1737272"/>
                    <a:pt x="232204" y="1740537"/>
                  </a:cubicBezTo>
                  <a:cubicBezTo>
                    <a:pt x="234070" y="1741470"/>
                    <a:pt x="235936" y="1741937"/>
                    <a:pt x="237802" y="1742403"/>
                  </a:cubicBezTo>
                  <a:cubicBezTo>
                    <a:pt x="241534" y="1743336"/>
                    <a:pt x="245266" y="1743336"/>
                    <a:pt x="248998" y="1741937"/>
                  </a:cubicBezTo>
                  <a:cubicBezTo>
                    <a:pt x="253197" y="1740537"/>
                    <a:pt x="257395" y="1739138"/>
                    <a:pt x="261594" y="1737738"/>
                  </a:cubicBezTo>
                  <a:cubicBezTo>
                    <a:pt x="265326" y="1736339"/>
                    <a:pt x="269058" y="1734939"/>
                    <a:pt x="271857" y="1733073"/>
                  </a:cubicBezTo>
                  <a:cubicBezTo>
                    <a:pt x="276522" y="1729808"/>
                    <a:pt x="282120" y="1727475"/>
                    <a:pt x="287718" y="1726076"/>
                  </a:cubicBezTo>
                  <a:cubicBezTo>
                    <a:pt x="293316" y="1724210"/>
                    <a:pt x="298448" y="1721410"/>
                    <a:pt x="304046" y="1720944"/>
                  </a:cubicBezTo>
                  <a:cubicBezTo>
                    <a:pt x="312443" y="1720011"/>
                    <a:pt x="319907" y="1716279"/>
                    <a:pt x="328771" y="1717678"/>
                  </a:cubicBezTo>
                  <a:cubicBezTo>
                    <a:pt x="330637" y="1718145"/>
                    <a:pt x="332503" y="1718145"/>
                    <a:pt x="334369" y="1718611"/>
                  </a:cubicBezTo>
                  <a:cubicBezTo>
                    <a:pt x="341833" y="1721410"/>
                    <a:pt x="347898" y="1726076"/>
                    <a:pt x="350696" y="1734006"/>
                  </a:cubicBezTo>
                  <a:cubicBezTo>
                    <a:pt x="352096" y="1737738"/>
                    <a:pt x="353496" y="1741470"/>
                    <a:pt x="354895" y="1744736"/>
                  </a:cubicBezTo>
                  <a:cubicBezTo>
                    <a:pt x="358161" y="1751267"/>
                    <a:pt x="363759" y="1754066"/>
                    <a:pt x="370757" y="1754066"/>
                  </a:cubicBezTo>
                  <a:cubicBezTo>
                    <a:pt x="372622" y="1754066"/>
                    <a:pt x="374489" y="1754066"/>
                    <a:pt x="376354" y="1753599"/>
                  </a:cubicBezTo>
                  <a:cubicBezTo>
                    <a:pt x="384752" y="1752200"/>
                    <a:pt x="392682" y="1750800"/>
                    <a:pt x="401079" y="1748934"/>
                  </a:cubicBezTo>
                  <a:cubicBezTo>
                    <a:pt x="405745" y="1748001"/>
                    <a:pt x="409943" y="1747535"/>
                    <a:pt x="412742" y="1752666"/>
                  </a:cubicBezTo>
                  <a:cubicBezTo>
                    <a:pt x="414142" y="1754999"/>
                    <a:pt x="416007" y="1756398"/>
                    <a:pt x="418340" y="1757798"/>
                  </a:cubicBezTo>
                  <a:cubicBezTo>
                    <a:pt x="425338" y="1761996"/>
                    <a:pt x="425804" y="1769461"/>
                    <a:pt x="426271" y="1775992"/>
                  </a:cubicBezTo>
                  <a:cubicBezTo>
                    <a:pt x="426271" y="1780190"/>
                    <a:pt x="424871" y="1784855"/>
                    <a:pt x="423472" y="1789054"/>
                  </a:cubicBezTo>
                  <a:cubicBezTo>
                    <a:pt x="422539" y="1792786"/>
                    <a:pt x="419273" y="1796052"/>
                    <a:pt x="418807" y="1799317"/>
                  </a:cubicBezTo>
                  <a:cubicBezTo>
                    <a:pt x="417874" y="1803516"/>
                    <a:pt x="419273" y="1808181"/>
                    <a:pt x="418340" y="1812379"/>
                  </a:cubicBezTo>
                  <a:cubicBezTo>
                    <a:pt x="416474" y="1818910"/>
                    <a:pt x="416007" y="1826374"/>
                    <a:pt x="410410" y="1831972"/>
                  </a:cubicBezTo>
                  <a:cubicBezTo>
                    <a:pt x="409477" y="1832906"/>
                    <a:pt x="409477" y="1834305"/>
                    <a:pt x="409477" y="1835705"/>
                  </a:cubicBezTo>
                  <a:cubicBezTo>
                    <a:pt x="409477" y="1836171"/>
                    <a:pt x="409477" y="1837104"/>
                    <a:pt x="409943" y="1837571"/>
                  </a:cubicBezTo>
                  <a:cubicBezTo>
                    <a:pt x="418340" y="1858563"/>
                    <a:pt x="421139" y="1862762"/>
                    <a:pt x="437933" y="1878157"/>
                  </a:cubicBezTo>
                  <a:cubicBezTo>
                    <a:pt x="440733" y="1880956"/>
                    <a:pt x="443531" y="1883288"/>
                    <a:pt x="446330" y="1886087"/>
                  </a:cubicBezTo>
                  <a:cubicBezTo>
                    <a:pt x="451462" y="1890286"/>
                    <a:pt x="454728" y="1895884"/>
                    <a:pt x="457527" y="1901482"/>
                  </a:cubicBezTo>
                  <a:cubicBezTo>
                    <a:pt x="458926" y="1904281"/>
                    <a:pt x="459859" y="1907547"/>
                    <a:pt x="460792" y="1910346"/>
                  </a:cubicBezTo>
                  <a:cubicBezTo>
                    <a:pt x="462658" y="1917810"/>
                    <a:pt x="465924" y="1924807"/>
                    <a:pt x="470122" y="1931339"/>
                  </a:cubicBezTo>
                  <a:cubicBezTo>
                    <a:pt x="474788" y="1938803"/>
                    <a:pt x="475254" y="1948133"/>
                    <a:pt x="477120" y="1956996"/>
                  </a:cubicBezTo>
                  <a:cubicBezTo>
                    <a:pt x="477586" y="1958396"/>
                    <a:pt x="476187" y="1960728"/>
                    <a:pt x="475721" y="1962594"/>
                  </a:cubicBezTo>
                  <a:cubicBezTo>
                    <a:pt x="475254" y="1964927"/>
                    <a:pt x="474788" y="1967726"/>
                    <a:pt x="475254" y="1970059"/>
                  </a:cubicBezTo>
                  <a:cubicBezTo>
                    <a:pt x="476187" y="1975657"/>
                    <a:pt x="477586" y="1981255"/>
                    <a:pt x="480852" y="1986386"/>
                  </a:cubicBezTo>
                  <a:cubicBezTo>
                    <a:pt x="482252" y="1988719"/>
                    <a:pt x="483651" y="1991051"/>
                    <a:pt x="484118" y="1993384"/>
                  </a:cubicBezTo>
                  <a:cubicBezTo>
                    <a:pt x="486450" y="2003647"/>
                    <a:pt x="486450" y="2013910"/>
                    <a:pt x="477586" y="2021841"/>
                  </a:cubicBezTo>
                  <a:cubicBezTo>
                    <a:pt x="473388" y="2025106"/>
                    <a:pt x="471056" y="2029772"/>
                    <a:pt x="467323" y="2033504"/>
                  </a:cubicBezTo>
                  <a:cubicBezTo>
                    <a:pt x="463591" y="2037236"/>
                    <a:pt x="461259" y="2041901"/>
                    <a:pt x="460792" y="2047032"/>
                  </a:cubicBezTo>
                  <a:cubicBezTo>
                    <a:pt x="459859" y="2055429"/>
                    <a:pt x="457527" y="2063360"/>
                    <a:pt x="453795" y="2070824"/>
                  </a:cubicBezTo>
                  <a:cubicBezTo>
                    <a:pt x="451462" y="2075023"/>
                    <a:pt x="450995" y="2079221"/>
                    <a:pt x="450995" y="2083886"/>
                  </a:cubicBezTo>
                  <a:cubicBezTo>
                    <a:pt x="450995" y="2091817"/>
                    <a:pt x="450995" y="2099281"/>
                    <a:pt x="450995" y="2107212"/>
                  </a:cubicBezTo>
                  <a:cubicBezTo>
                    <a:pt x="450995" y="2111410"/>
                    <a:pt x="451929" y="2115142"/>
                    <a:pt x="454728" y="2117941"/>
                  </a:cubicBezTo>
                  <a:cubicBezTo>
                    <a:pt x="462192" y="2125405"/>
                    <a:pt x="467323" y="2134269"/>
                    <a:pt x="470589" y="2144066"/>
                  </a:cubicBezTo>
                  <a:cubicBezTo>
                    <a:pt x="474321" y="2154329"/>
                    <a:pt x="478986" y="2164126"/>
                    <a:pt x="484118" y="2173922"/>
                  </a:cubicBezTo>
                  <a:cubicBezTo>
                    <a:pt x="487850" y="2180920"/>
                    <a:pt x="490649" y="2187451"/>
                    <a:pt x="490182" y="2195848"/>
                  </a:cubicBezTo>
                  <a:cubicBezTo>
                    <a:pt x="490182" y="2204245"/>
                    <a:pt x="491582" y="2212642"/>
                    <a:pt x="494381" y="2220573"/>
                  </a:cubicBezTo>
                  <a:cubicBezTo>
                    <a:pt x="495314" y="2223838"/>
                    <a:pt x="496247" y="2226638"/>
                    <a:pt x="496247" y="2229903"/>
                  </a:cubicBezTo>
                  <a:cubicBezTo>
                    <a:pt x="496247" y="2239233"/>
                    <a:pt x="499046" y="2247630"/>
                    <a:pt x="500445" y="2256494"/>
                  </a:cubicBezTo>
                  <a:cubicBezTo>
                    <a:pt x="502311" y="2266291"/>
                    <a:pt x="506976" y="2274688"/>
                    <a:pt x="513041" y="2282152"/>
                  </a:cubicBezTo>
                  <a:cubicBezTo>
                    <a:pt x="516306" y="2286350"/>
                    <a:pt x="519106" y="2290549"/>
                    <a:pt x="522371" y="2294281"/>
                  </a:cubicBezTo>
                  <a:cubicBezTo>
                    <a:pt x="525637" y="2298479"/>
                    <a:pt x="527503" y="2303144"/>
                    <a:pt x="528902" y="2308276"/>
                  </a:cubicBezTo>
                  <a:cubicBezTo>
                    <a:pt x="531235" y="2318073"/>
                    <a:pt x="534034" y="2328336"/>
                    <a:pt x="539165" y="2337199"/>
                  </a:cubicBezTo>
                  <a:cubicBezTo>
                    <a:pt x="540565" y="2339532"/>
                    <a:pt x="541498" y="2341865"/>
                    <a:pt x="542431" y="2344197"/>
                  </a:cubicBezTo>
                  <a:cubicBezTo>
                    <a:pt x="544297" y="2349795"/>
                    <a:pt x="545230" y="2355393"/>
                    <a:pt x="540565" y="2360525"/>
                  </a:cubicBezTo>
                  <a:cubicBezTo>
                    <a:pt x="538699" y="2362391"/>
                    <a:pt x="538699" y="2365657"/>
                    <a:pt x="540098" y="2367522"/>
                  </a:cubicBezTo>
                  <a:cubicBezTo>
                    <a:pt x="543830" y="2372654"/>
                    <a:pt x="543830" y="2378252"/>
                    <a:pt x="544764" y="2383850"/>
                  </a:cubicBezTo>
                  <a:cubicBezTo>
                    <a:pt x="544764" y="2385250"/>
                    <a:pt x="545697" y="2386649"/>
                    <a:pt x="546629" y="2387116"/>
                  </a:cubicBezTo>
                  <a:cubicBezTo>
                    <a:pt x="553161" y="2390848"/>
                    <a:pt x="560158" y="2394580"/>
                    <a:pt x="566689" y="2397845"/>
                  </a:cubicBezTo>
                  <a:cubicBezTo>
                    <a:pt x="568089" y="2398778"/>
                    <a:pt x="570888" y="2398312"/>
                    <a:pt x="572287" y="2397845"/>
                  </a:cubicBezTo>
                  <a:cubicBezTo>
                    <a:pt x="578819" y="2394580"/>
                    <a:pt x="584883" y="2391781"/>
                    <a:pt x="592347" y="2392247"/>
                  </a:cubicBezTo>
                  <a:cubicBezTo>
                    <a:pt x="595146" y="2392714"/>
                    <a:pt x="598878" y="2391314"/>
                    <a:pt x="601677" y="2389915"/>
                  </a:cubicBezTo>
                  <a:cubicBezTo>
                    <a:pt x="607275" y="2387582"/>
                    <a:pt x="612407" y="2386649"/>
                    <a:pt x="618472" y="2386649"/>
                  </a:cubicBezTo>
                  <a:cubicBezTo>
                    <a:pt x="625003" y="2386649"/>
                    <a:pt x="631067" y="2384783"/>
                    <a:pt x="637132" y="2387582"/>
                  </a:cubicBezTo>
                  <a:cubicBezTo>
                    <a:pt x="638998" y="2388515"/>
                    <a:pt x="641331" y="2388982"/>
                    <a:pt x="642730" y="2388049"/>
                  </a:cubicBezTo>
                  <a:cubicBezTo>
                    <a:pt x="648328" y="2384783"/>
                    <a:pt x="655792" y="2388515"/>
                    <a:pt x="660457" y="2382451"/>
                  </a:cubicBezTo>
                  <a:cubicBezTo>
                    <a:pt x="661390" y="2381051"/>
                    <a:pt x="663723" y="2380585"/>
                    <a:pt x="665589" y="2380585"/>
                  </a:cubicBezTo>
                  <a:cubicBezTo>
                    <a:pt x="674919" y="2380585"/>
                    <a:pt x="682849" y="2376386"/>
                    <a:pt x="690314" y="2371255"/>
                  </a:cubicBezTo>
                  <a:cubicBezTo>
                    <a:pt x="701043" y="2364257"/>
                    <a:pt x="709907" y="2354927"/>
                    <a:pt x="719237" y="2346063"/>
                  </a:cubicBezTo>
                  <a:cubicBezTo>
                    <a:pt x="725302" y="2340465"/>
                    <a:pt x="731366" y="2334401"/>
                    <a:pt x="735565" y="2327403"/>
                  </a:cubicBezTo>
                  <a:cubicBezTo>
                    <a:pt x="740230" y="2320405"/>
                    <a:pt x="745362" y="2313874"/>
                    <a:pt x="750027" y="2306876"/>
                  </a:cubicBezTo>
                  <a:cubicBezTo>
                    <a:pt x="752359" y="2303144"/>
                    <a:pt x="755158" y="2299412"/>
                    <a:pt x="758890" y="2297080"/>
                  </a:cubicBezTo>
                  <a:cubicBezTo>
                    <a:pt x="767287" y="2291948"/>
                    <a:pt x="771486" y="2284018"/>
                    <a:pt x="773818" y="2275621"/>
                  </a:cubicBezTo>
                  <a:cubicBezTo>
                    <a:pt x="775684" y="2269556"/>
                    <a:pt x="777084" y="2263491"/>
                    <a:pt x="778950" y="2256960"/>
                  </a:cubicBezTo>
                  <a:cubicBezTo>
                    <a:pt x="779883" y="2253695"/>
                    <a:pt x="779883" y="2250896"/>
                    <a:pt x="778017" y="2247630"/>
                  </a:cubicBezTo>
                  <a:cubicBezTo>
                    <a:pt x="775684" y="2243432"/>
                    <a:pt x="778017" y="2240166"/>
                    <a:pt x="780816" y="2237367"/>
                  </a:cubicBezTo>
                  <a:cubicBezTo>
                    <a:pt x="785015" y="2233635"/>
                    <a:pt x="789680" y="2230370"/>
                    <a:pt x="795744" y="2228970"/>
                  </a:cubicBezTo>
                  <a:cubicBezTo>
                    <a:pt x="801809" y="2227570"/>
                    <a:pt x="808340" y="2225704"/>
                    <a:pt x="813471" y="2221972"/>
                  </a:cubicBezTo>
                  <a:cubicBezTo>
                    <a:pt x="817670" y="2219173"/>
                    <a:pt x="821402" y="2214975"/>
                    <a:pt x="821402" y="2209843"/>
                  </a:cubicBezTo>
                  <a:cubicBezTo>
                    <a:pt x="821402" y="2203312"/>
                    <a:pt x="822802" y="2197247"/>
                    <a:pt x="824201" y="2190716"/>
                  </a:cubicBezTo>
                  <a:cubicBezTo>
                    <a:pt x="824668" y="2187451"/>
                    <a:pt x="824668" y="2184652"/>
                    <a:pt x="823735" y="2181386"/>
                  </a:cubicBezTo>
                  <a:cubicBezTo>
                    <a:pt x="820936" y="2171590"/>
                    <a:pt x="818136" y="2161793"/>
                    <a:pt x="815338" y="2151530"/>
                  </a:cubicBezTo>
                  <a:cubicBezTo>
                    <a:pt x="814404" y="2148264"/>
                    <a:pt x="814871" y="2144532"/>
                    <a:pt x="817203" y="2142666"/>
                  </a:cubicBezTo>
                  <a:cubicBezTo>
                    <a:pt x="831199" y="2131470"/>
                    <a:pt x="844727" y="2119807"/>
                    <a:pt x="858723" y="2108145"/>
                  </a:cubicBezTo>
                  <a:cubicBezTo>
                    <a:pt x="862455" y="2104879"/>
                    <a:pt x="867586" y="2102547"/>
                    <a:pt x="872251" y="2100681"/>
                  </a:cubicBezTo>
                  <a:cubicBezTo>
                    <a:pt x="877849" y="2098348"/>
                    <a:pt x="882514" y="2095549"/>
                    <a:pt x="887646" y="2092750"/>
                  </a:cubicBezTo>
                  <a:cubicBezTo>
                    <a:pt x="898842" y="2086685"/>
                    <a:pt x="905840" y="2077355"/>
                    <a:pt x="910971" y="2065692"/>
                  </a:cubicBezTo>
                  <a:cubicBezTo>
                    <a:pt x="913304" y="2060094"/>
                    <a:pt x="914703" y="2054963"/>
                    <a:pt x="913304" y="2048898"/>
                  </a:cubicBezTo>
                  <a:cubicBezTo>
                    <a:pt x="912371" y="2043300"/>
                    <a:pt x="913304" y="2037236"/>
                    <a:pt x="913304" y="2031638"/>
                  </a:cubicBezTo>
                  <a:cubicBezTo>
                    <a:pt x="913304" y="2026972"/>
                    <a:pt x="914237" y="2022307"/>
                    <a:pt x="913304" y="2018109"/>
                  </a:cubicBezTo>
                  <a:cubicBezTo>
                    <a:pt x="911905" y="2010178"/>
                    <a:pt x="912837" y="2002714"/>
                    <a:pt x="914237" y="1995250"/>
                  </a:cubicBezTo>
                  <a:cubicBezTo>
                    <a:pt x="915170" y="1991518"/>
                    <a:pt x="913770" y="1987319"/>
                    <a:pt x="910038" y="1985453"/>
                  </a:cubicBezTo>
                  <a:cubicBezTo>
                    <a:pt x="903507" y="1981721"/>
                    <a:pt x="901175" y="1975190"/>
                    <a:pt x="898842" y="1968193"/>
                  </a:cubicBezTo>
                  <a:cubicBezTo>
                    <a:pt x="896043" y="1959329"/>
                    <a:pt x="897443" y="1950465"/>
                    <a:pt x="895577" y="1941602"/>
                  </a:cubicBezTo>
                  <a:cubicBezTo>
                    <a:pt x="895110" y="1939736"/>
                    <a:pt x="896043" y="1937870"/>
                    <a:pt x="896976" y="1936004"/>
                  </a:cubicBezTo>
                  <a:cubicBezTo>
                    <a:pt x="898842" y="1932271"/>
                    <a:pt x="898842" y="1928073"/>
                    <a:pt x="895577" y="1925740"/>
                  </a:cubicBezTo>
                  <a:cubicBezTo>
                    <a:pt x="888579" y="1920609"/>
                    <a:pt x="887646" y="1914544"/>
                    <a:pt x="891378" y="1907080"/>
                  </a:cubicBezTo>
                  <a:cubicBezTo>
                    <a:pt x="894177" y="1901482"/>
                    <a:pt x="895577" y="1894951"/>
                    <a:pt x="900708" y="1890286"/>
                  </a:cubicBezTo>
                  <a:cubicBezTo>
                    <a:pt x="906306" y="1884688"/>
                    <a:pt x="907706" y="1876757"/>
                    <a:pt x="911438" y="1869760"/>
                  </a:cubicBezTo>
                  <a:cubicBezTo>
                    <a:pt x="913304" y="1866494"/>
                    <a:pt x="915170" y="1863229"/>
                    <a:pt x="918902" y="1861363"/>
                  </a:cubicBezTo>
                  <a:cubicBezTo>
                    <a:pt x="924967" y="1858097"/>
                    <a:pt x="930565" y="1852965"/>
                    <a:pt x="934763" y="1847367"/>
                  </a:cubicBezTo>
                  <a:cubicBezTo>
                    <a:pt x="945493" y="1831972"/>
                    <a:pt x="959022" y="1819377"/>
                    <a:pt x="973017" y="1806781"/>
                  </a:cubicBezTo>
                  <a:cubicBezTo>
                    <a:pt x="980948" y="1799317"/>
                    <a:pt x="988412" y="1791386"/>
                    <a:pt x="999141" y="1787188"/>
                  </a:cubicBezTo>
                  <a:cubicBezTo>
                    <a:pt x="1000541" y="1786721"/>
                    <a:pt x="1001474" y="1785788"/>
                    <a:pt x="1002407" y="1784855"/>
                  </a:cubicBezTo>
                  <a:cubicBezTo>
                    <a:pt x="1026665" y="1765729"/>
                    <a:pt x="1045792" y="1742870"/>
                    <a:pt x="1057921" y="1714413"/>
                  </a:cubicBezTo>
                  <a:cubicBezTo>
                    <a:pt x="1062586" y="1703683"/>
                    <a:pt x="1066785" y="1692954"/>
                    <a:pt x="1074249" y="1684090"/>
                  </a:cubicBezTo>
                  <a:cubicBezTo>
                    <a:pt x="1078914" y="1678025"/>
                    <a:pt x="1081247" y="1670561"/>
                    <a:pt x="1083579" y="1663097"/>
                  </a:cubicBezTo>
                  <a:cubicBezTo>
                    <a:pt x="1086845" y="1652834"/>
                    <a:pt x="1085445" y="1643037"/>
                    <a:pt x="1086378" y="1632774"/>
                  </a:cubicBezTo>
                  <a:cubicBezTo>
                    <a:pt x="1086378" y="1630442"/>
                    <a:pt x="1081247" y="1627176"/>
                    <a:pt x="1078914" y="1628109"/>
                  </a:cubicBezTo>
                  <a:cubicBezTo>
                    <a:pt x="1078447" y="1628576"/>
                    <a:pt x="1077515" y="1628576"/>
                    <a:pt x="1077048" y="1629042"/>
                  </a:cubicBezTo>
                  <a:cubicBezTo>
                    <a:pt x="1069584" y="1635107"/>
                    <a:pt x="1060720" y="1636506"/>
                    <a:pt x="1051857" y="1637906"/>
                  </a:cubicBezTo>
                  <a:cubicBezTo>
                    <a:pt x="1039261" y="1639772"/>
                    <a:pt x="1026665" y="1640705"/>
                    <a:pt x="1014536" y="1645370"/>
                  </a:cubicBezTo>
                  <a:cubicBezTo>
                    <a:pt x="1012670" y="1645836"/>
                    <a:pt x="1010804" y="1646303"/>
                    <a:pt x="1008938" y="1645836"/>
                  </a:cubicBezTo>
                  <a:cubicBezTo>
                    <a:pt x="1001474" y="1644903"/>
                    <a:pt x="994943" y="1647702"/>
                    <a:pt x="988878" y="1650968"/>
                  </a:cubicBezTo>
                  <a:cubicBezTo>
                    <a:pt x="987012" y="1651901"/>
                    <a:pt x="985146" y="1652367"/>
                    <a:pt x="983746" y="1653300"/>
                  </a:cubicBezTo>
                  <a:cubicBezTo>
                    <a:pt x="980948" y="1654233"/>
                    <a:pt x="978615" y="1653767"/>
                    <a:pt x="976282" y="1652367"/>
                  </a:cubicBezTo>
                  <a:cubicBezTo>
                    <a:pt x="974883" y="1651434"/>
                    <a:pt x="973017" y="1650035"/>
                    <a:pt x="971617" y="1648635"/>
                  </a:cubicBezTo>
                  <a:cubicBezTo>
                    <a:pt x="966952" y="1643970"/>
                    <a:pt x="962754" y="1639305"/>
                    <a:pt x="958089" y="1635107"/>
                  </a:cubicBezTo>
                  <a:cubicBezTo>
                    <a:pt x="956689" y="1633707"/>
                    <a:pt x="956689" y="1631841"/>
                    <a:pt x="957622" y="1629975"/>
                  </a:cubicBezTo>
                  <a:cubicBezTo>
                    <a:pt x="961354" y="1622977"/>
                    <a:pt x="961354" y="1621111"/>
                    <a:pt x="955756" y="1616913"/>
                  </a:cubicBezTo>
                  <a:cubicBezTo>
                    <a:pt x="952024" y="1614114"/>
                    <a:pt x="948758" y="1611315"/>
                    <a:pt x="946426" y="1607583"/>
                  </a:cubicBezTo>
                  <a:cubicBezTo>
                    <a:pt x="940828" y="1599652"/>
                    <a:pt x="933364" y="1593588"/>
                    <a:pt x="926833" y="1586590"/>
                  </a:cubicBezTo>
                  <a:cubicBezTo>
                    <a:pt x="923101" y="1582391"/>
                    <a:pt x="917969" y="1579592"/>
                    <a:pt x="912371" y="1577260"/>
                  </a:cubicBezTo>
                  <a:cubicBezTo>
                    <a:pt x="903041" y="1572595"/>
                    <a:pt x="895110" y="1566530"/>
                    <a:pt x="892778" y="1555334"/>
                  </a:cubicBezTo>
                  <a:cubicBezTo>
                    <a:pt x="891378" y="1549736"/>
                    <a:pt x="889512" y="1544138"/>
                    <a:pt x="887646" y="1538540"/>
                  </a:cubicBezTo>
                  <a:cubicBezTo>
                    <a:pt x="885780" y="1532942"/>
                    <a:pt x="882514" y="1528277"/>
                    <a:pt x="877849" y="1524544"/>
                  </a:cubicBezTo>
                  <a:cubicBezTo>
                    <a:pt x="873651" y="1521279"/>
                    <a:pt x="869919" y="1518013"/>
                    <a:pt x="865720" y="1515214"/>
                  </a:cubicBezTo>
                  <a:cubicBezTo>
                    <a:pt x="862455" y="1512882"/>
                    <a:pt x="860589" y="1509150"/>
                    <a:pt x="860589" y="1505418"/>
                  </a:cubicBezTo>
                  <a:cubicBezTo>
                    <a:pt x="860122" y="1494222"/>
                    <a:pt x="856857" y="1483958"/>
                    <a:pt x="854991" y="1473229"/>
                  </a:cubicBezTo>
                  <a:cubicBezTo>
                    <a:pt x="853125" y="1462966"/>
                    <a:pt x="847060" y="1455968"/>
                    <a:pt x="838196" y="1450836"/>
                  </a:cubicBezTo>
                  <a:cubicBezTo>
                    <a:pt x="836330" y="1449903"/>
                    <a:pt x="834464" y="1449437"/>
                    <a:pt x="833065" y="1448504"/>
                  </a:cubicBezTo>
                  <a:cubicBezTo>
                    <a:pt x="831665" y="1447104"/>
                    <a:pt x="830732" y="1445705"/>
                    <a:pt x="829799" y="1443839"/>
                  </a:cubicBezTo>
                  <a:cubicBezTo>
                    <a:pt x="829333" y="1441973"/>
                    <a:pt x="828400" y="1440107"/>
                    <a:pt x="828866" y="1438241"/>
                  </a:cubicBezTo>
                  <a:cubicBezTo>
                    <a:pt x="829333" y="1431710"/>
                    <a:pt x="827467" y="1425645"/>
                    <a:pt x="823268" y="1420514"/>
                  </a:cubicBezTo>
                  <a:cubicBezTo>
                    <a:pt x="821402" y="1418181"/>
                    <a:pt x="820003" y="1414915"/>
                    <a:pt x="818136" y="1412116"/>
                  </a:cubicBezTo>
                  <a:cubicBezTo>
                    <a:pt x="810672" y="1399987"/>
                    <a:pt x="802742" y="1388791"/>
                    <a:pt x="799010" y="1374329"/>
                  </a:cubicBezTo>
                  <a:cubicBezTo>
                    <a:pt x="798543" y="1371997"/>
                    <a:pt x="796677" y="1369664"/>
                    <a:pt x="795744" y="1367332"/>
                  </a:cubicBezTo>
                  <a:cubicBezTo>
                    <a:pt x="794811" y="1365466"/>
                    <a:pt x="796211" y="1363600"/>
                    <a:pt x="798543" y="1363600"/>
                  </a:cubicBezTo>
                  <a:cubicBezTo>
                    <a:pt x="800876" y="1363600"/>
                    <a:pt x="803675" y="1364533"/>
                    <a:pt x="806007" y="1362200"/>
                  </a:cubicBezTo>
                  <a:cubicBezTo>
                    <a:pt x="807873" y="1360334"/>
                    <a:pt x="809739" y="1358468"/>
                    <a:pt x="812538" y="1358935"/>
                  </a:cubicBezTo>
                  <a:cubicBezTo>
                    <a:pt x="816271" y="1358935"/>
                    <a:pt x="818603" y="1361267"/>
                    <a:pt x="820469" y="1364066"/>
                  </a:cubicBezTo>
                  <a:cubicBezTo>
                    <a:pt x="821868" y="1365932"/>
                    <a:pt x="823268" y="1368265"/>
                    <a:pt x="825134" y="1370131"/>
                  </a:cubicBezTo>
                  <a:cubicBezTo>
                    <a:pt x="832598" y="1378994"/>
                    <a:pt x="837263" y="1389724"/>
                    <a:pt x="844261" y="1398588"/>
                  </a:cubicBezTo>
                  <a:cubicBezTo>
                    <a:pt x="848459" y="1403719"/>
                    <a:pt x="851259" y="1409317"/>
                    <a:pt x="852658" y="1415848"/>
                  </a:cubicBezTo>
                  <a:cubicBezTo>
                    <a:pt x="853591" y="1419580"/>
                    <a:pt x="855924" y="1422846"/>
                    <a:pt x="860122" y="1423779"/>
                  </a:cubicBezTo>
                  <a:cubicBezTo>
                    <a:pt x="868053" y="1426112"/>
                    <a:pt x="873184" y="1431710"/>
                    <a:pt x="875983" y="1439174"/>
                  </a:cubicBezTo>
                  <a:cubicBezTo>
                    <a:pt x="876917" y="1441506"/>
                    <a:pt x="877849" y="1443839"/>
                    <a:pt x="879249" y="1446171"/>
                  </a:cubicBezTo>
                  <a:cubicBezTo>
                    <a:pt x="881582" y="1450370"/>
                    <a:pt x="882514" y="1454568"/>
                    <a:pt x="882048" y="1459234"/>
                  </a:cubicBezTo>
                  <a:cubicBezTo>
                    <a:pt x="882048" y="1461100"/>
                    <a:pt x="882048" y="1462966"/>
                    <a:pt x="882048" y="1464832"/>
                  </a:cubicBezTo>
                  <a:cubicBezTo>
                    <a:pt x="882514" y="1475095"/>
                    <a:pt x="888113" y="1483025"/>
                    <a:pt x="896043" y="1489090"/>
                  </a:cubicBezTo>
                  <a:cubicBezTo>
                    <a:pt x="899309" y="1491422"/>
                    <a:pt x="902574" y="1492822"/>
                    <a:pt x="905840" y="1495155"/>
                  </a:cubicBezTo>
                  <a:cubicBezTo>
                    <a:pt x="910971" y="1499353"/>
                    <a:pt x="915170" y="1504018"/>
                    <a:pt x="917036" y="1510549"/>
                  </a:cubicBezTo>
                  <a:cubicBezTo>
                    <a:pt x="919369" y="1518013"/>
                    <a:pt x="923567" y="1524544"/>
                    <a:pt x="928699" y="1530143"/>
                  </a:cubicBezTo>
                  <a:cubicBezTo>
                    <a:pt x="932897" y="1534808"/>
                    <a:pt x="937562" y="1539473"/>
                    <a:pt x="940828" y="1545071"/>
                  </a:cubicBezTo>
                  <a:cubicBezTo>
                    <a:pt x="945026" y="1551602"/>
                    <a:pt x="948292" y="1558600"/>
                    <a:pt x="946426" y="1566530"/>
                  </a:cubicBezTo>
                  <a:cubicBezTo>
                    <a:pt x="945960" y="1568863"/>
                    <a:pt x="945493" y="1571662"/>
                    <a:pt x="946893" y="1573994"/>
                  </a:cubicBezTo>
                  <a:cubicBezTo>
                    <a:pt x="951091" y="1582858"/>
                    <a:pt x="952490" y="1592188"/>
                    <a:pt x="955290" y="1601518"/>
                  </a:cubicBezTo>
                  <a:cubicBezTo>
                    <a:pt x="956689" y="1605250"/>
                    <a:pt x="958089" y="1608516"/>
                    <a:pt x="959955" y="1612248"/>
                  </a:cubicBezTo>
                  <a:cubicBezTo>
                    <a:pt x="961821" y="1615513"/>
                    <a:pt x="964620" y="1616913"/>
                    <a:pt x="967885" y="1616913"/>
                  </a:cubicBezTo>
                  <a:cubicBezTo>
                    <a:pt x="971151" y="1616913"/>
                    <a:pt x="974416" y="1616446"/>
                    <a:pt x="977216" y="1615980"/>
                  </a:cubicBezTo>
                  <a:cubicBezTo>
                    <a:pt x="981881" y="1615513"/>
                    <a:pt x="986079" y="1614114"/>
                    <a:pt x="989345" y="1610382"/>
                  </a:cubicBezTo>
                  <a:cubicBezTo>
                    <a:pt x="993543" y="1605250"/>
                    <a:pt x="998675" y="1603851"/>
                    <a:pt x="1004739" y="1604784"/>
                  </a:cubicBezTo>
                  <a:cubicBezTo>
                    <a:pt x="1012204" y="1605717"/>
                    <a:pt x="1018734" y="1604317"/>
                    <a:pt x="1024799" y="1600119"/>
                  </a:cubicBezTo>
                  <a:cubicBezTo>
                    <a:pt x="1028531" y="1597320"/>
                    <a:pt x="1032730" y="1596387"/>
                    <a:pt x="1037395" y="1595454"/>
                  </a:cubicBezTo>
                  <a:cubicBezTo>
                    <a:pt x="1041127" y="1594987"/>
                    <a:pt x="1044859" y="1593588"/>
                    <a:pt x="1047658" y="1590322"/>
                  </a:cubicBezTo>
                  <a:cubicBezTo>
                    <a:pt x="1050924" y="1586590"/>
                    <a:pt x="1054656" y="1585190"/>
                    <a:pt x="1059321" y="1583791"/>
                  </a:cubicBezTo>
                  <a:cubicBezTo>
                    <a:pt x="1065852" y="1581458"/>
                    <a:pt x="1072849" y="1579592"/>
                    <a:pt x="1079380" y="1577260"/>
                  </a:cubicBezTo>
                  <a:cubicBezTo>
                    <a:pt x="1084512" y="1575394"/>
                    <a:pt x="1089644" y="1572595"/>
                    <a:pt x="1095242" y="1570262"/>
                  </a:cubicBezTo>
                  <a:cubicBezTo>
                    <a:pt x="1097574" y="1569329"/>
                    <a:pt x="1099440" y="1567463"/>
                    <a:pt x="1099907" y="1564664"/>
                  </a:cubicBezTo>
                  <a:cubicBezTo>
                    <a:pt x="1101306" y="1558133"/>
                    <a:pt x="1105505" y="1554867"/>
                    <a:pt x="1111569" y="1553001"/>
                  </a:cubicBezTo>
                  <a:cubicBezTo>
                    <a:pt x="1119500" y="1550669"/>
                    <a:pt x="1127431" y="1548336"/>
                    <a:pt x="1135828" y="1546937"/>
                  </a:cubicBezTo>
                  <a:cubicBezTo>
                    <a:pt x="1141426" y="1546004"/>
                    <a:pt x="1145624" y="1543671"/>
                    <a:pt x="1147024" y="1538073"/>
                  </a:cubicBezTo>
                  <a:cubicBezTo>
                    <a:pt x="1147957" y="1534808"/>
                    <a:pt x="1149823" y="1532009"/>
                    <a:pt x="1153088" y="1531542"/>
                  </a:cubicBezTo>
                  <a:cubicBezTo>
                    <a:pt x="1160086" y="1530609"/>
                    <a:pt x="1164751" y="1527344"/>
                    <a:pt x="1167084" y="1520346"/>
                  </a:cubicBezTo>
                  <a:cubicBezTo>
                    <a:pt x="1168017" y="1517547"/>
                    <a:pt x="1171282" y="1515214"/>
                    <a:pt x="1174081" y="1514281"/>
                  </a:cubicBezTo>
                  <a:cubicBezTo>
                    <a:pt x="1176414" y="1513348"/>
                    <a:pt x="1179213" y="1513348"/>
                    <a:pt x="1181546" y="1511949"/>
                  </a:cubicBezTo>
                  <a:cubicBezTo>
                    <a:pt x="1182945" y="1511016"/>
                    <a:pt x="1184344" y="1509150"/>
                    <a:pt x="1184344" y="1507750"/>
                  </a:cubicBezTo>
                  <a:cubicBezTo>
                    <a:pt x="1184811" y="1504018"/>
                    <a:pt x="1184344" y="1499820"/>
                    <a:pt x="1184811" y="1496088"/>
                  </a:cubicBezTo>
                  <a:cubicBezTo>
                    <a:pt x="1185278" y="1492822"/>
                    <a:pt x="1186677" y="1490023"/>
                    <a:pt x="1189476" y="1488157"/>
                  </a:cubicBezTo>
                  <a:cubicBezTo>
                    <a:pt x="1199273" y="1482092"/>
                    <a:pt x="1204871" y="1472762"/>
                    <a:pt x="1209536" y="1462966"/>
                  </a:cubicBezTo>
                  <a:cubicBezTo>
                    <a:pt x="1212802" y="1456434"/>
                    <a:pt x="1211868" y="1453169"/>
                    <a:pt x="1206270" y="1447571"/>
                  </a:cubicBezTo>
                  <a:cubicBezTo>
                    <a:pt x="1202538" y="1443839"/>
                    <a:pt x="1199273" y="1440107"/>
                    <a:pt x="1196474" y="1435442"/>
                  </a:cubicBezTo>
                  <a:cubicBezTo>
                    <a:pt x="1194141" y="1432176"/>
                    <a:pt x="1191342" y="1429844"/>
                    <a:pt x="1187144" y="1429377"/>
                  </a:cubicBezTo>
                  <a:cubicBezTo>
                    <a:pt x="1182012" y="1428911"/>
                    <a:pt x="1176880" y="1428444"/>
                    <a:pt x="1171749" y="1427045"/>
                  </a:cubicBezTo>
                  <a:cubicBezTo>
                    <a:pt x="1168950" y="1426112"/>
                    <a:pt x="1165684" y="1424246"/>
                    <a:pt x="1163352" y="1422380"/>
                  </a:cubicBezTo>
                  <a:cubicBezTo>
                    <a:pt x="1158687" y="1417714"/>
                    <a:pt x="1155421" y="1412583"/>
                    <a:pt x="1154488" y="1405585"/>
                  </a:cubicBezTo>
                  <a:cubicBezTo>
                    <a:pt x="1154022" y="1399987"/>
                    <a:pt x="1153088" y="1394389"/>
                    <a:pt x="1152156" y="1388325"/>
                  </a:cubicBezTo>
                  <a:cubicBezTo>
                    <a:pt x="1152156" y="1387858"/>
                    <a:pt x="1151689" y="1386925"/>
                    <a:pt x="1151223" y="1386925"/>
                  </a:cubicBezTo>
                  <a:cubicBezTo>
                    <a:pt x="1149823" y="1386925"/>
                    <a:pt x="1148423" y="1386925"/>
                    <a:pt x="1147491" y="1387858"/>
                  </a:cubicBezTo>
                  <a:cubicBezTo>
                    <a:pt x="1140026" y="1395789"/>
                    <a:pt x="1132096" y="1403253"/>
                    <a:pt x="1126031" y="1412583"/>
                  </a:cubicBezTo>
                  <a:cubicBezTo>
                    <a:pt x="1121366" y="1420047"/>
                    <a:pt x="1115301" y="1423313"/>
                    <a:pt x="1106904" y="1422846"/>
                  </a:cubicBezTo>
                  <a:cubicBezTo>
                    <a:pt x="1100373" y="1422380"/>
                    <a:pt x="1094309" y="1422380"/>
                    <a:pt x="1088244" y="1425179"/>
                  </a:cubicBezTo>
                  <a:cubicBezTo>
                    <a:pt x="1085912" y="1426112"/>
                    <a:pt x="1083112" y="1424712"/>
                    <a:pt x="1081247" y="1422846"/>
                  </a:cubicBezTo>
                  <a:cubicBezTo>
                    <a:pt x="1078914" y="1420514"/>
                    <a:pt x="1077048" y="1418181"/>
                    <a:pt x="1077048" y="1414449"/>
                  </a:cubicBezTo>
                  <a:cubicBezTo>
                    <a:pt x="1076581" y="1407918"/>
                    <a:pt x="1076115" y="1401853"/>
                    <a:pt x="1075182" y="1395322"/>
                  </a:cubicBezTo>
                  <a:cubicBezTo>
                    <a:pt x="1075182" y="1393923"/>
                    <a:pt x="1074249" y="1392990"/>
                    <a:pt x="1073782" y="1392057"/>
                  </a:cubicBezTo>
                  <a:cubicBezTo>
                    <a:pt x="1072849" y="1391123"/>
                    <a:pt x="1071916" y="1390191"/>
                    <a:pt x="1070983" y="1389724"/>
                  </a:cubicBezTo>
                  <a:cubicBezTo>
                    <a:pt x="1070050" y="1389724"/>
                    <a:pt x="1068184" y="1390191"/>
                    <a:pt x="1067718" y="1391123"/>
                  </a:cubicBezTo>
                  <a:cubicBezTo>
                    <a:pt x="1066318" y="1393456"/>
                    <a:pt x="1065385" y="1395789"/>
                    <a:pt x="1064452" y="1398121"/>
                  </a:cubicBezTo>
                  <a:cubicBezTo>
                    <a:pt x="1063053" y="1400920"/>
                    <a:pt x="1060720" y="1400920"/>
                    <a:pt x="1058388" y="1398121"/>
                  </a:cubicBezTo>
                  <a:cubicBezTo>
                    <a:pt x="1056055" y="1394856"/>
                    <a:pt x="1054189" y="1391590"/>
                    <a:pt x="1053723" y="1387858"/>
                  </a:cubicBezTo>
                  <a:cubicBezTo>
                    <a:pt x="1052789" y="1381327"/>
                    <a:pt x="1049524" y="1375729"/>
                    <a:pt x="1044859" y="1371064"/>
                  </a:cubicBezTo>
                  <a:cubicBezTo>
                    <a:pt x="1042060" y="1367798"/>
                    <a:pt x="1038794" y="1364533"/>
                    <a:pt x="1035529" y="1361734"/>
                  </a:cubicBezTo>
                  <a:cubicBezTo>
                    <a:pt x="1034129" y="1360334"/>
                    <a:pt x="1032263" y="1359401"/>
                    <a:pt x="1031330" y="1358002"/>
                  </a:cubicBezTo>
                  <a:cubicBezTo>
                    <a:pt x="1027598" y="1351470"/>
                    <a:pt x="1023866" y="1344473"/>
                    <a:pt x="1020134" y="1337942"/>
                  </a:cubicBezTo>
                  <a:cubicBezTo>
                    <a:pt x="1019201" y="1336542"/>
                    <a:pt x="1019668" y="1334210"/>
                    <a:pt x="1019668" y="1332344"/>
                  </a:cubicBezTo>
                  <a:cubicBezTo>
                    <a:pt x="1020134" y="1330011"/>
                    <a:pt x="1020601" y="1327212"/>
                    <a:pt x="1021534" y="1324880"/>
                  </a:cubicBezTo>
                  <a:cubicBezTo>
                    <a:pt x="1022000" y="1323947"/>
                    <a:pt x="1022933" y="1322547"/>
                    <a:pt x="1024333" y="1322547"/>
                  </a:cubicBezTo>
                  <a:cubicBezTo>
                    <a:pt x="1028065" y="1322081"/>
                    <a:pt x="1031797" y="1321147"/>
                    <a:pt x="1035529" y="1321614"/>
                  </a:cubicBezTo>
                  <a:cubicBezTo>
                    <a:pt x="1039261" y="1321614"/>
                    <a:pt x="1043459" y="1322081"/>
                    <a:pt x="1046725" y="1323480"/>
                  </a:cubicBezTo>
                  <a:cubicBezTo>
                    <a:pt x="1049057" y="1324880"/>
                    <a:pt x="1050457" y="1328145"/>
                    <a:pt x="1052323" y="1330944"/>
                  </a:cubicBezTo>
                  <a:cubicBezTo>
                    <a:pt x="1056988" y="1338408"/>
                    <a:pt x="1062120" y="1346339"/>
                    <a:pt x="1066785" y="1353803"/>
                  </a:cubicBezTo>
                  <a:cubicBezTo>
                    <a:pt x="1069117" y="1357535"/>
                    <a:pt x="1071916" y="1359401"/>
                    <a:pt x="1075648" y="1360334"/>
                  </a:cubicBezTo>
                  <a:cubicBezTo>
                    <a:pt x="1077515" y="1360801"/>
                    <a:pt x="1079380" y="1361267"/>
                    <a:pt x="1081247" y="1361734"/>
                  </a:cubicBezTo>
                  <a:cubicBezTo>
                    <a:pt x="1085912" y="1362667"/>
                    <a:pt x="1089644" y="1364533"/>
                    <a:pt x="1092443" y="1368265"/>
                  </a:cubicBezTo>
                  <a:cubicBezTo>
                    <a:pt x="1094309" y="1370597"/>
                    <a:pt x="1097574" y="1371997"/>
                    <a:pt x="1099907" y="1373863"/>
                  </a:cubicBezTo>
                  <a:cubicBezTo>
                    <a:pt x="1106904" y="1378994"/>
                    <a:pt x="1115301" y="1379927"/>
                    <a:pt x="1123232" y="1381793"/>
                  </a:cubicBezTo>
                  <a:cubicBezTo>
                    <a:pt x="1126498" y="1382726"/>
                    <a:pt x="1129297" y="1382260"/>
                    <a:pt x="1132562" y="1380394"/>
                  </a:cubicBezTo>
                  <a:cubicBezTo>
                    <a:pt x="1137227" y="1378061"/>
                    <a:pt x="1141426" y="1375729"/>
                    <a:pt x="1146558" y="1373396"/>
                  </a:cubicBezTo>
                  <a:cubicBezTo>
                    <a:pt x="1152156" y="1371064"/>
                    <a:pt x="1157287" y="1372930"/>
                    <a:pt x="1159620" y="1378061"/>
                  </a:cubicBezTo>
                  <a:cubicBezTo>
                    <a:pt x="1161486" y="1382260"/>
                    <a:pt x="1163352" y="1386458"/>
                    <a:pt x="1165218" y="1390191"/>
                  </a:cubicBezTo>
                  <a:cubicBezTo>
                    <a:pt x="1167084" y="1394389"/>
                    <a:pt x="1169883" y="1395789"/>
                    <a:pt x="1174081" y="1396255"/>
                  </a:cubicBezTo>
                  <a:cubicBezTo>
                    <a:pt x="1192275" y="1397655"/>
                    <a:pt x="1209536" y="1401387"/>
                    <a:pt x="1227263" y="1404186"/>
                  </a:cubicBezTo>
                  <a:cubicBezTo>
                    <a:pt x="1233794" y="1405119"/>
                    <a:pt x="1239859" y="1405585"/>
                    <a:pt x="1246390" y="1405119"/>
                  </a:cubicBezTo>
                  <a:cubicBezTo>
                    <a:pt x="1257120" y="1403719"/>
                    <a:pt x="1267849" y="1400454"/>
                    <a:pt x="1278579" y="1403253"/>
                  </a:cubicBezTo>
                  <a:cubicBezTo>
                    <a:pt x="1280911" y="1403719"/>
                    <a:pt x="1283710" y="1402786"/>
                    <a:pt x="1286043" y="1401853"/>
                  </a:cubicBezTo>
                  <a:cubicBezTo>
                    <a:pt x="1293507" y="1399521"/>
                    <a:pt x="1301438" y="1399521"/>
                    <a:pt x="1308902" y="1399987"/>
                  </a:cubicBezTo>
                  <a:cubicBezTo>
                    <a:pt x="1311701" y="1399987"/>
                    <a:pt x="1314033" y="1401387"/>
                    <a:pt x="1314966" y="1403719"/>
                  </a:cubicBezTo>
                  <a:cubicBezTo>
                    <a:pt x="1315899" y="1406052"/>
                    <a:pt x="1317766" y="1407918"/>
                    <a:pt x="1320098" y="1409317"/>
                  </a:cubicBezTo>
                  <a:cubicBezTo>
                    <a:pt x="1322897" y="1411183"/>
                    <a:pt x="1325230" y="1413516"/>
                    <a:pt x="1326163" y="1416781"/>
                  </a:cubicBezTo>
                  <a:cubicBezTo>
                    <a:pt x="1327562" y="1423313"/>
                    <a:pt x="1331294" y="1426578"/>
                    <a:pt x="1337825" y="1427978"/>
                  </a:cubicBezTo>
                  <a:cubicBezTo>
                    <a:pt x="1342024" y="1428911"/>
                    <a:pt x="1345756" y="1431710"/>
                    <a:pt x="1348555" y="1435442"/>
                  </a:cubicBezTo>
                  <a:cubicBezTo>
                    <a:pt x="1353220" y="1441973"/>
                    <a:pt x="1360218" y="1444772"/>
                    <a:pt x="1368615" y="1445238"/>
                  </a:cubicBezTo>
                  <a:cubicBezTo>
                    <a:pt x="1370481" y="1445238"/>
                    <a:pt x="1371880" y="1445238"/>
                    <a:pt x="1373746" y="1445238"/>
                  </a:cubicBezTo>
                  <a:cubicBezTo>
                    <a:pt x="1373746" y="1445238"/>
                    <a:pt x="1373746" y="1445238"/>
                    <a:pt x="1374213" y="1444772"/>
                  </a:cubicBezTo>
                  <a:lnTo>
                    <a:pt x="1375146" y="1444305"/>
                  </a:lnTo>
                  <a:lnTo>
                    <a:pt x="1374679" y="1445238"/>
                  </a:lnTo>
                  <a:cubicBezTo>
                    <a:pt x="1374679" y="1445238"/>
                    <a:pt x="1374213" y="1445238"/>
                    <a:pt x="1374213" y="1445238"/>
                  </a:cubicBezTo>
                  <a:cubicBezTo>
                    <a:pt x="1371414" y="1449437"/>
                    <a:pt x="1367682" y="1452236"/>
                    <a:pt x="1361617" y="1449903"/>
                  </a:cubicBezTo>
                  <a:cubicBezTo>
                    <a:pt x="1360684" y="1449437"/>
                    <a:pt x="1358818" y="1450370"/>
                    <a:pt x="1358351" y="1451303"/>
                  </a:cubicBezTo>
                  <a:cubicBezTo>
                    <a:pt x="1357885" y="1452236"/>
                    <a:pt x="1357885" y="1454102"/>
                    <a:pt x="1358818" y="1454568"/>
                  </a:cubicBezTo>
                  <a:cubicBezTo>
                    <a:pt x="1364416" y="1460633"/>
                    <a:pt x="1370014" y="1466698"/>
                    <a:pt x="1376079" y="1472296"/>
                  </a:cubicBezTo>
                  <a:cubicBezTo>
                    <a:pt x="1386809" y="1482559"/>
                    <a:pt x="1391940" y="1482559"/>
                    <a:pt x="1404536" y="1474162"/>
                  </a:cubicBezTo>
                  <a:cubicBezTo>
                    <a:pt x="1409201" y="1470896"/>
                    <a:pt x="1412933" y="1466698"/>
                    <a:pt x="1413400" y="1461100"/>
                  </a:cubicBezTo>
                  <a:cubicBezTo>
                    <a:pt x="1413400" y="1461100"/>
                    <a:pt x="1413400" y="1461100"/>
                    <a:pt x="1412933" y="1461100"/>
                  </a:cubicBezTo>
                  <a:lnTo>
                    <a:pt x="1412933" y="1460167"/>
                  </a:lnTo>
                  <a:lnTo>
                    <a:pt x="1413400" y="1460633"/>
                  </a:lnTo>
                  <a:cubicBezTo>
                    <a:pt x="1413400" y="1460633"/>
                    <a:pt x="1413400" y="1461100"/>
                    <a:pt x="1413400" y="1461100"/>
                  </a:cubicBezTo>
                  <a:cubicBezTo>
                    <a:pt x="1413866" y="1461566"/>
                    <a:pt x="1414799" y="1461566"/>
                    <a:pt x="1414799" y="1462033"/>
                  </a:cubicBezTo>
                  <a:cubicBezTo>
                    <a:pt x="1417598" y="1470430"/>
                    <a:pt x="1420864" y="1478827"/>
                    <a:pt x="1420397" y="1487690"/>
                  </a:cubicBezTo>
                  <a:cubicBezTo>
                    <a:pt x="1419930" y="1491422"/>
                    <a:pt x="1419930" y="1495621"/>
                    <a:pt x="1421330" y="1498887"/>
                  </a:cubicBezTo>
                  <a:cubicBezTo>
                    <a:pt x="1424596" y="1507750"/>
                    <a:pt x="1425995" y="1517547"/>
                    <a:pt x="1428328" y="1526877"/>
                  </a:cubicBezTo>
                  <a:cubicBezTo>
                    <a:pt x="1430660" y="1536207"/>
                    <a:pt x="1436258" y="1544604"/>
                    <a:pt x="1436725" y="1554401"/>
                  </a:cubicBezTo>
                  <a:cubicBezTo>
                    <a:pt x="1436725" y="1556267"/>
                    <a:pt x="1438124" y="1558133"/>
                    <a:pt x="1439057" y="1559533"/>
                  </a:cubicBezTo>
                  <a:cubicBezTo>
                    <a:pt x="1442323" y="1565131"/>
                    <a:pt x="1444655" y="1571195"/>
                    <a:pt x="1448388" y="1576327"/>
                  </a:cubicBezTo>
                  <a:cubicBezTo>
                    <a:pt x="1453053" y="1582858"/>
                    <a:pt x="1455385" y="1589855"/>
                    <a:pt x="1458184" y="1597320"/>
                  </a:cubicBezTo>
                  <a:cubicBezTo>
                    <a:pt x="1459584" y="1601052"/>
                    <a:pt x="1460983" y="1604317"/>
                    <a:pt x="1461916" y="1608049"/>
                  </a:cubicBezTo>
                  <a:cubicBezTo>
                    <a:pt x="1463782" y="1615513"/>
                    <a:pt x="1467048" y="1622511"/>
                    <a:pt x="1473112" y="1628109"/>
                  </a:cubicBezTo>
                  <a:cubicBezTo>
                    <a:pt x="1476378" y="1631375"/>
                    <a:pt x="1479177" y="1635107"/>
                    <a:pt x="1480576" y="1639305"/>
                  </a:cubicBezTo>
                  <a:cubicBezTo>
                    <a:pt x="1483842" y="1648169"/>
                    <a:pt x="1489440" y="1656566"/>
                    <a:pt x="1490373" y="1666363"/>
                  </a:cubicBezTo>
                  <a:cubicBezTo>
                    <a:pt x="1490840" y="1672427"/>
                    <a:pt x="1494105" y="1677092"/>
                    <a:pt x="1497371" y="1681757"/>
                  </a:cubicBezTo>
                  <a:cubicBezTo>
                    <a:pt x="1498770" y="1683623"/>
                    <a:pt x="1500636" y="1685489"/>
                    <a:pt x="1502969" y="1687355"/>
                  </a:cubicBezTo>
                  <a:cubicBezTo>
                    <a:pt x="1507634" y="1691088"/>
                    <a:pt x="1514631" y="1690154"/>
                    <a:pt x="1518364" y="1685489"/>
                  </a:cubicBezTo>
                  <a:cubicBezTo>
                    <a:pt x="1519296" y="1684090"/>
                    <a:pt x="1520229" y="1682224"/>
                    <a:pt x="1521162" y="1680358"/>
                  </a:cubicBezTo>
                  <a:cubicBezTo>
                    <a:pt x="1522562" y="1677559"/>
                    <a:pt x="1524894" y="1674760"/>
                    <a:pt x="1528160" y="1673827"/>
                  </a:cubicBezTo>
                  <a:cubicBezTo>
                    <a:pt x="1532359" y="1672427"/>
                    <a:pt x="1533758" y="1669162"/>
                    <a:pt x="1535158" y="1665430"/>
                  </a:cubicBezTo>
                  <a:cubicBezTo>
                    <a:pt x="1537024" y="1660298"/>
                    <a:pt x="1539823" y="1656566"/>
                    <a:pt x="1544488" y="1653767"/>
                  </a:cubicBezTo>
                  <a:cubicBezTo>
                    <a:pt x="1547753" y="1652367"/>
                    <a:pt x="1548687" y="1649102"/>
                    <a:pt x="1548220" y="1645370"/>
                  </a:cubicBezTo>
                  <a:cubicBezTo>
                    <a:pt x="1547753" y="1642104"/>
                    <a:pt x="1547287" y="1638839"/>
                    <a:pt x="1546820" y="1636040"/>
                  </a:cubicBezTo>
                  <a:cubicBezTo>
                    <a:pt x="1545887" y="1632308"/>
                    <a:pt x="1546354" y="1628576"/>
                    <a:pt x="1547753" y="1624843"/>
                  </a:cubicBezTo>
                  <a:cubicBezTo>
                    <a:pt x="1548687" y="1622511"/>
                    <a:pt x="1549619" y="1620178"/>
                    <a:pt x="1550552" y="1617846"/>
                  </a:cubicBezTo>
                  <a:cubicBezTo>
                    <a:pt x="1552885" y="1612248"/>
                    <a:pt x="1553352" y="1606650"/>
                    <a:pt x="1551019" y="1601052"/>
                  </a:cubicBezTo>
                  <a:cubicBezTo>
                    <a:pt x="1549619" y="1598253"/>
                    <a:pt x="1549619" y="1594987"/>
                    <a:pt x="1549153" y="1591721"/>
                  </a:cubicBezTo>
                  <a:cubicBezTo>
                    <a:pt x="1549153" y="1584724"/>
                    <a:pt x="1549153" y="1577726"/>
                    <a:pt x="1549153" y="1570729"/>
                  </a:cubicBezTo>
                  <a:cubicBezTo>
                    <a:pt x="1549153" y="1566530"/>
                    <a:pt x="1551485" y="1563731"/>
                    <a:pt x="1556151" y="1562798"/>
                  </a:cubicBezTo>
                  <a:cubicBezTo>
                    <a:pt x="1558017" y="1562332"/>
                    <a:pt x="1560349" y="1561865"/>
                    <a:pt x="1561282" y="1560932"/>
                  </a:cubicBezTo>
                  <a:cubicBezTo>
                    <a:pt x="1564548" y="1555801"/>
                    <a:pt x="1569679" y="1553468"/>
                    <a:pt x="1575277" y="1551602"/>
                  </a:cubicBezTo>
                  <a:cubicBezTo>
                    <a:pt x="1577610" y="1550669"/>
                    <a:pt x="1579476" y="1548336"/>
                    <a:pt x="1579942" y="1546004"/>
                  </a:cubicBezTo>
                  <a:cubicBezTo>
                    <a:pt x="1580875" y="1542738"/>
                    <a:pt x="1581342" y="1539473"/>
                    <a:pt x="1584607" y="1537607"/>
                  </a:cubicBezTo>
                  <a:cubicBezTo>
                    <a:pt x="1592538" y="1533408"/>
                    <a:pt x="1597670" y="1525478"/>
                    <a:pt x="1604667" y="1519879"/>
                  </a:cubicBezTo>
                  <a:cubicBezTo>
                    <a:pt x="1607933" y="1517547"/>
                    <a:pt x="1610265" y="1514748"/>
                    <a:pt x="1612131" y="1511016"/>
                  </a:cubicBezTo>
                  <a:cubicBezTo>
                    <a:pt x="1614464" y="1507284"/>
                    <a:pt x="1617729" y="1504018"/>
                    <a:pt x="1620528" y="1500286"/>
                  </a:cubicBezTo>
                  <a:cubicBezTo>
                    <a:pt x="1622395" y="1497487"/>
                    <a:pt x="1625193" y="1496088"/>
                    <a:pt x="1627993" y="1495155"/>
                  </a:cubicBezTo>
                  <a:cubicBezTo>
                    <a:pt x="1638722" y="1490490"/>
                    <a:pt x="1645720" y="1483025"/>
                    <a:pt x="1646186" y="1470430"/>
                  </a:cubicBezTo>
                  <a:cubicBezTo>
                    <a:pt x="1646186" y="1467164"/>
                    <a:pt x="1648986" y="1464832"/>
                    <a:pt x="1651784" y="1462966"/>
                  </a:cubicBezTo>
                  <a:cubicBezTo>
                    <a:pt x="1656450" y="1460167"/>
                    <a:pt x="1661581" y="1459700"/>
                    <a:pt x="1666713" y="1460167"/>
                  </a:cubicBezTo>
                  <a:cubicBezTo>
                    <a:pt x="1678375" y="1460633"/>
                    <a:pt x="1689571" y="1458301"/>
                    <a:pt x="1699368" y="1451303"/>
                  </a:cubicBezTo>
                  <a:cubicBezTo>
                    <a:pt x="1703567" y="1448504"/>
                    <a:pt x="1709165" y="1448970"/>
                    <a:pt x="1712897" y="1444772"/>
                  </a:cubicBezTo>
                  <a:cubicBezTo>
                    <a:pt x="1712897" y="1444772"/>
                    <a:pt x="1715696" y="1445705"/>
                    <a:pt x="1715696" y="1446638"/>
                  </a:cubicBezTo>
                  <a:cubicBezTo>
                    <a:pt x="1717095" y="1450370"/>
                    <a:pt x="1718028" y="1453636"/>
                    <a:pt x="1719428" y="1457368"/>
                  </a:cubicBezTo>
                  <a:cubicBezTo>
                    <a:pt x="1723160" y="1469963"/>
                    <a:pt x="1730158" y="1480693"/>
                    <a:pt x="1742753" y="1486757"/>
                  </a:cubicBezTo>
                  <a:cubicBezTo>
                    <a:pt x="1744619" y="1487690"/>
                    <a:pt x="1746019" y="1488157"/>
                    <a:pt x="1747885" y="1489090"/>
                  </a:cubicBezTo>
                  <a:cubicBezTo>
                    <a:pt x="1750684" y="1490490"/>
                    <a:pt x="1751150" y="1492822"/>
                    <a:pt x="1750217" y="1497021"/>
                  </a:cubicBezTo>
                  <a:cubicBezTo>
                    <a:pt x="1748818" y="1503085"/>
                    <a:pt x="1749751" y="1504951"/>
                    <a:pt x="1755349" y="1507284"/>
                  </a:cubicBezTo>
                  <a:cubicBezTo>
                    <a:pt x="1759081" y="1508683"/>
                    <a:pt x="1761880" y="1511016"/>
                    <a:pt x="1763746" y="1514748"/>
                  </a:cubicBezTo>
                  <a:cubicBezTo>
                    <a:pt x="1764212" y="1515214"/>
                    <a:pt x="1764212" y="1515681"/>
                    <a:pt x="1764679" y="1516614"/>
                  </a:cubicBezTo>
                  <a:cubicBezTo>
                    <a:pt x="1768878" y="1525011"/>
                    <a:pt x="1770744" y="1533408"/>
                    <a:pt x="1767945" y="1542272"/>
                  </a:cubicBezTo>
                  <a:cubicBezTo>
                    <a:pt x="1767012" y="1545071"/>
                    <a:pt x="1767478" y="1548803"/>
                    <a:pt x="1767478" y="1551602"/>
                  </a:cubicBezTo>
                  <a:cubicBezTo>
                    <a:pt x="1767478" y="1554401"/>
                    <a:pt x="1771677" y="1558133"/>
                    <a:pt x="1774009" y="1558133"/>
                  </a:cubicBezTo>
                  <a:cubicBezTo>
                    <a:pt x="1781007" y="1557667"/>
                    <a:pt x="1788005" y="1557667"/>
                    <a:pt x="1794069" y="1553001"/>
                  </a:cubicBezTo>
                  <a:cubicBezTo>
                    <a:pt x="1797335" y="1553935"/>
                    <a:pt x="1802466" y="1550669"/>
                    <a:pt x="1807131" y="1547403"/>
                  </a:cubicBezTo>
                  <a:close/>
                  <a:moveTo>
                    <a:pt x="2139751" y="1270298"/>
                  </a:moveTo>
                  <a:cubicBezTo>
                    <a:pt x="2140217" y="1270298"/>
                    <a:pt x="2140684" y="1271231"/>
                    <a:pt x="2140684" y="1271698"/>
                  </a:cubicBezTo>
                  <a:cubicBezTo>
                    <a:pt x="2140684" y="1272631"/>
                    <a:pt x="2140684" y="1273564"/>
                    <a:pt x="2140684" y="1274497"/>
                  </a:cubicBezTo>
                  <a:cubicBezTo>
                    <a:pt x="2140684" y="1274497"/>
                    <a:pt x="2141150" y="1274497"/>
                    <a:pt x="2141150" y="1274497"/>
                  </a:cubicBezTo>
                  <a:lnTo>
                    <a:pt x="2141617" y="1275430"/>
                  </a:lnTo>
                  <a:lnTo>
                    <a:pt x="2140684" y="1274963"/>
                  </a:lnTo>
                  <a:cubicBezTo>
                    <a:pt x="2140684" y="1274963"/>
                    <a:pt x="2140684" y="1274497"/>
                    <a:pt x="2140684" y="1274497"/>
                  </a:cubicBezTo>
                  <a:cubicBezTo>
                    <a:pt x="2139751" y="1274030"/>
                    <a:pt x="2138818" y="1273564"/>
                    <a:pt x="2138351" y="1273097"/>
                  </a:cubicBezTo>
                  <a:cubicBezTo>
                    <a:pt x="2137418" y="1271698"/>
                    <a:pt x="2138351" y="1270765"/>
                    <a:pt x="2139751" y="1270298"/>
                  </a:cubicBezTo>
                  <a:close/>
                  <a:moveTo>
                    <a:pt x="2106629" y="1229712"/>
                  </a:moveTo>
                  <a:cubicBezTo>
                    <a:pt x="2107095" y="1229712"/>
                    <a:pt x="2107562" y="1230179"/>
                    <a:pt x="2107562" y="1230645"/>
                  </a:cubicBezTo>
                  <a:cubicBezTo>
                    <a:pt x="2107095" y="1231112"/>
                    <a:pt x="2106629" y="1231112"/>
                    <a:pt x="2106162" y="1231578"/>
                  </a:cubicBezTo>
                  <a:cubicBezTo>
                    <a:pt x="2105696" y="1231578"/>
                    <a:pt x="2104763" y="1231578"/>
                    <a:pt x="2104763" y="1231112"/>
                  </a:cubicBezTo>
                  <a:cubicBezTo>
                    <a:pt x="2104763" y="1230179"/>
                    <a:pt x="2105229" y="1229246"/>
                    <a:pt x="2106629" y="1229712"/>
                  </a:cubicBezTo>
                  <a:close/>
                  <a:moveTo>
                    <a:pt x="2087968" y="1315549"/>
                  </a:moveTo>
                  <a:cubicBezTo>
                    <a:pt x="2088435" y="1316016"/>
                    <a:pt x="2088901" y="1316016"/>
                    <a:pt x="2089368" y="1316482"/>
                  </a:cubicBezTo>
                  <a:cubicBezTo>
                    <a:pt x="2089835" y="1317415"/>
                    <a:pt x="2089835" y="1318815"/>
                    <a:pt x="2089835" y="1319748"/>
                  </a:cubicBezTo>
                  <a:cubicBezTo>
                    <a:pt x="2089835" y="1320215"/>
                    <a:pt x="2089368" y="1320215"/>
                    <a:pt x="2088901" y="1320681"/>
                  </a:cubicBezTo>
                  <a:cubicBezTo>
                    <a:pt x="2088435" y="1319281"/>
                    <a:pt x="2087502" y="1317415"/>
                    <a:pt x="2087035" y="1316016"/>
                  </a:cubicBezTo>
                  <a:cubicBezTo>
                    <a:pt x="2086569" y="1316016"/>
                    <a:pt x="2087502" y="1315549"/>
                    <a:pt x="2087968" y="1315549"/>
                  </a:cubicBezTo>
                  <a:close/>
                  <a:moveTo>
                    <a:pt x="2254978" y="946542"/>
                  </a:moveTo>
                  <a:cubicBezTo>
                    <a:pt x="2256377" y="946542"/>
                    <a:pt x="2258710" y="947942"/>
                    <a:pt x="2259177" y="949342"/>
                  </a:cubicBezTo>
                  <a:cubicBezTo>
                    <a:pt x="2259643" y="951208"/>
                    <a:pt x="2259643" y="953074"/>
                    <a:pt x="2260110" y="954940"/>
                  </a:cubicBezTo>
                  <a:cubicBezTo>
                    <a:pt x="2259643" y="956806"/>
                    <a:pt x="2259177" y="958672"/>
                    <a:pt x="2258243" y="960071"/>
                  </a:cubicBezTo>
                  <a:cubicBezTo>
                    <a:pt x="2257777" y="960538"/>
                    <a:pt x="2255445" y="960538"/>
                    <a:pt x="2255445" y="960071"/>
                  </a:cubicBezTo>
                  <a:cubicBezTo>
                    <a:pt x="2254045" y="957272"/>
                    <a:pt x="2252645" y="954473"/>
                    <a:pt x="2251712" y="951674"/>
                  </a:cubicBezTo>
                  <a:cubicBezTo>
                    <a:pt x="2250313" y="949808"/>
                    <a:pt x="2252645" y="946542"/>
                    <a:pt x="2254978" y="946542"/>
                  </a:cubicBezTo>
                  <a:close/>
                  <a:moveTo>
                    <a:pt x="2596461" y="226722"/>
                  </a:moveTo>
                  <a:cubicBezTo>
                    <a:pt x="2598794" y="226256"/>
                    <a:pt x="2601126" y="225323"/>
                    <a:pt x="2603459" y="224856"/>
                  </a:cubicBezTo>
                  <a:cubicBezTo>
                    <a:pt x="2603925" y="224856"/>
                    <a:pt x="2604858" y="225323"/>
                    <a:pt x="2604858" y="225789"/>
                  </a:cubicBezTo>
                  <a:cubicBezTo>
                    <a:pt x="2605325" y="226256"/>
                    <a:pt x="2604858" y="226722"/>
                    <a:pt x="2604858" y="228122"/>
                  </a:cubicBezTo>
                  <a:cubicBezTo>
                    <a:pt x="2602992" y="229055"/>
                    <a:pt x="2601126" y="230454"/>
                    <a:pt x="2599260" y="231854"/>
                  </a:cubicBezTo>
                  <a:cubicBezTo>
                    <a:pt x="2597860" y="232787"/>
                    <a:pt x="2595995" y="231387"/>
                    <a:pt x="2595062" y="229521"/>
                  </a:cubicBezTo>
                  <a:cubicBezTo>
                    <a:pt x="2594595" y="227655"/>
                    <a:pt x="2595062" y="226722"/>
                    <a:pt x="2596461" y="226722"/>
                  </a:cubicBezTo>
                  <a:close/>
                  <a:moveTo>
                    <a:pt x="2272239" y="113828"/>
                  </a:moveTo>
                  <a:cubicBezTo>
                    <a:pt x="2272705" y="113828"/>
                    <a:pt x="2272705" y="113828"/>
                    <a:pt x="2272239" y="113828"/>
                  </a:cubicBezTo>
                  <a:cubicBezTo>
                    <a:pt x="2274105" y="114294"/>
                    <a:pt x="2275504" y="113828"/>
                    <a:pt x="2275971" y="116160"/>
                  </a:cubicBezTo>
                  <a:cubicBezTo>
                    <a:pt x="2275971" y="116160"/>
                    <a:pt x="2274571" y="117093"/>
                    <a:pt x="2274571" y="116627"/>
                  </a:cubicBezTo>
                  <a:cubicBezTo>
                    <a:pt x="2274105" y="115694"/>
                    <a:pt x="2273172" y="114761"/>
                    <a:pt x="2272239" y="113828"/>
                  </a:cubicBezTo>
                  <a:cubicBezTo>
                    <a:pt x="2272239" y="114294"/>
                    <a:pt x="2272239" y="114294"/>
                    <a:pt x="2271772" y="114294"/>
                  </a:cubicBezTo>
                  <a:cubicBezTo>
                    <a:pt x="2271306" y="113828"/>
                    <a:pt x="2271306" y="113828"/>
                    <a:pt x="2270839" y="113361"/>
                  </a:cubicBezTo>
                  <a:cubicBezTo>
                    <a:pt x="2271772" y="113361"/>
                    <a:pt x="2272239" y="113361"/>
                    <a:pt x="2272239" y="113828"/>
                  </a:cubicBezTo>
                  <a:close/>
                  <a:moveTo>
                    <a:pt x="2098232" y="718887"/>
                  </a:moveTo>
                  <a:cubicBezTo>
                    <a:pt x="2098698" y="718887"/>
                    <a:pt x="2099165" y="718887"/>
                    <a:pt x="2099631" y="718887"/>
                  </a:cubicBezTo>
                  <a:cubicBezTo>
                    <a:pt x="2100098" y="718421"/>
                    <a:pt x="2100564" y="717954"/>
                    <a:pt x="2101497" y="717488"/>
                  </a:cubicBezTo>
                  <a:cubicBezTo>
                    <a:pt x="2101497" y="717954"/>
                    <a:pt x="2101497" y="717954"/>
                    <a:pt x="2101964" y="718421"/>
                  </a:cubicBezTo>
                  <a:cubicBezTo>
                    <a:pt x="2101497" y="718421"/>
                    <a:pt x="2100564" y="718421"/>
                    <a:pt x="2100098" y="718887"/>
                  </a:cubicBezTo>
                  <a:cubicBezTo>
                    <a:pt x="2099631" y="718887"/>
                    <a:pt x="2099165" y="718887"/>
                    <a:pt x="2098232" y="718887"/>
                  </a:cubicBezTo>
                  <a:lnTo>
                    <a:pt x="2097765" y="719820"/>
                  </a:lnTo>
                  <a:lnTo>
                    <a:pt x="2098232" y="718887"/>
                  </a:lnTo>
                  <a:close/>
                  <a:moveTo>
                    <a:pt x="2020791" y="1320681"/>
                  </a:moveTo>
                  <a:cubicBezTo>
                    <a:pt x="2020791" y="1321147"/>
                    <a:pt x="2021258" y="1321147"/>
                    <a:pt x="2021258" y="1321614"/>
                  </a:cubicBezTo>
                  <a:cubicBezTo>
                    <a:pt x="2021258" y="1321614"/>
                    <a:pt x="2021258" y="1321614"/>
                    <a:pt x="2021724" y="1322081"/>
                  </a:cubicBezTo>
                  <a:cubicBezTo>
                    <a:pt x="2024524" y="1321147"/>
                    <a:pt x="2027322" y="1321614"/>
                    <a:pt x="2029655" y="1319281"/>
                  </a:cubicBezTo>
                  <a:cubicBezTo>
                    <a:pt x="2030588" y="1318349"/>
                    <a:pt x="2031521" y="1318815"/>
                    <a:pt x="2031521" y="1320215"/>
                  </a:cubicBezTo>
                  <a:cubicBezTo>
                    <a:pt x="2031521" y="1321147"/>
                    <a:pt x="2030588" y="1323014"/>
                    <a:pt x="2030121" y="1323014"/>
                  </a:cubicBezTo>
                  <a:cubicBezTo>
                    <a:pt x="2027322" y="1323947"/>
                    <a:pt x="2024524" y="1323947"/>
                    <a:pt x="2022191" y="1321614"/>
                  </a:cubicBezTo>
                  <a:cubicBezTo>
                    <a:pt x="2021724" y="1321614"/>
                    <a:pt x="2021724" y="1321614"/>
                    <a:pt x="2021258" y="1321614"/>
                  </a:cubicBezTo>
                  <a:cubicBezTo>
                    <a:pt x="2020791" y="1321614"/>
                    <a:pt x="2020791" y="1321147"/>
                    <a:pt x="2020791" y="1320681"/>
                  </a:cubicBezTo>
                  <a:close/>
                  <a:moveTo>
                    <a:pt x="2013327" y="79773"/>
                  </a:moveTo>
                  <a:lnTo>
                    <a:pt x="2012861" y="78373"/>
                  </a:lnTo>
                  <a:lnTo>
                    <a:pt x="2013794" y="79306"/>
                  </a:lnTo>
                  <a:cubicBezTo>
                    <a:pt x="2013794" y="79306"/>
                    <a:pt x="2013794" y="79773"/>
                    <a:pt x="2013327" y="79773"/>
                  </a:cubicBezTo>
                  <a:cubicBezTo>
                    <a:pt x="2017059" y="80706"/>
                    <a:pt x="2018459" y="83038"/>
                    <a:pt x="2017992" y="86304"/>
                  </a:cubicBezTo>
                  <a:cubicBezTo>
                    <a:pt x="2017526" y="88636"/>
                    <a:pt x="2016126" y="90502"/>
                    <a:pt x="2015193" y="92835"/>
                  </a:cubicBezTo>
                  <a:cubicBezTo>
                    <a:pt x="2015193" y="93301"/>
                    <a:pt x="2013794" y="93301"/>
                    <a:pt x="2013327" y="92835"/>
                  </a:cubicBezTo>
                  <a:cubicBezTo>
                    <a:pt x="2012861" y="92835"/>
                    <a:pt x="2012394" y="91902"/>
                    <a:pt x="2012394" y="91435"/>
                  </a:cubicBezTo>
                  <a:cubicBezTo>
                    <a:pt x="2012861" y="87703"/>
                    <a:pt x="2013327" y="83971"/>
                    <a:pt x="2013327" y="79773"/>
                  </a:cubicBezTo>
                  <a:cubicBezTo>
                    <a:pt x="2013794" y="79773"/>
                    <a:pt x="2013794" y="79773"/>
                    <a:pt x="2013327" y="79773"/>
                  </a:cubicBezTo>
                  <a:close/>
                  <a:moveTo>
                    <a:pt x="1996533" y="880765"/>
                  </a:moveTo>
                  <a:cubicBezTo>
                    <a:pt x="1996066" y="880765"/>
                    <a:pt x="1995133" y="880299"/>
                    <a:pt x="1995133" y="880299"/>
                  </a:cubicBezTo>
                  <a:cubicBezTo>
                    <a:pt x="1995133" y="879366"/>
                    <a:pt x="1995600" y="878432"/>
                    <a:pt x="1996066" y="877033"/>
                  </a:cubicBezTo>
                  <a:cubicBezTo>
                    <a:pt x="1996533" y="877033"/>
                    <a:pt x="1997466" y="877499"/>
                    <a:pt x="1997466" y="877499"/>
                  </a:cubicBezTo>
                  <a:cubicBezTo>
                    <a:pt x="1997000" y="878899"/>
                    <a:pt x="1996533" y="879832"/>
                    <a:pt x="1996533" y="880765"/>
                  </a:cubicBezTo>
                  <a:close/>
                  <a:moveTo>
                    <a:pt x="1997466" y="69043"/>
                  </a:moveTo>
                  <a:cubicBezTo>
                    <a:pt x="1998399" y="69043"/>
                    <a:pt x="1999798" y="69510"/>
                    <a:pt x="2000732" y="69976"/>
                  </a:cubicBezTo>
                  <a:cubicBezTo>
                    <a:pt x="2000265" y="70443"/>
                    <a:pt x="2000265" y="70909"/>
                    <a:pt x="1999798" y="71376"/>
                  </a:cubicBezTo>
                  <a:cubicBezTo>
                    <a:pt x="1998399" y="72775"/>
                    <a:pt x="1997466" y="74175"/>
                    <a:pt x="1996066" y="75108"/>
                  </a:cubicBezTo>
                  <a:cubicBezTo>
                    <a:pt x="1995600" y="75574"/>
                    <a:pt x="1995133" y="75574"/>
                    <a:pt x="1994201" y="75574"/>
                  </a:cubicBezTo>
                  <a:cubicBezTo>
                    <a:pt x="1992801" y="75574"/>
                    <a:pt x="1991868" y="75108"/>
                    <a:pt x="1991868" y="73708"/>
                  </a:cubicBezTo>
                  <a:cubicBezTo>
                    <a:pt x="1991401" y="70443"/>
                    <a:pt x="1992801" y="69043"/>
                    <a:pt x="1997466" y="69043"/>
                  </a:cubicBezTo>
                  <a:close/>
                  <a:moveTo>
                    <a:pt x="1933555" y="137620"/>
                  </a:moveTo>
                  <a:cubicBezTo>
                    <a:pt x="1935887" y="137620"/>
                    <a:pt x="1938220" y="138086"/>
                    <a:pt x="1940552" y="139019"/>
                  </a:cubicBezTo>
                  <a:cubicBezTo>
                    <a:pt x="1941019" y="139019"/>
                    <a:pt x="1941019" y="139952"/>
                    <a:pt x="1941485" y="140419"/>
                  </a:cubicBezTo>
                  <a:cubicBezTo>
                    <a:pt x="1941019" y="141352"/>
                    <a:pt x="1940552" y="142751"/>
                    <a:pt x="1939619" y="143218"/>
                  </a:cubicBezTo>
                  <a:cubicBezTo>
                    <a:pt x="1936820" y="144617"/>
                    <a:pt x="1933555" y="143218"/>
                    <a:pt x="1932155" y="140419"/>
                  </a:cubicBezTo>
                  <a:cubicBezTo>
                    <a:pt x="1931222" y="138553"/>
                    <a:pt x="1932155" y="137153"/>
                    <a:pt x="1933555" y="137620"/>
                  </a:cubicBezTo>
                  <a:close/>
                  <a:moveTo>
                    <a:pt x="1927957" y="1610382"/>
                  </a:moveTo>
                  <a:cubicBezTo>
                    <a:pt x="1928423" y="1610848"/>
                    <a:pt x="1928423" y="1611315"/>
                    <a:pt x="1928890" y="1611781"/>
                  </a:cubicBezTo>
                  <a:cubicBezTo>
                    <a:pt x="1927957" y="1612714"/>
                    <a:pt x="1927024" y="1612248"/>
                    <a:pt x="1927024" y="1610848"/>
                  </a:cubicBezTo>
                  <a:cubicBezTo>
                    <a:pt x="1927024" y="1610848"/>
                    <a:pt x="1927490" y="1610848"/>
                    <a:pt x="1927957" y="1610382"/>
                  </a:cubicBezTo>
                  <a:close/>
                  <a:moveTo>
                    <a:pt x="1531426" y="55514"/>
                  </a:moveTo>
                  <a:cubicBezTo>
                    <a:pt x="1531892" y="55981"/>
                    <a:pt x="1531892" y="55981"/>
                    <a:pt x="1532359" y="56447"/>
                  </a:cubicBezTo>
                  <a:cubicBezTo>
                    <a:pt x="1531892" y="56447"/>
                    <a:pt x="1531426" y="55981"/>
                    <a:pt x="1530959" y="55981"/>
                  </a:cubicBezTo>
                  <a:lnTo>
                    <a:pt x="1530026" y="54581"/>
                  </a:lnTo>
                  <a:lnTo>
                    <a:pt x="1531426" y="55514"/>
                  </a:lnTo>
                  <a:close/>
                  <a:moveTo>
                    <a:pt x="404345" y="636782"/>
                  </a:moveTo>
                  <a:lnTo>
                    <a:pt x="404345" y="635849"/>
                  </a:lnTo>
                  <a:lnTo>
                    <a:pt x="405278" y="636315"/>
                  </a:lnTo>
                  <a:lnTo>
                    <a:pt x="404345" y="636782"/>
                  </a:lnTo>
                  <a:close/>
                  <a:moveTo>
                    <a:pt x="454728" y="754342"/>
                  </a:moveTo>
                  <a:cubicBezTo>
                    <a:pt x="454261" y="757607"/>
                    <a:pt x="452395" y="760406"/>
                    <a:pt x="449130" y="760873"/>
                  </a:cubicBezTo>
                  <a:cubicBezTo>
                    <a:pt x="446330" y="761339"/>
                    <a:pt x="443065" y="761339"/>
                    <a:pt x="440266" y="761339"/>
                  </a:cubicBezTo>
                  <a:cubicBezTo>
                    <a:pt x="440266" y="761339"/>
                    <a:pt x="440266" y="761806"/>
                    <a:pt x="440266" y="761806"/>
                  </a:cubicBezTo>
                  <a:cubicBezTo>
                    <a:pt x="440266" y="762272"/>
                    <a:pt x="439799" y="762272"/>
                    <a:pt x="439799" y="762739"/>
                  </a:cubicBezTo>
                  <a:cubicBezTo>
                    <a:pt x="439799" y="762272"/>
                    <a:pt x="439799" y="761806"/>
                    <a:pt x="439799" y="761339"/>
                  </a:cubicBezTo>
                  <a:cubicBezTo>
                    <a:pt x="439799" y="761339"/>
                    <a:pt x="440266" y="761339"/>
                    <a:pt x="440266" y="761339"/>
                  </a:cubicBezTo>
                  <a:cubicBezTo>
                    <a:pt x="439799" y="757141"/>
                    <a:pt x="440266" y="752942"/>
                    <a:pt x="445398" y="751076"/>
                  </a:cubicBezTo>
                  <a:cubicBezTo>
                    <a:pt x="446797" y="750610"/>
                    <a:pt x="447263" y="747811"/>
                    <a:pt x="448197" y="746411"/>
                  </a:cubicBezTo>
                  <a:cubicBezTo>
                    <a:pt x="449596" y="744079"/>
                    <a:pt x="451462" y="743145"/>
                    <a:pt x="452395" y="744079"/>
                  </a:cubicBezTo>
                  <a:cubicBezTo>
                    <a:pt x="453328" y="745478"/>
                    <a:pt x="454261" y="746878"/>
                    <a:pt x="454728" y="748744"/>
                  </a:cubicBezTo>
                  <a:cubicBezTo>
                    <a:pt x="455194" y="750610"/>
                    <a:pt x="454728" y="752476"/>
                    <a:pt x="454728" y="754342"/>
                  </a:cubicBezTo>
                  <a:close/>
                  <a:moveTo>
                    <a:pt x="466857" y="764605"/>
                  </a:moveTo>
                  <a:cubicBezTo>
                    <a:pt x="466857" y="765071"/>
                    <a:pt x="466857" y="765071"/>
                    <a:pt x="466857" y="765538"/>
                  </a:cubicBezTo>
                  <a:cubicBezTo>
                    <a:pt x="466390" y="766004"/>
                    <a:pt x="466390" y="766471"/>
                    <a:pt x="465924" y="766937"/>
                  </a:cubicBezTo>
                  <a:cubicBezTo>
                    <a:pt x="465924" y="767404"/>
                    <a:pt x="465457" y="767870"/>
                    <a:pt x="465457" y="768337"/>
                  </a:cubicBezTo>
                  <a:cubicBezTo>
                    <a:pt x="465924" y="767404"/>
                    <a:pt x="465924" y="766471"/>
                    <a:pt x="466390" y="765071"/>
                  </a:cubicBezTo>
                  <a:cubicBezTo>
                    <a:pt x="466857" y="765071"/>
                    <a:pt x="466857" y="764605"/>
                    <a:pt x="466857" y="764605"/>
                  </a:cubicBezTo>
                  <a:cubicBezTo>
                    <a:pt x="466857" y="763205"/>
                    <a:pt x="466857" y="762272"/>
                    <a:pt x="468256" y="761339"/>
                  </a:cubicBezTo>
                  <a:cubicBezTo>
                    <a:pt x="468256" y="761806"/>
                    <a:pt x="468723" y="762272"/>
                    <a:pt x="468723" y="762739"/>
                  </a:cubicBezTo>
                  <a:cubicBezTo>
                    <a:pt x="468256" y="763205"/>
                    <a:pt x="467323" y="764138"/>
                    <a:pt x="466857" y="764605"/>
                  </a:cubicBezTo>
                  <a:close/>
                  <a:moveTo>
                    <a:pt x="498113" y="736148"/>
                  </a:moveTo>
                  <a:cubicBezTo>
                    <a:pt x="498579" y="735681"/>
                    <a:pt x="499512" y="735681"/>
                    <a:pt x="499979" y="735681"/>
                  </a:cubicBezTo>
                  <a:cubicBezTo>
                    <a:pt x="501378" y="735681"/>
                    <a:pt x="502311" y="736148"/>
                    <a:pt x="503244" y="736614"/>
                  </a:cubicBezTo>
                  <a:cubicBezTo>
                    <a:pt x="503244" y="737081"/>
                    <a:pt x="503244" y="738014"/>
                    <a:pt x="502778" y="738014"/>
                  </a:cubicBezTo>
                  <a:cubicBezTo>
                    <a:pt x="501845" y="738014"/>
                    <a:pt x="500445" y="738480"/>
                    <a:pt x="499512" y="738014"/>
                  </a:cubicBezTo>
                  <a:cubicBezTo>
                    <a:pt x="498113" y="738014"/>
                    <a:pt x="497646" y="737081"/>
                    <a:pt x="498113" y="736148"/>
                  </a:cubicBezTo>
                  <a:close/>
                  <a:moveTo>
                    <a:pt x="528436" y="446914"/>
                  </a:moveTo>
                  <a:cubicBezTo>
                    <a:pt x="527969" y="447847"/>
                    <a:pt x="526570" y="447847"/>
                    <a:pt x="525170" y="448313"/>
                  </a:cubicBezTo>
                  <a:cubicBezTo>
                    <a:pt x="524704" y="448313"/>
                    <a:pt x="523771" y="448313"/>
                    <a:pt x="523304" y="447847"/>
                  </a:cubicBezTo>
                  <a:cubicBezTo>
                    <a:pt x="522838" y="446914"/>
                    <a:pt x="521905" y="445514"/>
                    <a:pt x="521905" y="445048"/>
                  </a:cubicBezTo>
                  <a:cubicBezTo>
                    <a:pt x="521905" y="444581"/>
                    <a:pt x="523771" y="443648"/>
                    <a:pt x="524704" y="443648"/>
                  </a:cubicBezTo>
                  <a:cubicBezTo>
                    <a:pt x="527036" y="443648"/>
                    <a:pt x="528902" y="445981"/>
                    <a:pt x="528436" y="446914"/>
                  </a:cubicBezTo>
                  <a:close/>
                  <a:moveTo>
                    <a:pt x="548029" y="434784"/>
                  </a:moveTo>
                  <a:cubicBezTo>
                    <a:pt x="548029" y="434784"/>
                    <a:pt x="547562" y="434784"/>
                    <a:pt x="548029" y="434784"/>
                  </a:cubicBezTo>
                  <a:cubicBezTo>
                    <a:pt x="547096" y="436184"/>
                    <a:pt x="547562" y="437583"/>
                    <a:pt x="545230" y="437583"/>
                  </a:cubicBezTo>
                  <a:cubicBezTo>
                    <a:pt x="545230" y="437583"/>
                    <a:pt x="544764" y="436184"/>
                    <a:pt x="544764" y="436184"/>
                  </a:cubicBezTo>
                  <a:cubicBezTo>
                    <a:pt x="546163" y="435717"/>
                    <a:pt x="546629" y="435251"/>
                    <a:pt x="548029" y="434784"/>
                  </a:cubicBezTo>
                  <a:cubicBezTo>
                    <a:pt x="547562" y="434784"/>
                    <a:pt x="547562" y="434784"/>
                    <a:pt x="548029" y="434784"/>
                  </a:cubicBezTo>
                  <a:lnTo>
                    <a:pt x="548496" y="433385"/>
                  </a:lnTo>
                  <a:lnTo>
                    <a:pt x="548029" y="434784"/>
                  </a:lnTo>
                  <a:close/>
                  <a:moveTo>
                    <a:pt x="575087" y="425921"/>
                  </a:moveTo>
                  <a:cubicBezTo>
                    <a:pt x="575087" y="425921"/>
                    <a:pt x="574620" y="426387"/>
                    <a:pt x="574620" y="426387"/>
                  </a:cubicBezTo>
                  <a:cubicBezTo>
                    <a:pt x="574153" y="426854"/>
                    <a:pt x="574153" y="427320"/>
                    <a:pt x="574153" y="427320"/>
                  </a:cubicBezTo>
                  <a:cubicBezTo>
                    <a:pt x="574153" y="429653"/>
                    <a:pt x="574153" y="432452"/>
                    <a:pt x="574153" y="434784"/>
                  </a:cubicBezTo>
                  <a:cubicBezTo>
                    <a:pt x="574153" y="435251"/>
                    <a:pt x="573687" y="435717"/>
                    <a:pt x="573220" y="436184"/>
                  </a:cubicBezTo>
                  <a:cubicBezTo>
                    <a:pt x="572754" y="435717"/>
                    <a:pt x="572287" y="435251"/>
                    <a:pt x="572287" y="434784"/>
                  </a:cubicBezTo>
                  <a:cubicBezTo>
                    <a:pt x="572287" y="431985"/>
                    <a:pt x="572754" y="429653"/>
                    <a:pt x="574153" y="427320"/>
                  </a:cubicBezTo>
                  <a:cubicBezTo>
                    <a:pt x="574153" y="426854"/>
                    <a:pt x="574153" y="426387"/>
                    <a:pt x="574153" y="425454"/>
                  </a:cubicBezTo>
                  <a:cubicBezTo>
                    <a:pt x="574620" y="425921"/>
                    <a:pt x="574620" y="425921"/>
                    <a:pt x="575087" y="425921"/>
                  </a:cubicBezTo>
                  <a:cubicBezTo>
                    <a:pt x="575087" y="425454"/>
                    <a:pt x="575553" y="425454"/>
                    <a:pt x="575553" y="424988"/>
                  </a:cubicBezTo>
                  <a:cubicBezTo>
                    <a:pt x="576486" y="425454"/>
                    <a:pt x="576020" y="425454"/>
                    <a:pt x="575087" y="425921"/>
                  </a:cubicBezTo>
                  <a:close/>
                  <a:moveTo>
                    <a:pt x="607275" y="677368"/>
                  </a:moveTo>
                  <a:lnTo>
                    <a:pt x="608208" y="675968"/>
                  </a:lnTo>
                  <a:lnTo>
                    <a:pt x="608675" y="677834"/>
                  </a:lnTo>
                  <a:lnTo>
                    <a:pt x="607275" y="677368"/>
                  </a:lnTo>
                  <a:close/>
                  <a:moveTo>
                    <a:pt x="610075" y="473505"/>
                  </a:moveTo>
                  <a:cubicBezTo>
                    <a:pt x="610541" y="472105"/>
                    <a:pt x="611940" y="470705"/>
                    <a:pt x="613340" y="469306"/>
                  </a:cubicBezTo>
                  <a:cubicBezTo>
                    <a:pt x="613340" y="469306"/>
                    <a:pt x="613340" y="468839"/>
                    <a:pt x="612873" y="468839"/>
                  </a:cubicBezTo>
                  <a:lnTo>
                    <a:pt x="614273" y="467906"/>
                  </a:lnTo>
                  <a:lnTo>
                    <a:pt x="613340" y="469306"/>
                  </a:lnTo>
                  <a:cubicBezTo>
                    <a:pt x="613340" y="469306"/>
                    <a:pt x="613340" y="469306"/>
                    <a:pt x="613340" y="469306"/>
                  </a:cubicBezTo>
                  <a:cubicBezTo>
                    <a:pt x="613807" y="470705"/>
                    <a:pt x="614740" y="472105"/>
                    <a:pt x="614740" y="473971"/>
                  </a:cubicBezTo>
                  <a:cubicBezTo>
                    <a:pt x="614740" y="474904"/>
                    <a:pt x="613340" y="475837"/>
                    <a:pt x="612407" y="476770"/>
                  </a:cubicBezTo>
                  <a:cubicBezTo>
                    <a:pt x="611940" y="477237"/>
                    <a:pt x="611008" y="477237"/>
                    <a:pt x="611008" y="476770"/>
                  </a:cubicBezTo>
                  <a:cubicBezTo>
                    <a:pt x="610541" y="475837"/>
                    <a:pt x="609608" y="474438"/>
                    <a:pt x="610075" y="473505"/>
                  </a:cubicBezTo>
                  <a:close/>
                  <a:moveTo>
                    <a:pt x="617072" y="649378"/>
                  </a:moveTo>
                  <a:cubicBezTo>
                    <a:pt x="616605" y="649378"/>
                    <a:pt x="616139" y="648911"/>
                    <a:pt x="615673" y="648911"/>
                  </a:cubicBezTo>
                  <a:cubicBezTo>
                    <a:pt x="613807" y="648445"/>
                    <a:pt x="611940" y="648911"/>
                    <a:pt x="611474" y="646112"/>
                  </a:cubicBezTo>
                  <a:cubicBezTo>
                    <a:pt x="611474" y="646112"/>
                    <a:pt x="612407" y="645179"/>
                    <a:pt x="612873" y="645646"/>
                  </a:cubicBezTo>
                  <a:cubicBezTo>
                    <a:pt x="613807" y="646112"/>
                    <a:pt x="615206" y="646579"/>
                    <a:pt x="616139" y="647045"/>
                  </a:cubicBezTo>
                  <a:cubicBezTo>
                    <a:pt x="616605" y="647512"/>
                    <a:pt x="617539" y="647512"/>
                    <a:pt x="618005" y="647978"/>
                  </a:cubicBezTo>
                  <a:cubicBezTo>
                    <a:pt x="618472" y="648445"/>
                    <a:pt x="618472" y="648911"/>
                    <a:pt x="618938" y="649378"/>
                  </a:cubicBezTo>
                  <a:cubicBezTo>
                    <a:pt x="618472" y="649378"/>
                    <a:pt x="617539" y="649844"/>
                    <a:pt x="617072" y="649378"/>
                  </a:cubicBezTo>
                  <a:close/>
                  <a:moveTo>
                    <a:pt x="626869" y="607858"/>
                  </a:moveTo>
                  <a:cubicBezTo>
                    <a:pt x="625936" y="608325"/>
                    <a:pt x="624536" y="609258"/>
                    <a:pt x="623603" y="609258"/>
                  </a:cubicBezTo>
                  <a:cubicBezTo>
                    <a:pt x="622204" y="608325"/>
                    <a:pt x="620804" y="606925"/>
                    <a:pt x="619871" y="605526"/>
                  </a:cubicBezTo>
                  <a:cubicBezTo>
                    <a:pt x="619405" y="605059"/>
                    <a:pt x="620804" y="603660"/>
                    <a:pt x="621271" y="602727"/>
                  </a:cubicBezTo>
                  <a:cubicBezTo>
                    <a:pt x="624070" y="602727"/>
                    <a:pt x="625469" y="604593"/>
                    <a:pt x="626869" y="606459"/>
                  </a:cubicBezTo>
                  <a:cubicBezTo>
                    <a:pt x="627335" y="606459"/>
                    <a:pt x="627335" y="607858"/>
                    <a:pt x="626869" y="607858"/>
                  </a:cubicBezTo>
                  <a:close/>
                  <a:moveTo>
                    <a:pt x="645529" y="662906"/>
                  </a:moveTo>
                  <a:lnTo>
                    <a:pt x="645063" y="664306"/>
                  </a:lnTo>
                  <a:lnTo>
                    <a:pt x="643663" y="663373"/>
                  </a:lnTo>
                  <a:lnTo>
                    <a:pt x="645529" y="662906"/>
                  </a:lnTo>
                  <a:close/>
                  <a:moveTo>
                    <a:pt x="651127" y="679234"/>
                  </a:moveTo>
                  <a:cubicBezTo>
                    <a:pt x="650194" y="680634"/>
                    <a:pt x="648795" y="682500"/>
                    <a:pt x="649728" y="684366"/>
                  </a:cubicBezTo>
                  <a:cubicBezTo>
                    <a:pt x="650661" y="686232"/>
                    <a:pt x="651593" y="688564"/>
                    <a:pt x="648795" y="689031"/>
                  </a:cubicBezTo>
                  <a:cubicBezTo>
                    <a:pt x="647395" y="689497"/>
                    <a:pt x="645063" y="688564"/>
                    <a:pt x="643663" y="687631"/>
                  </a:cubicBezTo>
                  <a:cubicBezTo>
                    <a:pt x="641331" y="686232"/>
                    <a:pt x="640864" y="682966"/>
                    <a:pt x="642730" y="681100"/>
                  </a:cubicBezTo>
                  <a:cubicBezTo>
                    <a:pt x="645063" y="678768"/>
                    <a:pt x="647395" y="676901"/>
                    <a:pt x="649728" y="675035"/>
                  </a:cubicBezTo>
                  <a:cubicBezTo>
                    <a:pt x="650194" y="674569"/>
                    <a:pt x="651127" y="675035"/>
                    <a:pt x="651593" y="675035"/>
                  </a:cubicBezTo>
                  <a:cubicBezTo>
                    <a:pt x="652060" y="675035"/>
                    <a:pt x="652527" y="675968"/>
                    <a:pt x="652993" y="676435"/>
                  </a:cubicBezTo>
                  <a:cubicBezTo>
                    <a:pt x="652060" y="676901"/>
                    <a:pt x="651593" y="678301"/>
                    <a:pt x="651127" y="679234"/>
                  </a:cubicBezTo>
                  <a:close/>
                  <a:moveTo>
                    <a:pt x="656259" y="633050"/>
                  </a:moveTo>
                  <a:cubicBezTo>
                    <a:pt x="656725" y="632583"/>
                    <a:pt x="656725" y="632117"/>
                    <a:pt x="657192" y="632117"/>
                  </a:cubicBezTo>
                  <a:cubicBezTo>
                    <a:pt x="658125" y="632117"/>
                    <a:pt x="659524" y="632583"/>
                    <a:pt x="660457" y="633050"/>
                  </a:cubicBezTo>
                  <a:cubicBezTo>
                    <a:pt x="660924" y="633050"/>
                    <a:pt x="660924" y="633983"/>
                    <a:pt x="661390" y="634449"/>
                  </a:cubicBezTo>
                  <a:cubicBezTo>
                    <a:pt x="660924" y="634916"/>
                    <a:pt x="660457" y="635849"/>
                    <a:pt x="660457" y="635849"/>
                  </a:cubicBezTo>
                  <a:cubicBezTo>
                    <a:pt x="659058" y="634916"/>
                    <a:pt x="657658" y="633983"/>
                    <a:pt x="656259" y="633050"/>
                  </a:cubicBezTo>
                  <a:close/>
                  <a:moveTo>
                    <a:pt x="661390" y="658708"/>
                  </a:moveTo>
                  <a:cubicBezTo>
                    <a:pt x="661390" y="658241"/>
                    <a:pt x="660924" y="657775"/>
                    <a:pt x="660924" y="657308"/>
                  </a:cubicBezTo>
                  <a:cubicBezTo>
                    <a:pt x="660924" y="656842"/>
                    <a:pt x="661390" y="656375"/>
                    <a:pt x="661857" y="655909"/>
                  </a:cubicBezTo>
                  <a:cubicBezTo>
                    <a:pt x="661857" y="656375"/>
                    <a:pt x="662323" y="656842"/>
                    <a:pt x="662323" y="657308"/>
                  </a:cubicBezTo>
                  <a:cubicBezTo>
                    <a:pt x="661857" y="657775"/>
                    <a:pt x="661390" y="658241"/>
                    <a:pt x="661390" y="658708"/>
                  </a:cubicBezTo>
                  <a:close/>
                  <a:moveTo>
                    <a:pt x="645529" y="755275"/>
                  </a:moveTo>
                  <a:cubicBezTo>
                    <a:pt x="645063" y="755741"/>
                    <a:pt x="644596" y="756208"/>
                    <a:pt x="644129" y="756208"/>
                  </a:cubicBezTo>
                  <a:cubicBezTo>
                    <a:pt x="642730" y="756674"/>
                    <a:pt x="641797" y="756208"/>
                    <a:pt x="641331" y="754342"/>
                  </a:cubicBezTo>
                  <a:cubicBezTo>
                    <a:pt x="640864" y="752476"/>
                    <a:pt x="640397" y="750610"/>
                    <a:pt x="642263" y="749210"/>
                  </a:cubicBezTo>
                  <a:cubicBezTo>
                    <a:pt x="642730" y="748744"/>
                    <a:pt x="643196" y="749210"/>
                    <a:pt x="643663" y="749210"/>
                  </a:cubicBezTo>
                  <a:cubicBezTo>
                    <a:pt x="645996" y="750143"/>
                    <a:pt x="646928" y="752476"/>
                    <a:pt x="645529" y="755275"/>
                  </a:cubicBezTo>
                  <a:close/>
                  <a:moveTo>
                    <a:pt x="652060" y="770203"/>
                  </a:moveTo>
                  <a:lnTo>
                    <a:pt x="651127" y="768803"/>
                  </a:lnTo>
                  <a:lnTo>
                    <a:pt x="652527" y="769736"/>
                  </a:lnTo>
                  <a:lnTo>
                    <a:pt x="652993" y="771136"/>
                  </a:lnTo>
                  <a:lnTo>
                    <a:pt x="652060" y="770203"/>
                  </a:lnTo>
                  <a:close/>
                  <a:moveTo>
                    <a:pt x="261594" y="1684090"/>
                  </a:moveTo>
                  <a:lnTo>
                    <a:pt x="262060" y="1683623"/>
                  </a:lnTo>
                  <a:cubicBezTo>
                    <a:pt x="262527" y="1684556"/>
                    <a:pt x="262993" y="1685023"/>
                    <a:pt x="263460" y="1685489"/>
                  </a:cubicBezTo>
                  <a:cubicBezTo>
                    <a:pt x="262993" y="1685023"/>
                    <a:pt x="262527" y="1684556"/>
                    <a:pt x="261594" y="1684090"/>
                  </a:cubicBezTo>
                  <a:close/>
                  <a:moveTo>
                    <a:pt x="266259" y="1687355"/>
                  </a:moveTo>
                  <a:cubicBezTo>
                    <a:pt x="265792" y="1686889"/>
                    <a:pt x="264859" y="1686422"/>
                    <a:pt x="264393" y="1685956"/>
                  </a:cubicBezTo>
                  <a:cubicBezTo>
                    <a:pt x="264859" y="1686422"/>
                    <a:pt x="265792" y="1686889"/>
                    <a:pt x="266725" y="1686889"/>
                  </a:cubicBezTo>
                  <a:lnTo>
                    <a:pt x="266725" y="1688288"/>
                  </a:lnTo>
                  <a:lnTo>
                    <a:pt x="266259" y="1687355"/>
                  </a:lnTo>
                  <a:close/>
                  <a:moveTo>
                    <a:pt x="276055" y="1701351"/>
                  </a:moveTo>
                  <a:cubicBezTo>
                    <a:pt x="275589" y="1700884"/>
                    <a:pt x="275589" y="1700418"/>
                    <a:pt x="275589" y="1699951"/>
                  </a:cubicBezTo>
                  <a:cubicBezTo>
                    <a:pt x="276055" y="1698552"/>
                    <a:pt x="276988" y="1698085"/>
                    <a:pt x="278388" y="1699018"/>
                  </a:cubicBezTo>
                  <a:cubicBezTo>
                    <a:pt x="278855" y="1699485"/>
                    <a:pt x="278855" y="1699951"/>
                    <a:pt x="278855" y="1700418"/>
                  </a:cubicBezTo>
                  <a:cubicBezTo>
                    <a:pt x="278388" y="1701351"/>
                    <a:pt x="277455" y="1701817"/>
                    <a:pt x="276055" y="1701351"/>
                  </a:cubicBezTo>
                  <a:close/>
                  <a:moveTo>
                    <a:pt x="663723" y="2326470"/>
                  </a:moveTo>
                  <a:lnTo>
                    <a:pt x="663723" y="2325537"/>
                  </a:lnTo>
                  <a:lnTo>
                    <a:pt x="665122" y="2326003"/>
                  </a:lnTo>
                  <a:lnTo>
                    <a:pt x="663723" y="2326470"/>
                  </a:lnTo>
                  <a:close/>
                  <a:moveTo>
                    <a:pt x="716438" y="2091350"/>
                  </a:moveTo>
                  <a:cubicBezTo>
                    <a:pt x="715505" y="2090417"/>
                    <a:pt x="715972" y="2089951"/>
                    <a:pt x="717371" y="2089951"/>
                  </a:cubicBezTo>
                  <a:cubicBezTo>
                    <a:pt x="717371" y="2090417"/>
                    <a:pt x="717838" y="2090417"/>
                    <a:pt x="717838" y="2090884"/>
                  </a:cubicBezTo>
                  <a:cubicBezTo>
                    <a:pt x="717371" y="2091350"/>
                    <a:pt x="716904" y="2091817"/>
                    <a:pt x="716438" y="2091350"/>
                  </a:cubicBezTo>
                  <a:close/>
                  <a:moveTo>
                    <a:pt x="735098" y="1853898"/>
                  </a:moveTo>
                  <a:lnTo>
                    <a:pt x="734632" y="1855298"/>
                  </a:lnTo>
                  <a:lnTo>
                    <a:pt x="734165" y="1853898"/>
                  </a:lnTo>
                  <a:lnTo>
                    <a:pt x="735098" y="1853898"/>
                  </a:lnTo>
                  <a:close/>
                  <a:moveTo>
                    <a:pt x="726701" y="1968659"/>
                  </a:moveTo>
                  <a:cubicBezTo>
                    <a:pt x="725768" y="1969126"/>
                    <a:pt x="724835" y="1969592"/>
                    <a:pt x="723902" y="1970059"/>
                  </a:cubicBezTo>
                  <a:cubicBezTo>
                    <a:pt x="723902" y="1970059"/>
                    <a:pt x="722969" y="1969126"/>
                    <a:pt x="722969" y="1968659"/>
                  </a:cubicBezTo>
                  <a:cubicBezTo>
                    <a:pt x="723436" y="1966327"/>
                    <a:pt x="725302" y="1964927"/>
                    <a:pt x="726701" y="1965393"/>
                  </a:cubicBezTo>
                  <a:cubicBezTo>
                    <a:pt x="727168" y="1965393"/>
                    <a:pt x="727168" y="1966327"/>
                    <a:pt x="727634" y="1966793"/>
                  </a:cubicBezTo>
                  <a:cubicBezTo>
                    <a:pt x="727168" y="1967726"/>
                    <a:pt x="727168" y="1968193"/>
                    <a:pt x="726701" y="1968659"/>
                  </a:cubicBezTo>
                  <a:close/>
                  <a:moveTo>
                    <a:pt x="740230" y="2000382"/>
                  </a:moveTo>
                  <a:cubicBezTo>
                    <a:pt x="740230" y="2000848"/>
                    <a:pt x="739763" y="2000848"/>
                    <a:pt x="739763" y="2001315"/>
                  </a:cubicBezTo>
                  <a:cubicBezTo>
                    <a:pt x="739763" y="2001781"/>
                    <a:pt x="739763" y="2002714"/>
                    <a:pt x="739763" y="2003181"/>
                  </a:cubicBezTo>
                  <a:cubicBezTo>
                    <a:pt x="739297" y="2003181"/>
                    <a:pt x="739297" y="2003181"/>
                    <a:pt x="738830" y="2003181"/>
                  </a:cubicBezTo>
                  <a:cubicBezTo>
                    <a:pt x="739297" y="2002714"/>
                    <a:pt x="739297" y="2001781"/>
                    <a:pt x="739763" y="2001315"/>
                  </a:cubicBezTo>
                  <a:cubicBezTo>
                    <a:pt x="739763" y="2000848"/>
                    <a:pt x="739763" y="2000382"/>
                    <a:pt x="740230" y="2000382"/>
                  </a:cubicBezTo>
                  <a:lnTo>
                    <a:pt x="741163" y="1999915"/>
                  </a:lnTo>
                  <a:lnTo>
                    <a:pt x="740230" y="2000382"/>
                  </a:lnTo>
                  <a:close/>
                  <a:moveTo>
                    <a:pt x="759357" y="1958862"/>
                  </a:moveTo>
                  <a:cubicBezTo>
                    <a:pt x="758890" y="1958862"/>
                    <a:pt x="757957" y="1958862"/>
                    <a:pt x="757491" y="1958396"/>
                  </a:cubicBezTo>
                  <a:cubicBezTo>
                    <a:pt x="755158" y="1956063"/>
                    <a:pt x="755158" y="1953264"/>
                    <a:pt x="756091" y="1949999"/>
                  </a:cubicBezTo>
                  <a:cubicBezTo>
                    <a:pt x="756091" y="1949999"/>
                    <a:pt x="756091" y="1949999"/>
                    <a:pt x="755625" y="1949999"/>
                  </a:cubicBezTo>
                  <a:cubicBezTo>
                    <a:pt x="755625" y="1949532"/>
                    <a:pt x="755625" y="1949532"/>
                    <a:pt x="755625" y="1949066"/>
                  </a:cubicBezTo>
                  <a:cubicBezTo>
                    <a:pt x="752359" y="1947200"/>
                    <a:pt x="752826" y="1942535"/>
                    <a:pt x="750027" y="1940202"/>
                  </a:cubicBezTo>
                  <a:cubicBezTo>
                    <a:pt x="747227" y="1937403"/>
                    <a:pt x="744428" y="1935071"/>
                    <a:pt x="742096" y="1932271"/>
                  </a:cubicBezTo>
                  <a:cubicBezTo>
                    <a:pt x="740230" y="1929939"/>
                    <a:pt x="737897" y="1927140"/>
                    <a:pt x="737431" y="1923874"/>
                  </a:cubicBezTo>
                  <a:cubicBezTo>
                    <a:pt x="736498" y="1912678"/>
                    <a:pt x="732299" y="1901482"/>
                    <a:pt x="733232" y="1889819"/>
                  </a:cubicBezTo>
                  <a:cubicBezTo>
                    <a:pt x="733232" y="1888886"/>
                    <a:pt x="734632" y="1887487"/>
                    <a:pt x="735565" y="1887953"/>
                  </a:cubicBezTo>
                  <a:cubicBezTo>
                    <a:pt x="736498" y="1887953"/>
                    <a:pt x="738364" y="1888886"/>
                    <a:pt x="738364" y="1889819"/>
                  </a:cubicBezTo>
                  <a:cubicBezTo>
                    <a:pt x="740230" y="1897283"/>
                    <a:pt x="741630" y="1904748"/>
                    <a:pt x="743029" y="1912212"/>
                  </a:cubicBezTo>
                  <a:cubicBezTo>
                    <a:pt x="740696" y="1919676"/>
                    <a:pt x="743029" y="1925740"/>
                    <a:pt x="749560" y="1930405"/>
                  </a:cubicBezTo>
                  <a:cubicBezTo>
                    <a:pt x="752826" y="1932738"/>
                    <a:pt x="754225" y="1936470"/>
                    <a:pt x="754692" y="1940202"/>
                  </a:cubicBezTo>
                  <a:cubicBezTo>
                    <a:pt x="755158" y="1943001"/>
                    <a:pt x="755158" y="1945800"/>
                    <a:pt x="755625" y="1948599"/>
                  </a:cubicBezTo>
                  <a:cubicBezTo>
                    <a:pt x="755625" y="1948599"/>
                    <a:pt x="756091" y="1949066"/>
                    <a:pt x="756091" y="1949066"/>
                  </a:cubicBezTo>
                  <a:cubicBezTo>
                    <a:pt x="756091" y="1949066"/>
                    <a:pt x="756091" y="1949532"/>
                    <a:pt x="756091" y="1949532"/>
                  </a:cubicBezTo>
                  <a:cubicBezTo>
                    <a:pt x="759357" y="1950932"/>
                    <a:pt x="759823" y="1953731"/>
                    <a:pt x="760290" y="1956996"/>
                  </a:cubicBezTo>
                  <a:cubicBezTo>
                    <a:pt x="760756" y="1957929"/>
                    <a:pt x="759823" y="1958862"/>
                    <a:pt x="759357" y="1958862"/>
                  </a:cubicBezTo>
                  <a:close/>
                  <a:moveTo>
                    <a:pt x="763555" y="1795118"/>
                  </a:moveTo>
                  <a:lnTo>
                    <a:pt x="763089" y="1796052"/>
                  </a:lnTo>
                  <a:lnTo>
                    <a:pt x="763089" y="1794652"/>
                  </a:lnTo>
                  <a:lnTo>
                    <a:pt x="764488" y="1794652"/>
                  </a:lnTo>
                  <a:lnTo>
                    <a:pt x="763555" y="1795118"/>
                  </a:lnTo>
                  <a:close/>
                  <a:moveTo>
                    <a:pt x="863388" y="1627176"/>
                  </a:moveTo>
                  <a:cubicBezTo>
                    <a:pt x="864321" y="1627176"/>
                    <a:pt x="865254" y="1627643"/>
                    <a:pt x="866187" y="1628109"/>
                  </a:cubicBezTo>
                  <a:cubicBezTo>
                    <a:pt x="866187" y="1629509"/>
                    <a:pt x="865720" y="1630442"/>
                    <a:pt x="864321" y="1630442"/>
                  </a:cubicBezTo>
                  <a:cubicBezTo>
                    <a:pt x="863388" y="1630442"/>
                    <a:pt x="862921" y="1629042"/>
                    <a:pt x="861988" y="1628576"/>
                  </a:cubicBezTo>
                  <a:cubicBezTo>
                    <a:pt x="862921" y="1627643"/>
                    <a:pt x="863388" y="1627176"/>
                    <a:pt x="863388" y="1627176"/>
                  </a:cubicBezTo>
                  <a:close/>
                  <a:moveTo>
                    <a:pt x="786880" y="1353803"/>
                  </a:moveTo>
                  <a:cubicBezTo>
                    <a:pt x="787347" y="1354269"/>
                    <a:pt x="788280" y="1354269"/>
                    <a:pt x="788280" y="1354736"/>
                  </a:cubicBezTo>
                  <a:cubicBezTo>
                    <a:pt x="788280" y="1355203"/>
                    <a:pt x="787814" y="1355669"/>
                    <a:pt x="787814" y="1356135"/>
                  </a:cubicBezTo>
                  <a:cubicBezTo>
                    <a:pt x="787347" y="1355669"/>
                    <a:pt x="786880" y="1355669"/>
                    <a:pt x="786414" y="1355203"/>
                  </a:cubicBezTo>
                  <a:cubicBezTo>
                    <a:pt x="786414" y="1354736"/>
                    <a:pt x="786880" y="1354269"/>
                    <a:pt x="786880" y="1353803"/>
                  </a:cubicBezTo>
                  <a:close/>
                  <a:moveTo>
                    <a:pt x="778950" y="1344006"/>
                  </a:moveTo>
                  <a:cubicBezTo>
                    <a:pt x="778950" y="1344473"/>
                    <a:pt x="779416" y="1344473"/>
                    <a:pt x="779416" y="1344939"/>
                  </a:cubicBezTo>
                  <a:cubicBezTo>
                    <a:pt x="779883" y="1344939"/>
                    <a:pt x="780350" y="1344939"/>
                    <a:pt x="780350" y="1345406"/>
                  </a:cubicBezTo>
                  <a:cubicBezTo>
                    <a:pt x="780350" y="1346339"/>
                    <a:pt x="779883" y="1345872"/>
                    <a:pt x="779416" y="1344939"/>
                  </a:cubicBezTo>
                  <a:cubicBezTo>
                    <a:pt x="778950" y="1344939"/>
                    <a:pt x="778950" y="1344939"/>
                    <a:pt x="778483" y="1344939"/>
                  </a:cubicBezTo>
                  <a:lnTo>
                    <a:pt x="778950" y="1344006"/>
                  </a:lnTo>
                  <a:close/>
                  <a:moveTo>
                    <a:pt x="816737" y="1992917"/>
                  </a:moveTo>
                  <a:cubicBezTo>
                    <a:pt x="817670" y="1996650"/>
                    <a:pt x="817670" y="2000382"/>
                    <a:pt x="819536" y="2003647"/>
                  </a:cubicBezTo>
                  <a:cubicBezTo>
                    <a:pt x="821868" y="2008779"/>
                    <a:pt x="821868" y="2013444"/>
                    <a:pt x="820003" y="2018575"/>
                  </a:cubicBezTo>
                  <a:cubicBezTo>
                    <a:pt x="817670" y="2023240"/>
                    <a:pt x="817670" y="2028372"/>
                    <a:pt x="819070" y="2033504"/>
                  </a:cubicBezTo>
                  <a:cubicBezTo>
                    <a:pt x="820003" y="2037236"/>
                    <a:pt x="820936" y="2040968"/>
                    <a:pt x="821402" y="2044700"/>
                  </a:cubicBezTo>
                  <a:cubicBezTo>
                    <a:pt x="821402" y="2045633"/>
                    <a:pt x="821402" y="2047499"/>
                    <a:pt x="820936" y="2047965"/>
                  </a:cubicBezTo>
                  <a:cubicBezTo>
                    <a:pt x="819536" y="2048898"/>
                    <a:pt x="819070" y="2047499"/>
                    <a:pt x="818136" y="2046099"/>
                  </a:cubicBezTo>
                  <a:cubicBezTo>
                    <a:pt x="813938" y="2039568"/>
                    <a:pt x="812072" y="2032104"/>
                    <a:pt x="810672" y="2024640"/>
                  </a:cubicBezTo>
                  <a:cubicBezTo>
                    <a:pt x="810206" y="2022307"/>
                    <a:pt x="810206" y="2019508"/>
                    <a:pt x="811139" y="2017176"/>
                  </a:cubicBezTo>
                  <a:cubicBezTo>
                    <a:pt x="813938" y="2010178"/>
                    <a:pt x="813471" y="2003647"/>
                    <a:pt x="812072" y="1996650"/>
                  </a:cubicBezTo>
                  <a:cubicBezTo>
                    <a:pt x="811139" y="1992917"/>
                    <a:pt x="811606" y="1989185"/>
                    <a:pt x="811139" y="1985453"/>
                  </a:cubicBezTo>
                  <a:cubicBezTo>
                    <a:pt x="811139" y="1984987"/>
                    <a:pt x="811606" y="1984054"/>
                    <a:pt x="812072" y="1983587"/>
                  </a:cubicBezTo>
                  <a:cubicBezTo>
                    <a:pt x="813005" y="1984054"/>
                    <a:pt x="814871" y="1984520"/>
                    <a:pt x="814871" y="1985453"/>
                  </a:cubicBezTo>
                  <a:cubicBezTo>
                    <a:pt x="815804" y="1987786"/>
                    <a:pt x="816271" y="1990585"/>
                    <a:pt x="816737" y="1992917"/>
                  </a:cubicBezTo>
                  <a:close/>
                  <a:moveTo>
                    <a:pt x="798077" y="1800717"/>
                  </a:moveTo>
                  <a:lnTo>
                    <a:pt x="799476" y="1801183"/>
                  </a:lnTo>
                  <a:lnTo>
                    <a:pt x="798077" y="1801650"/>
                  </a:lnTo>
                  <a:lnTo>
                    <a:pt x="798077" y="1800717"/>
                  </a:lnTo>
                  <a:close/>
                  <a:moveTo>
                    <a:pt x="802742" y="1820776"/>
                  </a:moveTo>
                  <a:cubicBezTo>
                    <a:pt x="807873" y="1820310"/>
                    <a:pt x="811139" y="1823109"/>
                    <a:pt x="813938" y="1826841"/>
                  </a:cubicBezTo>
                  <a:cubicBezTo>
                    <a:pt x="814404" y="1827774"/>
                    <a:pt x="814871" y="1829174"/>
                    <a:pt x="814404" y="1830106"/>
                  </a:cubicBezTo>
                  <a:cubicBezTo>
                    <a:pt x="811606" y="1837571"/>
                    <a:pt x="807873" y="1843635"/>
                    <a:pt x="802742" y="1849233"/>
                  </a:cubicBezTo>
                  <a:cubicBezTo>
                    <a:pt x="800876" y="1851099"/>
                    <a:pt x="799943" y="1853432"/>
                    <a:pt x="799943" y="1856231"/>
                  </a:cubicBezTo>
                  <a:cubicBezTo>
                    <a:pt x="799943" y="1857164"/>
                    <a:pt x="799943" y="1859030"/>
                    <a:pt x="799010" y="1859497"/>
                  </a:cubicBezTo>
                  <a:cubicBezTo>
                    <a:pt x="797610" y="1860429"/>
                    <a:pt x="795744" y="1861363"/>
                    <a:pt x="793878" y="1861829"/>
                  </a:cubicBezTo>
                  <a:cubicBezTo>
                    <a:pt x="792945" y="1862295"/>
                    <a:pt x="791546" y="1861829"/>
                    <a:pt x="790146" y="1861829"/>
                  </a:cubicBezTo>
                  <a:cubicBezTo>
                    <a:pt x="788747" y="1861829"/>
                    <a:pt x="787814" y="1861363"/>
                    <a:pt x="786414" y="1861363"/>
                  </a:cubicBezTo>
                  <a:cubicBezTo>
                    <a:pt x="783615" y="1861363"/>
                    <a:pt x="781283" y="1861829"/>
                    <a:pt x="778950" y="1861829"/>
                  </a:cubicBezTo>
                  <a:cubicBezTo>
                    <a:pt x="778017" y="1861829"/>
                    <a:pt x="777084" y="1860429"/>
                    <a:pt x="776618" y="1859030"/>
                  </a:cubicBezTo>
                  <a:cubicBezTo>
                    <a:pt x="776151" y="1858097"/>
                    <a:pt x="776151" y="1856231"/>
                    <a:pt x="776618" y="1855298"/>
                  </a:cubicBezTo>
                  <a:cubicBezTo>
                    <a:pt x="778483" y="1847834"/>
                    <a:pt x="778950" y="1840370"/>
                    <a:pt x="778950" y="1832439"/>
                  </a:cubicBezTo>
                  <a:cubicBezTo>
                    <a:pt x="778950" y="1830573"/>
                    <a:pt x="779416" y="1828707"/>
                    <a:pt x="779883" y="1826841"/>
                  </a:cubicBezTo>
                  <a:cubicBezTo>
                    <a:pt x="780816" y="1825441"/>
                    <a:pt x="782215" y="1823575"/>
                    <a:pt x="783615" y="1823109"/>
                  </a:cubicBezTo>
                  <a:cubicBezTo>
                    <a:pt x="790146" y="1822642"/>
                    <a:pt x="796677" y="1821243"/>
                    <a:pt x="802742" y="1820776"/>
                  </a:cubicBezTo>
                  <a:close/>
                  <a:moveTo>
                    <a:pt x="789680" y="741746"/>
                  </a:moveTo>
                  <a:cubicBezTo>
                    <a:pt x="789680" y="741746"/>
                    <a:pt x="790146" y="741746"/>
                    <a:pt x="790146" y="742212"/>
                  </a:cubicBezTo>
                  <a:cubicBezTo>
                    <a:pt x="790613" y="742212"/>
                    <a:pt x="791079" y="742212"/>
                    <a:pt x="791546" y="742212"/>
                  </a:cubicBezTo>
                  <a:cubicBezTo>
                    <a:pt x="791546" y="742679"/>
                    <a:pt x="791546" y="742679"/>
                    <a:pt x="791546" y="743145"/>
                  </a:cubicBezTo>
                  <a:cubicBezTo>
                    <a:pt x="794345" y="746411"/>
                    <a:pt x="797610" y="749210"/>
                    <a:pt x="800409" y="752476"/>
                  </a:cubicBezTo>
                  <a:cubicBezTo>
                    <a:pt x="801809" y="753875"/>
                    <a:pt x="800876" y="756674"/>
                    <a:pt x="799476" y="757141"/>
                  </a:cubicBezTo>
                  <a:cubicBezTo>
                    <a:pt x="796211" y="758540"/>
                    <a:pt x="793412" y="757141"/>
                    <a:pt x="791079" y="754808"/>
                  </a:cubicBezTo>
                  <a:cubicBezTo>
                    <a:pt x="789680" y="753409"/>
                    <a:pt x="789213" y="751543"/>
                    <a:pt x="790146" y="749677"/>
                  </a:cubicBezTo>
                  <a:cubicBezTo>
                    <a:pt x="790613" y="749210"/>
                    <a:pt x="790613" y="748277"/>
                    <a:pt x="790613" y="747811"/>
                  </a:cubicBezTo>
                  <a:cubicBezTo>
                    <a:pt x="791079" y="746411"/>
                    <a:pt x="791079" y="744545"/>
                    <a:pt x="791546" y="743145"/>
                  </a:cubicBezTo>
                  <a:cubicBezTo>
                    <a:pt x="791546" y="743145"/>
                    <a:pt x="791079" y="742679"/>
                    <a:pt x="791079" y="742679"/>
                  </a:cubicBezTo>
                  <a:cubicBezTo>
                    <a:pt x="790613" y="742679"/>
                    <a:pt x="790613" y="742212"/>
                    <a:pt x="790146" y="742212"/>
                  </a:cubicBezTo>
                  <a:cubicBezTo>
                    <a:pt x="789213" y="742212"/>
                    <a:pt x="788747" y="742212"/>
                    <a:pt x="788280" y="741746"/>
                  </a:cubicBezTo>
                  <a:cubicBezTo>
                    <a:pt x="787347" y="740346"/>
                    <a:pt x="788280" y="740346"/>
                    <a:pt x="789680" y="741746"/>
                  </a:cubicBezTo>
                  <a:close/>
                  <a:moveTo>
                    <a:pt x="778017" y="707224"/>
                  </a:moveTo>
                  <a:cubicBezTo>
                    <a:pt x="778483" y="707224"/>
                    <a:pt x="779416" y="707224"/>
                    <a:pt x="779416" y="707224"/>
                  </a:cubicBezTo>
                  <a:cubicBezTo>
                    <a:pt x="780816" y="708624"/>
                    <a:pt x="780816" y="709557"/>
                    <a:pt x="778950" y="709557"/>
                  </a:cubicBezTo>
                  <a:cubicBezTo>
                    <a:pt x="778483" y="709557"/>
                    <a:pt x="777550" y="709091"/>
                    <a:pt x="777550" y="708624"/>
                  </a:cubicBezTo>
                  <a:cubicBezTo>
                    <a:pt x="777084" y="708624"/>
                    <a:pt x="777550" y="707691"/>
                    <a:pt x="778017" y="707224"/>
                  </a:cubicBezTo>
                  <a:close/>
                  <a:moveTo>
                    <a:pt x="780816" y="991327"/>
                  </a:moveTo>
                  <a:cubicBezTo>
                    <a:pt x="780816" y="991794"/>
                    <a:pt x="780350" y="992260"/>
                    <a:pt x="780350" y="992260"/>
                  </a:cubicBezTo>
                  <a:cubicBezTo>
                    <a:pt x="779883" y="992260"/>
                    <a:pt x="779416" y="992260"/>
                    <a:pt x="778950" y="991794"/>
                  </a:cubicBezTo>
                  <a:cubicBezTo>
                    <a:pt x="778950" y="991327"/>
                    <a:pt x="779416" y="990861"/>
                    <a:pt x="779416" y="990861"/>
                  </a:cubicBezTo>
                  <a:cubicBezTo>
                    <a:pt x="779883" y="990861"/>
                    <a:pt x="780350" y="990861"/>
                    <a:pt x="780816" y="991327"/>
                  </a:cubicBezTo>
                  <a:close/>
                  <a:moveTo>
                    <a:pt x="733232" y="660574"/>
                  </a:moveTo>
                  <a:cubicBezTo>
                    <a:pt x="736031" y="660107"/>
                    <a:pt x="738364" y="659641"/>
                    <a:pt x="740230" y="657775"/>
                  </a:cubicBezTo>
                  <a:cubicBezTo>
                    <a:pt x="741163" y="656842"/>
                    <a:pt x="742096" y="655909"/>
                    <a:pt x="743029" y="654976"/>
                  </a:cubicBezTo>
                  <a:cubicBezTo>
                    <a:pt x="743029" y="655442"/>
                    <a:pt x="743495" y="656375"/>
                    <a:pt x="743495" y="656842"/>
                  </a:cubicBezTo>
                  <a:cubicBezTo>
                    <a:pt x="745362" y="663839"/>
                    <a:pt x="749094" y="669904"/>
                    <a:pt x="752826" y="675502"/>
                  </a:cubicBezTo>
                  <a:cubicBezTo>
                    <a:pt x="754225" y="677368"/>
                    <a:pt x="754692" y="680167"/>
                    <a:pt x="755158" y="682500"/>
                  </a:cubicBezTo>
                  <a:cubicBezTo>
                    <a:pt x="754225" y="684366"/>
                    <a:pt x="753292" y="686232"/>
                    <a:pt x="752359" y="687631"/>
                  </a:cubicBezTo>
                  <a:cubicBezTo>
                    <a:pt x="751426" y="688564"/>
                    <a:pt x="750493" y="689497"/>
                    <a:pt x="749094" y="689497"/>
                  </a:cubicBezTo>
                  <a:cubicBezTo>
                    <a:pt x="747694" y="689964"/>
                    <a:pt x="746761" y="689031"/>
                    <a:pt x="746761" y="687631"/>
                  </a:cubicBezTo>
                  <a:cubicBezTo>
                    <a:pt x="746295" y="682033"/>
                    <a:pt x="743495" y="678301"/>
                    <a:pt x="738364" y="675502"/>
                  </a:cubicBezTo>
                  <a:cubicBezTo>
                    <a:pt x="734165" y="673636"/>
                    <a:pt x="731366" y="669904"/>
                    <a:pt x="729967" y="665705"/>
                  </a:cubicBezTo>
                  <a:cubicBezTo>
                    <a:pt x="729500" y="663373"/>
                    <a:pt x="730433" y="661040"/>
                    <a:pt x="733232" y="660574"/>
                  </a:cubicBezTo>
                  <a:close/>
                  <a:moveTo>
                    <a:pt x="744895" y="960071"/>
                  </a:moveTo>
                  <a:cubicBezTo>
                    <a:pt x="744428" y="960071"/>
                    <a:pt x="743962" y="960538"/>
                    <a:pt x="743495" y="960538"/>
                  </a:cubicBezTo>
                  <a:cubicBezTo>
                    <a:pt x="743029" y="960538"/>
                    <a:pt x="743029" y="959605"/>
                    <a:pt x="742562" y="959138"/>
                  </a:cubicBezTo>
                  <a:cubicBezTo>
                    <a:pt x="743029" y="959138"/>
                    <a:pt x="743495" y="958672"/>
                    <a:pt x="743962" y="959138"/>
                  </a:cubicBezTo>
                  <a:cubicBezTo>
                    <a:pt x="744428" y="959138"/>
                    <a:pt x="744428" y="959605"/>
                    <a:pt x="744895" y="960071"/>
                  </a:cubicBezTo>
                  <a:close/>
                  <a:moveTo>
                    <a:pt x="723436" y="618122"/>
                  </a:moveTo>
                  <a:cubicBezTo>
                    <a:pt x="724369" y="618588"/>
                    <a:pt x="725768" y="618588"/>
                    <a:pt x="726235" y="619521"/>
                  </a:cubicBezTo>
                  <a:cubicBezTo>
                    <a:pt x="726701" y="620454"/>
                    <a:pt x="727168" y="621387"/>
                    <a:pt x="727634" y="622787"/>
                  </a:cubicBezTo>
                  <a:cubicBezTo>
                    <a:pt x="727634" y="622787"/>
                    <a:pt x="726701" y="623253"/>
                    <a:pt x="726235" y="623720"/>
                  </a:cubicBezTo>
                  <a:cubicBezTo>
                    <a:pt x="725302" y="623253"/>
                    <a:pt x="723902" y="622320"/>
                    <a:pt x="723436" y="621387"/>
                  </a:cubicBezTo>
                  <a:cubicBezTo>
                    <a:pt x="722969" y="620454"/>
                    <a:pt x="723436" y="619055"/>
                    <a:pt x="723436" y="618122"/>
                  </a:cubicBezTo>
                  <a:close/>
                  <a:moveTo>
                    <a:pt x="682383" y="510359"/>
                  </a:moveTo>
                  <a:cubicBezTo>
                    <a:pt x="682849" y="509892"/>
                    <a:pt x="683316" y="508959"/>
                    <a:pt x="684249" y="508493"/>
                  </a:cubicBezTo>
                  <a:cubicBezTo>
                    <a:pt x="683783" y="508959"/>
                    <a:pt x="683316" y="509892"/>
                    <a:pt x="682383" y="510359"/>
                  </a:cubicBezTo>
                  <a:cubicBezTo>
                    <a:pt x="682849" y="512225"/>
                    <a:pt x="682383" y="512225"/>
                    <a:pt x="681450" y="511292"/>
                  </a:cubicBezTo>
                  <a:cubicBezTo>
                    <a:pt x="681916" y="511292"/>
                    <a:pt x="682383" y="510825"/>
                    <a:pt x="682383" y="510359"/>
                  </a:cubicBezTo>
                  <a:close/>
                  <a:moveTo>
                    <a:pt x="679584" y="564940"/>
                  </a:moveTo>
                  <a:cubicBezTo>
                    <a:pt x="679584" y="565406"/>
                    <a:pt x="679584" y="565406"/>
                    <a:pt x="679584" y="565873"/>
                  </a:cubicBezTo>
                  <a:cubicBezTo>
                    <a:pt x="680051" y="565873"/>
                    <a:pt x="680051" y="565873"/>
                    <a:pt x="680517" y="566339"/>
                  </a:cubicBezTo>
                  <a:cubicBezTo>
                    <a:pt x="680051" y="567272"/>
                    <a:pt x="680051" y="566806"/>
                    <a:pt x="679584" y="565873"/>
                  </a:cubicBezTo>
                  <a:cubicBezTo>
                    <a:pt x="679584" y="565873"/>
                    <a:pt x="679117" y="565406"/>
                    <a:pt x="679584" y="564940"/>
                  </a:cubicBezTo>
                  <a:lnTo>
                    <a:pt x="678651" y="564473"/>
                  </a:lnTo>
                  <a:lnTo>
                    <a:pt x="679584" y="564940"/>
                  </a:lnTo>
                  <a:close/>
                  <a:moveTo>
                    <a:pt x="676319" y="689964"/>
                  </a:moveTo>
                  <a:cubicBezTo>
                    <a:pt x="675852" y="689031"/>
                    <a:pt x="675385" y="687631"/>
                    <a:pt x="675385" y="686232"/>
                  </a:cubicBezTo>
                  <a:cubicBezTo>
                    <a:pt x="676319" y="681567"/>
                    <a:pt x="678651" y="677834"/>
                    <a:pt x="682849" y="675502"/>
                  </a:cubicBezTo>
                  <a:cubicBezTo>
                    <a:pt x="683316" y="675035"/>
                    <a:pt x="684249" y="675035"/>
                    <a:pt x="684716" y="675035"/>
                  </a:cubicBezTo>
                  <a:cubicBezTo>
                    <a:pt x="685649" y="675502"/>
                    <a:pt x="687048" y="675968"/>
                    <a:pt x="687981" y="676435"/>
                  </a:cubicBezTo>
                  <a:cubicBezTo>
                    <a:pt x="692180" y="679701"/>
                    <a:pt x="695912" y="682966"/>
                    <a:pt x="700110" y="685765"/>
                  </a:cubicBezTo>
                  <a:cubicBezTo>
                    <a:pt x="701043" y="686698"/>
                    <a:pt x="701976" y="687165"/>
                    <a:pt x="702909" y="688098"/>
                  </a:cubicBezTo>
                  <a:cubicBezTo>
                    <a:pt x="711307" y="696495"/>
                    <a:pt x="709907" y="704892"/>
                    <a:pt x="699644" y="710957"/>
                  </a:cubicBezTo>
                  <a:cubicBezTo>
                    <a:pt x="699177" y="711423"/>
                    <a:pt x="698711" y="711890"/>
                    <a:pt x="698244" y="711890"/>
                  </a:cubicBezTo>
                  <a:cubicBezTo>
                    <a:pt x="694979" y="713756"/>
                    <a:pt x="693579" y="713289"/>
                    <a:pt x="691713" y="711423"/>
                  </a:cubicBezTo>
                  <a:cubicBezTo>
                    <a:pt x="685182" y="705358"/>
                    <a:pt x="681450" y="697428"/>
                    <a:pt x="676319" y="689964"/>
                  </a:cubicBezTo>
                  <a:close/>
                  <a:moveTo>
                    <a:pt x="701510" y="1135478"/>
                  </a:moveTo>
                  <a:cubicBezTo>
                    <a:pt x="700577" y="1136877"/>
                    <a:pt x="698711" y="1137810"/>
                    <a:pt x="696845" y="1138277"/>
                  </a:cubicBezTo>
                  <a:cubicBezTo>
                    <a:pt x="695912" y="1138743"/>
                    <a:pt x="694512" y="1138277"/>
                    <a:pt x="693113" y="1138277"/>
                  </a:cubicBezTo>
                  <a:cubicBezTo>
                    <a:pt x="691713" y="1138277"/>
                    <a:pt x="690780" y="1137810"/>
                    <a:pt x="689847" y="1137810"/>
                  </a:cubicBezTo>
                  <a:cubicBezTo>
                    <a:pt x="687515" y="1137810"/>
                    <a:pt x="685649" y="1137810"/>
                    <a:pt x="683783" y="1137810"/>
                  </a:cubicBezTo>
                  <a:cubicBezTo>
                    <a:pt x="681450" y="1137810"/>
                    <a:pt x="679584" y="1136411"/>
                    <a:pt x="680051" y="1135011"/>
                  </a:cubicBezTo>
                  <a:cubicBezTo>
                    <a:pt x="680517" y="1133145"/>
                    <a:pt x="681450" y="1131279"/>
                    <a:pt x="682849" y="1130346"/>
                  </a:cubicBezTo>
                  <a:cubicBezTo>
                    <a:pt x="687981" y="1127081"/>
                    <a:pt x="694046" y="1128014"/>
                    <a:pt x="699644" y="1128480"/>
                  </a:cubicBezTo>
                  <a:cubicBezTo>
                    <a:pt x="703376" y="1128947"/>
                    <a:pt x="704309" y="1131746"/>
                    <a:pt x="701510" y="1135478"/>
                  </a:cubicBezTo>
                  <a:close/>
                  <a:moveTo>
                    <a:pt x="886247" y="1115884"/>
                  </a:moveTo>
                  <a:cubicBezTo>
                    <a:pt x="883914" y="1117284"/>
                    <a:pt x="882048" y="1118684"/>
                    <a:pt x="879715" y="1120083"/>
                  </a:cubicBezTo>
                  <a:cubicBezTo>
                    <a:pt x="875517" y="1122416"/>
                    <a:pt x="871785" y="1123815"/>
                    <a:pt x="867120" y="1121949"/>
                  </a:cubicBezTo>
                  <a:cubicBezTo>
                    <a:pt x="861522" y="1120083"/>
                    <a:pt x="855924" y="1121016"/>
                    <a:pt x="850326" y="1122882"/>
                  </a:cubicBezTo>
                  <a:cubicBezTo>
                    <a:pt x="846594" y="1124282"/>
                    <a:pt x="842861" y="1123815"/>
                    <a:pt x="839129" y="1122416"/>
                  </a:cubicBezTo>
                  <a:cubicBezTo>
                    <a:pt x="831665" y="1120083"/>
                    <a:pt x="824668" y="1117751"/>
                    <a:pt x="817203" y="1115418"/>
                  </a:cubicBezTo>
                  <a:cubicBezTo>
                    <a:pt x="815338" y="1114952"/>
                    <a:pt x="813938" y="1113552"/>
                    <a:pt x="812538" y="1112152"/>
                  </a:cubicBezTo>
                  <a:cubicBezTo>
                    <a:pt x="811606" y="1111219"/>
                    <a:pt x="810672" y="1109820"/>
                    <a:pt x="809739" y="1109820"/>
                  </a:cubicBezTo>
                  <a:cubicBezTo>
                    <a:pt x="802742" y="1109353"/>
                    <a:pt x="796211" y="1106088"/>
                    <a:pt x="789680" y="1104688"/>
                  </a:cubicBezTo>
                  <a:cubicBezTo>
                    <a:pt x="776618" y="1102356"/>
                    <a:pt x="764022" y="1105155"/>
                    <a:pt x="751892" y="1109353"/>
                  </a:cubicBezTo>
                  <a:cubicBezTo>
                    <a:pt x="747227" y="1111219"/>
                    <a:pt x="743029" y="1114485"/>
                    <a:pt x="739763" y="1118684"/>
                  </a:cubicBezTo>
                  <a:cubicBezTo>
                    <a:pt x="737431" y="1121483"/>
                    <a:pt x="734632" y="1122416"/>
                    <a:pt x="731366" y="1121483"/>
                  </a:cubicBezTo>
                  <a:cubicBezTo>
                    <a:pt x="724369" y="1119150"/>
                    <a:pt x="717371" y="1120550"/>
                    <a:pt x="710374" y="1120550"/>
                  </a:cubicBezTo>
                  <a:cubicBezTo>
                    <a:pt x="700577" y="1120083"/>
                    <a:pt x="693113" y="1116351"/>
                    <a:pt x="688914" y="1107021"/>
                  </a:cubicBezTo>
                  <a:cubicBezTo>
                    <a:pt x="687515" y="1104222"/>
                    <a:pt x="686115" y="1101423"/>
                    <a:pt x="684716" y="1098157"/>
                  </a:cubicBezTo>
                  <a:cubicBezTo>
                    <a:pt x="684249" y="1096291"/>
                    <a:pt x="684249" y="1094425"/>
                    <a:pt x="684716" y="1092559"/>
                  </a:cubicBezTo>
                  <a:cubicBezTo>
                    <a:pt x="686115" y="1088361"/>
                    <a:pt x="686115" y="1083696"/>
                    <a:pt x="689847" y="1080430"/>
                  </a:cubicBezTo>
                  <a:cubicBezTo>
                    <a:pt x="693579" y="1077164"/>
                    <a:pt x="694979" y="1073432"/>
                    <a:pt x="694979" y="1068767"/>
                  </a:cubicBezTo>
                  <a:cubicBezTo>
                    <a:pt x="694979" y="1065035"/>
                    <a:pt x="695445" y="1061303"/>
                    <a:pt x="695912" y="1057105"/>
                  </a:cubicBezTo>
                  <a:cubicBezTo>
                    <a:pt x="696378" y="1054306"/>
                    <a:pt x="697778" y="1052440"/>
                    <a:pt x="700577" y="1051507"/>
                  </a:cubicBezTo>
                  <a:cubicBezTo>
                    <a:pt x="705708" y="1049641"/>
                    <a:pt x="707574" y="1046375"/>
                    <a:pt x="708041" y="1041243"/>
                  </a:cubicBezTo>
                  <a:cubicBezTo>
                    <a:pt x="708507" y="1038911"/>
                    <a:pt x="709440" y="1036112"/>
                    <a:pt x="710840" y="1034246"/>
                  </a:cubicBezTo>
                  <a:cubicBezTo>
                    <a:pt x="714572" y="1028648"/>
                    <a:pt x="719237" y="1023050"/>
                    <a:pt x="723436" y="1016985"/>
                  </a:cubicBezTo>
                  <a:cubicBezTo>
                    <a:pt x="725302" y="1014653"/>
                    <a:pt x="729034" y="1013719"/>
                    <a:pt x="732299" y="1015119"/>
                  </a:cubicBezTo>
                  <a:cubicBezTo>
                    <a:pt x="732766" y="1015585"/>
                    <a:pt x="733699" y="1015585"/>
                    <a:pt x="734165" y="1015585"/>
                  </a:cubicBezTo>
                  <a:cubicBezTo>
                    <a:pt x="740696" y="1021184"/>
                    <a:pt x="748160" y="1024449"/>
                    <a:pt x="756558" y="1024449"/>
                  </a:cubicBezTo>
                  <a:cubicBezTo>
                    <a:pt x="758424" y="1024449"/>
                    <a:pt x="759823" y="1027248"/>
                    <a:pt x="758424" y="1028648"/>
                  </a:cubicBezTo>
                  <a:cubicBezTo>
                    <a:pt x="756558" y="1030514"/>
                    <a:pt x="754692" y="1032380"/>
                    <a:pt x="753292" y="1034246"/>
                  </a:cubicBezTo>
                  <a:cubicBezTo>
                    <a:pt x="751892" y="1035645"/>
                    <a:pt x="752359" y="1037978"/>
                    <a:pt x="754225" y="1038911"/>
                  </a:cubicBezTo>
                  <a:cubicBezTo>
                    <a:pt x="755158" y="1039377"/>
                    <a:pt x="756558" y="1039844"/>
                    <a:pt x="757957" y="1040310"/>
                  </a:cubicBezTo>
                  <a:cubicBezTo>
                    <a:pt x="761689" y="1042176"/>
                    <a:pt x="763555" y="1044975"/>
                    <a:pt x="764488" y="1049174"/>
                  </a:cubicBezTo>
                  <a:cubicBezTo>
                    <a:pt x="765421" y="1054306"/>
                    <a:pt x="770086" y="1056172"/>
                    <a:pt x="774285" y="1054772"/>
                  </a:cubicBezTo>
                  <a:cubicBezTo>
                    <a:pt x="776151" y="1053839"/>
                    <a:pt x="778017" y="1053373"/>
                    <a:pt x="779416" y="1052440"/>
                  </a:cubicBezTo>
                  <a:cubicBezTo>
                    <a:pt x="782682" y="1050573"/>
                    <a:pt x="786414" y="1049174"/>
                    <a:pt x="789680" y="1047308"/>
                  </a:cubicBezTo>
                  <a:cubicBezTo>
                    <a:pt x="794345" y="1044509"/>
                    <a:pt x="799010" y="1043576"/>
                    <a:pt x="804141" y="1043109"/>
                  </a:cubicBezTo>
                  <a:cubicBezTo>
                    <a:pt x="805074" y="1043109"/>
                    <a:pt x="806474" y="1042176"/>
                    <a:pt x="807407" y="1041710"/>
                  </a:cubicBezTo>
                  <a:cubicBezTo>
                    <a:pt x="808806" y="1041243"/>
                    <a:pt x="809739" y="1038911"/>
                    <a:pt x="809273" y="1036578"/>
                  </a:cubicBezTo>
                  <a:cubicBezTo>
                    <a:pt x="808806" y="1034712"/>
                    <a:pt x="806940" y="1033313"/>
                    <a:pt x="805074" y="1033313"/>
                  </a:cubicBezTo>
                  <a:cubicBezTo>
                    <a:pt x="804608" y="1033313"/>
                    <a:pt x="803675" y="1033313"/>
                    <a:pt x="803208" y="1033313"/>
                  </a:cubicBezTo>
                  <a:cubicBezTo>
                    <a:pt x="788747" y="1035179"/>
                    <a:pt x="788747" y="1035179"/>
                    <a:pt x="780350" y="1023516"/>
                  </a:cubicBezTo>
                  <a:lnTo>
                    <a:pt x="778950" y="1023983"/>
                  </a:lnTo>
                  <a:lnTo>
                    <a:pt x="779883" y="1023050"/>
                  </a:lnTo>
                  <a:cubicBezTo>
                    <a:pt x="779883" y="1023050"/>
                    <a:pt x="780350" y="1023516"/>
                    <a:pt x="780350" y="1023516"/>
                  </a:cubicBezTo>
                  <a:lnTo>
                    <a:pt x="780350" y="1023516"/>
                  </a:lnTo>
                  <a:cubicBezTo>
                    <a:pt x="785481" y="1017452"/>
                    <a:pt x="791079" y="1013253"/>
                    <a:pt x="799010" y="1011853"/>
                  </a:cubicBezTo>
                  <a:cubicBezTo>
                    <a:pt x="803675" y="1011387"/>
                    <a:pt x="807407" y="1009521"/>
                    <a:pt x="811139" y="1006255"/>
                  </a:cubicBezTo>
                  <a:cubicBezTo>
                    <a:pt x="817670" y="1000657"/>
                    <a:pt x="825601" y="999258"/>
                    <a:pt x="833998" y="1000191"/>
                  </a:cubicBezTo>
                  <a:cubicBezTo>
                    <a:pt x="834931" y="1000191"/>
                    <a:pt x="835864" y="1000191"/>
                    <a:pt x="836797" y="1000191"/>
                  </a:cubicBezTo>
                  <a:cubicBezTo>
                    <a:pt x="836797" y="1000191"/>
                    <a:pt x="837263" y="999724"/>
                    <a:pt x="837263" y="999724"/>
                  </a:cubicBezTo>
                  <a:lnTo>
                    <a:pt x="838196" y="999258"/>
                  </a:lnTo>
                  <a:lnTo>
                    <a:pt x="837730" y="1000657"/>
                  </a:lnTo>
                  <a:cubicBezTo>
                    <a:pt x="837263" y="1000657"/>
                    <a:pt x="837263" y="1000657"/>
                    <a:pt x="836797" y="1000657"/>
                  </a:cubicBezTo>
                  <a:cubicBezTo>
                    <a:pt x="833998" y="1003456"/>
                    <a:pt x="830732" y="1006722"/>
                    <a:pt x="827933" y="1009521"/>
                  </a:cubicBezTo>
                  <a:cubicBezTo>
                    <a:pt x="825601" y="1011853"/>
                    <a:pt x="825601" y="1014186"/>
                    <a:pt x="827000" y="1016519"/>
                  </a:cubicBezTo>
                  <a:cubicBezTo>
                    <a:pt x="827933" y="1018385"/>
                    <a:pt x="828400" y="1020251"/>
                    <a:pt x="827000" y="1022117"/>
                  </a:cubicBezTo>
                  <a:cubicBezTo>
                    <a:pt x="823735" y="1027715"/>
                    <a:pt x="821402" y="1033313"/>
                    <a:pt x="815804" y="1037045"/>
                  </a:cubicBezTo>
                  <a:cubicBezTo>
                    <a:pt x="815338" y="1037511"/>
                    <a:pt x="814871" y="1039844"/>
                    <a:pt x="815338" y="1040310"/>
                  </a:cubicBezTo>
                  <a:cubicBezTo>
                    <a:pt x="819070" y="1045442"/>
                    <a:pt x="823268" y="1050107"/>
                    <a:pt x="829799" y="1051973"/>
                  </a:cubicBezTo>
                  <a:cubicBezTo>
                    <a:pt x="837730" y="1054306"/>
                    <a:pt x="845194" y="1058504"/>
                    <a:pt x="850792" y="1064569"/>
                  </a:cubicBezTo>
                  <a:cubicBezTo>
                    <a:pt x="858256" y="1072033"/>
                    <a:pt x="867120" y="1077164"/>
                    <a:pt x="876450" y="1081363"/>
                  </a:cubicBezTo>
                  <a:cubicBezTo>
                    <a:pt x="885780" y="1086028"/>
                    <a:pt x="890445" y="1094425"/>
                    <a:pt x="890912" y="1104688"/>
                  </a:cubicBezTo>
                  <a:cubicBezTo>
                    <a:pt x="890912" y="1109820"/>
                    <a:pt x="889512" y="1113086"/>
                    <a:pt x="886247" y="1115884"/>
                  </a:cubicBezTo>
                  <a:close/>
                  <a:moveTo>
                    <a:pt x="963687" y="816854"/>
                  </a:moveTo>
                  <a:lnTo>
                    <a:pt x="964153" y="815454"/>
                  </a:lnTo>
                  <a:lnTo>
                    <a:pt x="964620" y="815921"/>
                  </a:lnTo>
                  <a:lnTo>
                    <a:pt x="963687" y="816854"/>
                  </a:lnTo>
                  <a:close/>
                  <a:moveTo>
                    <a:pt x="1091976" y="1198923"/>
                  </a:moveTo>
                  <a:cubicBezTo>
                    <a:pt x="1083579" y="1199856"/>
                    <a:pt x="1075648" y="1200789"/>
                    <a:pt x="1067251" y="1201722"/>
                  </a:cubicBezTo>
                  <a:cubicBezTo>
                    <a:pt x="1065385" y="1201722"/>
                    <a:pt x="1063519" y="1202188"/>
                    <a:pt x="1061653" y="1202188"/>
                  </a:cubicBezTo>
                  <a:cubicBezTo>
                    <a:pt x="1052789" y="1201255"/>
                    <a:pt x="1043459" y="1200789"/>
                    <a:pt x="1036928" y="1193325"/>
                  </a:cubicBezTo>
                  <a:cubicBezTo>
                    <a:pt x="1034596" y="1190992"/>
                    <a:pt x="1031797" y="1189593"/>
                    <a:pt x="1028531" y="1189126"/>
                  </a:cubicBezTo>
                  <a:cubicBezTo>
                    <a:pt x="1026199" y="1188660"/>
                    <a:pt x="1023400" y="1188193"/>
                    <a:pt x="1021067" y="1187260"/>
                  </a:cubicBezTo>
                  <a:cubicBezTo>
                    <a:pt x="1019201" y="1186794"/>
                    <a:pt x="1017335" y="1185394"/>
                    <a:pt x="1016402" y="1183994"/>
                  </a:cubicBezTo>
                  <a:cubicBezTo>
                    <a:pt x="1012670" y="1175597"/>
                    <a:pt x="1009404" y="1167667"/>
                    <a:pt x="1013136" y="1158337"/>
                  </a:cubicBezTo>
                  <a:cubicBezTo>
                    <a:pt x="1015002" y="1154138"/>
                    <a:pt x="1016402" y="1149940"/>
                    <a:pt x="1016869" y="1145741"/>
                  </a:cubicBezTo>
                  <a:cubicBezTo>
                    <a:pt x="1017335" y="1139210"/>
                    <a:pt x="1021067" y="1135478"/>
                    <a:pt x="1026199" y="1132212"/>
                  </a:cubicBezTo>
                  <a:cubicBezTo>
                    <a:pt x="1027132" y="1131279"/>
                    <a:pt x="1027132" y="1129880"/>
                    <a:pt x="1026199" y="1128947"/>
                  </a:cubicBezTo>
                  <a:cubicBezTo>
                    <a:pt x="1025266" y="1128014"/>
                    <a:pt x="1024333" y="1127081"/>
                    <a:pt x="1022933" y="1126614"/>
                  </a:cubicBezTo>
                  <a:cubicBezTo>
                    <a:pt x="1016402" y="1124282"/>
                    <a:pt x="1011737" y="1120083"/>
                    <a:pt x="1008938" y="1114018"/>
                  </a:cubicBezTo>
                  <a:cubicBezTo>
                    <a:pt x="1006139" y="1107021"/>
                    <a:pt x="1001474" y="1102356"/>
                    <a:pt x="995409" y="1098157"/>
                  </a:cubicBezTo>
                  <a:cubicBezTo>
                    <a:pt x="987012" y="1092559"/>
                    <a:pt x="981881" y="1084162"/>
                    <a:pt x="980014" y="1074832"/>
                  </a:cubicBezTo>
                  <a:cubicBezTo>
                    <a:pt x="978148" y="1066435"/>
                    <a:pt x="974416" y="1059437"/>
                    <a:pt x="967885" y="1053839"/>
                  </a:cubicBezTo>
                  <a:cubicBezTo>
                    <a:pt x="964620" y="1051040"/>
                    <a:pt x="964153" y="1047308"/>
                    <a:pt x="965086" y="1043576"/>
                  </a:cubicBezTo>
                  <a:cubicBezTo>
                    <a:pt x="966019" y="1039844"/>
                    <a:pt x="967419" y="1036112"/>
                    <a:pt x="968818" y="1032846"/>
                  </a:cubicBezTo>
                  <a:cubicBezTo>
                    <a:pt x="970218" y="1029581"/>
                    <a:pt x="972084" y="1027248"/>
                    <a:pt x="975349" y="1026315"/>
                  </a:cubicBezTo>
                  <a:cubicBezTo>
                    <a:pt x="982347" y="1023983"/>
                    <a:pt x="987945" y="1020251"/>
                    <a:pt x="992144" y="1014186"/>
                  </a:cubicBezTo>
                  <a:cubicBezTo>
                    <a:pt x="993077" y="1012787"/>
                    <a:pt x="994476" y="1011387"/>
                    <a:pt x="996342" y="1010454"/>
                  </a:cubicBezTo>
                  <a:cubicBezTo>
                    <a:pt x="1003340" y="1006255"/>
                    <a:pt x="1010804" y="1002057"/>
                    <a:pt x="1017801" y="997858"/>
                  </a:cubicBezTo>
                  <a:cubicBezTo>
                    <a:pt x="1019201" y="996925"/>
                    <a:pt x="1022000" y="996459"/>
                    <a:pt x="1023400" y="996925"/>
                  </a:cubicBezTo>
                  <a:cubicBezTo>
                    <a:pt x="1029464" y="999724"/>
                    <a:pt x="1035529" y="1000191"/>
                    <a:pt x="1042060" y="998791"/>
                  </a:cubicBezTo>
                  <a:cubicBezTo>
                    <a:pt x="1045325" y="998325"/>
                    <a:pt x="1048124" y="1000657"/>
                    <a:pt x="1049524" y="1003923"/>
                  </a:cubicBezTo>
                  <a:cubicBezTo>
                    <a:pt x="1050924" y="1006722"/>
                    <a:pt x="1051857" y="1009987"/>
                    <a:pt x="1051390" y="1013253"/>
                  </a:cubicBezTo>
                  <a:cubicBezTo>
                    <a:pt x="1050924" y="1016985"/>
                    <a:pt x="1049991" y="1020717"/>
                    <a:pt x="1049524" y="1024449"/>
                  </a:cubicBezTo>
                  <a:cubicBezTo>
                    <a:pt x="1049524" y="1026782"/>
                    <a:pt x="1048124" y="1027715"/>
                    <a:pt x="1046258" y="1028181"/>
                  </a:cubicBezTo>
                  <a:cubicBezTo>
                    <a:pt x="1042993" y="1028648"/>
                    <a:pt x="1039727" y="1028648"/>
                    <a:pt x="1036462" y="1028648"/>
                  </a:cubicBezTo>
                  <a:cubicBezTo>
                    <a:pt x="1028065" y="1029581"/>
                    <a:pt x="1026199" y="1032380"/>
                    <a:pt x="1027132" y="1041710"/>
                  </a:cubicBezTo>
                  <a:cubicBezTo>
                    <a:pt x="1027598" y="1046375"/>
                    <a:pt x="1027598" y="1046375"/>
                    <a:pt x="1023866" y="1047308"/>
                  </a:cubicBezTo>
                  <a:cubicBezTo>
                    <a:pt x="1023400" y="1047308"/>
                    <a:pt x="1022466" y="1047308"/>
                    <a:pt x="1022000" y="1047775"/>
                  </a:cubicBezTo>
                  <a:cubicBezTo>
                    <a:pt x="1016402" y="1049641"/>
                    <a:pt x="1015469" y="1050573"/>
                    <a:pt x="1018734" y="1053373"/>
                  </a:cubicBezTo>
                  <a:cubicBezTo>
                    <a:pt x="1022933" y="1057105"/>
                    <a:pt x="1027132" y="1061770"/>
                    <a:pt x="1029464" y="1066901"/>
                  </a:cubicBezTo>
                  <a:cubicBezTo>
                    <a:pt x="1034129" y="1076231"/>
                    <a:pt x="1041593" y="1081363"/>
                    <a:pt x="1050924" y="1084162"/>
                  </a:cubicBezTo>
                  <a:cubicBezTo>
                    <a:pt x="1053723" y="1085095"/>
                    <a:pt x="1055122" y="1086961"/>
                    <a:pt x="1055122" y="1089760"/>
                  </a:cubicBezTo>
                  <a:cubicBezTo>
                    <a:pt x="1055122" y="1091160"/>
                    <a:pt x="1055122" y="1092093"/>
                    <a:pt x="1054656" y="1093492"/>
                  </a:cubicBezTo>
                  <a:cubicBezTo>
                    <a:pt x="1054189" y="1099557"/>
                    <a:pt x="1055122" y="1105155"/>
                    <a:pt x="1058854" y="1109820"/>
                  </a:cubicBezTo>
                  <a:cubicBezTo>
                    <a:pt x="1063053" y="1115418"/>
                    <a:pt x="1064452" y="1121016"/>
                    <a:pt x="1063519" y="1128014"/>
                  </a:cubicBezTo>
                  <a:cubicBezTo>
                    <a:pt x="1063053" y="1130346"/>
                    <a:pt x="1063519" y="1133145"/>
                    <a:pt x="1064452" y="1135478"/>
                  </a:cubicBezTo>
                  <a:cubicBezTo>
                    <a:pt x="1065385" y="1139210"/>
                    <a:pt x="1067718" y="1142475"/>
                    <a:pt x="1072383" y="1142942"/>
                  </a:cubicBezTo>
                  <a:cubicBezTo>
                    <a:pt x="1074249" y="1142942"/>
                    <a:pt x="1076115" y="1142942"/>
                    <a:pt x="1077515" y="1144808"/>
                  </a:cubicBezTo>
                  <a:cubicBezTo>
                    <a:pt x="1078914" y="1146674"/>
                    <a:pt x="1077981" y="1148540"/>
                    <a:pt x="1077048" y="1149940"/>
                  </a:cubicBezTo>
                  <a:cubicBezTo>
                    <a:pt x="1077048" y="1150406"/>
                    <a:pt x="1076581" y="1151339"/>
                    <a:pt x="1076581" y="1151806"/>
                  </a:cubicBezTo>
                  <a:cubicBezTo>
                    <a:pt x="1077515" y="1153205"/>
                    <a:pt x="1078914" y="1155071"/>
                    <a:pt x="1080313" y="1156004"/>
                  </a:cubicBezTo>
                  <a:cubicBezTo>
                    <a:pt x="1084979" y="1159270"/>
                    <a:pt x="1087311" y="1163468"/>
                    <a:pt x="1086845" y="1169066"/>
                  </a:cubicBezTo>
                  <a:cubicBezTo>
                    <a:pt x="1086378" y="1178863"/>
                    <a:pt x="1090577" y="1187727"/>
                    <a:pt x="1093376" y="1197057"/>
                  </a:cubicBezTo>
                  <a:cubicBezTo>
                    <a:pt x="1094309" y="1197057"/>
                    <a:pt x="1093376" y="1198456"/>
                    <a:pt x="1091976" y="1198923"/>
                  </a:cubicBezTo>
                  <a:close/>
                  <a:moveTo>
                    <a:pt x="1134428" y="382536"/>
                  </a:moveTo>
                  <a:lnTo>
                    <a:pt x="1133495" y="382069"/>
                  </a:lnTo>
                  <a:lnTo>
                    <a:pt x="1134895" y="381603"/>
                  </a:lnTo>
                  <a:lnTo>
                    <a:pt x="1134428" y="382536"/>
                  </a:lnTo>
                  <a:close/>
                  <a:moveTo>
                    <a:pt x="1167084" y="1040777"/>
                  </a:moveTo>
                  <a:cubicBezTo>
                    <a:pt x="1165684" y="1044042"/>
                    <a:pt x="1159620" y="1047308"/>
                    <a:pt x="1155888" y="1046375"/>
                  </a:cubicBezTo>
                  <a:cubicBezTo>
                    <a:pt x="1151689" y="1045442"/>
                    <a:pt x="1147491" y="1044042"/>
                    <a:pt x="1143292" y="1042176"/>
                  </a:cubicBezTo>
                  <a:cubicBezTo>
                    <a:pt x="1140493" y="1041243"/>
                    <a:pt x="1140026" y="1038444"/>
                    <a:pt x="1139560" y="1036112"/>
                  </a:cubicBezTo>
                  <a:cubicBezTo>
                    <a:pt x="1138160" y="1023983"/>
                    <a:pt x="1151223" y="1012320"/>
                    <a:pt x="1161952" y="1013719"/>
                  </a:cubicBezTo>
                  <a:cubicBezTo>
                    <a:pt x="1164751" y="1014186"/>
                    <a:pt x="1166617" y="1015119"/>
                    <a:pt x="1168017" y="1017452"/>
                  </a:cubicBezTo>
                  <a:cubicBezTo>
                    <a:pt x="1169416" y="1020251"/>
                    <a:pt x="1170349" y="1023050"/>
                    <a:pt x="1171749" y="1026315"/>
                  </a:cubicBezTo>
                  <a:cubicBezTo>
                    <a:pt x="1170349" y="1031447"/>
                    <a:pt x="1168950" y="1036112"/>
                    <a:pt x="1167084" y="1040777"/>
                  </a:cubicBezTo>
                  <a:close/>
                  <a:moveTo>
                    <a:pt x="1248256" y="431985"/>
                  </a:moveTo>
                  <a:cubicBezTo>
                    <a:pt x="1247790" y="432452"/>
                    <a:pt x="1247323" y="432452"/>
                    <a:pt x="1246856" y="432452"/>
                  </a:cubicBezTo>
                  <a:cubicBezTo>
                    <a:pt x="1242658" y="425454"/>
                    <a:pt x="1237060" y="419856"/>
                    <a:pt x="1231928" y="412859"/>
                  </a:cubicBezTo>
                  <a:cubicBezTo>
                    <a:pt x="1231462" y="412392"/>
                    <a:pt x="1231462" y="411459"/>
                    <a:pt x="1231928" y="410993"/>
                  </a:cubicBezTo>
                  <a:cubicBezTo>
                    <a:pt x="1232861" y="410526"/>
                    <a:pt x="1234261" y="409127"/>
                    <a:pt x="1234727" y="409593"/>
                  </a:cubicBezTo>
                  <a:cubicBezTo>
                    <a:pt x="1237060" y="410060"/>
                    <a:pt x="1239859" y="410993"/>
                    <a:pt x="1241258" y="412392"/>
                  </a:cubicBezTo>
                  <a:cubicBezTo>
                    <a:pt x="1244057" y="414725"/>
                    <a:pt x="1246390" y="417990"/>
                    <a:pt x="1248722" y="420789"/>
                  </a:cubicBezTo>
                  <a:cubicBezTo>
                    <a:pt x="1251522" y="423588"/>
                    <a:pt x="1250588" y="428720"/>
                    <a:pt x="1248256" y="431985"/>
                  </a:cubicBezTo>
                  <a:close/>
                  <a:moveTo>
                    <a:pt x="1253854" y="447847"/>
                  </a:moveTo>
                  <a:cubicBezTo>
                    <a:pt x="1253387" y="447380"/>
                    <a:pt x="1252455" y="447380"/>
                    <a:pt x="1252455" y="446914"/>
                  </a:cubicBezTo>
                  <a:cubicBezTo>
                    <a:pt x="1252455" y="445514"/>
                    <a:pt x="1252921" y="445514"/>
                    <a:pt x="1254320" y="446447"/>
                  </a:cubicBezTo>
                  <a:cubicBezTo>
                    <a:pt x="1254320" y="446914"/>
                    <a:pt x="1253854" y="447380"/>
                    <a:pt x="1253854" y="447847"/>
                  </a:cubicBezTo>
                  <a:close/>
                  <a:moveTo>
                    <a:pt x="1282311" y="1110753"/>
                  </a:moveTo>
                  <a:lnTo>
                    <a:pt x="1281845" y="1109353"/>
                  </a:lnTo>
                  <a:lnTo>
                    <a:pt x="1283244" y="1109353"/>
                  </a:lnTo>
                  <a:lnTo>
                    <a:pt x="1282311" y="1110753"/>
                  </a:lnTo>
                  <a:close/>
                  <a:moveTo>
                    <a:pt x="1292108" y="353146"/>
                  </a:moveTo>
                  <a:cubicBezTo>
                    <a:pt x="1290708" y="355012"/>
                    <a:pt x="1288842" y="355945"/>
                    <a:pt x="1288375" y="354079"/>
                  </a:cubicBezTo>
                  <a:cubicBezTo>
                    <a:pt x="1288375" y="353612"/>
                    <a:pt x="1287909" y="353146"/>
                    <a:pt x="1288375" y="352679"/>
                  </a:cubicBezTo>
                  <a:cubicBezTo>
                    <a:pt x="1289309" y="350347"/>
                    <a:pt x="1290708" y="349414"/>
                    <a:pt x="1292108" y="350347"/>
                  </a:cubicBezTo>
                  <a:cubicBezTo>
                    <a:pt x="1292574" y="350347"/>
                    <a:pt x="1292574" y="351280"/>
                    <a:pt x="1293041" y="351746"/>
                  </a:cubicBezTo>
                  <a:cubicBezTo>
                    <a:pt x="1292574" y="352213"/>
                    <a:pt x="1292108" y="352679"/>
                    <a:pt x="1292108" y="353146"/>
                  </a:cubicBezTo>
                  <a:close/>
                  <a:moveTo>
                    <a:pt x="1373280" y="86304"/>
                  </a:moveTo>
                  <a:cubicBezTo>
                    <a:pt x="1374679" y="87703"/>
                    <a:pt x="1376079" y="88636"/>
                    <a:pt x="1377478" y="90036"/>
                  </a:cubicBezTo>
                  <a:lnTo>
                    <a:pt x="1377945" y="90969"/>
                  </a:lnTo>
                  <a:lnTo>
                    <a:pt x="1377478" y="90502"/>
                  </a:lnTo>
                  <a:cubicBezTo>
                    <a:pt x="1376079" y="89103"/>
                    <a:pt x="1374679" y="88170"/>
                    <a:pt x="1373280" y="86770"/>
                  </a:cubicBezTo>
                  <a:cubicBezTo>
                    <a:pt x="1372813" y="86304"/>
                    <a:pt x="1372813" y="85837"/>
                    <a:pt x="1372347" y="85837"/>
                  </a:cubicBezTo>
                  <a:cubicBezTo>
                    <a:pt x="1372347" y="85837"/>
                    <a:pt x="1372813" y="86304"/>
                    <a:pt x="1373280" y="86304"/>
                  </a:cubicBezTo>
                  <a:close/>
                  <a:moveTo>
                    <a:pt x="1371880" y="797260"/>
                  </a:moveTo>
                  <a:cubicBezTo>
                    <a:pt x="1371880" y="797260"/>
                    <a:pt x="1372347" y="798193"/>
                    <a:pt x="1372813" y="798660"/>
                  </a:cubicBezTo>
                  <a:cubicBezTo>
                    <a:pt x="1372347" y="799126"/>
                    <a:pt x="1371880" y="799593"/>
                    <a:pt x="1371414" y="799593"/>
                  </a:cubicBezTo>
                  <a:cubicBezTo>
                    <a:pt x="1370014" y="799593"/>
                    <a:pt x="1369081" y="799593"/>
                    <a:pt x="1367682" y="799593"/>
                  </a:cubicBezTo>
                  <a:cubicBezTo>
                    <a:pt x="1367215" y="799593"/>
                    <a:pt x="1367215" y="799126"/>
                    <a:pt x="1366749" y="798660"/>
                  </a:cubicBezTo>
                  <a:cubicBezTo>
                    <a:pt x="1368615" y="797727"/>
                    <a:pt x="1370014" y="797260"/>
                    <a:pt x="1371880" y="797260"/>
                  </a:cubicBezTo>
                  <a:close/>
                  <a:moveTo>
                    <a:pt x="1376545" y="993660"/>
                  </a:moveTo>
                  <a:cubicBezTo>
                    <a:pt x="1372347" y="997858"/>
                    <a:pt x="1370481" y="1002990"/>
                    <a:pt x="1368615" y="1008588"/>
                  </a:cubicBezTo>
                  <a:cubicBezTo>
                    <a:pt x="1368148" y="1009521"/>
                    <a:pt x="1366749" y="1009987"/>
                    <a:pt x="1365816" y="1010454"/>
                  </a:cubicBezTo>
                  <a:cubicBezTo>
                    <a:pt x="1364416" y="1010920"/>
                    <a:pt x="1362084" y="1008588"/>
                    <a:pt x="1362084" y="1006722"/>
                  </a:cubicBezTo>
                  <a:cubicBezTo>
                    <a:pt x="1362084" y="1006255"/>
                    <a:pt x="1362084" y="1005322"/>
                    <a:pt x="1362084" y="1005322"/>
                  </a:cubicBezTo>
                  <a:cubicBezTo>
                    <a:pt x="1361617" y="999724"/>
                    <a:pt x="1363017" y="995059"/>
                    <a:pt x="1366749" y="991327"/>
                  </a:cubicBezTo>
                  <a:cubicBezTo>
                    <a:pt x="1369081" y="988995"/>
                    <a:pt x="1370947" y="986662"/>
                    <a:pt x="1373746" y="984796"/>
                  </a:cubicBezTo>
                  <a:cubicBezTo>
                    <a:pt x="1375146" y="983863"/>
                    <a:pt x="1377478" y="983396"/>
                    <a:pt x="1378878" y="983396"/>
                  </a:cubicBezTo>
                  <a:cubicBezTo>
                    <a:pt x="1379811" y="983396"/>
                    <a:pt x="1381210" y="985263"/>
                    <a:pt x="1381210" y="985263"/>
                  </a:cubicBezTo>
                  <a:cubicBezTo>
                    <a:pt x="1379811" y="988062"/>
                    <a:pt x="1378411" y="991327"/>
                    <a:pt x="1376545" y="993660"/>
                  </a:cubicBezTo>
                  <a:close/>
                  <a:moveTo>
                    <a:pt x="1400337" y="23792"/>
                  </a:moveTo>
                  <a:lnTo>
                    <a:pt x="1400337" y="22859"/>
                  </a:lnTo>
                  <a:lnTo>
                    <a:pt x="1401737" y="23325"/>
                  </a:lnTo>
                  <a:lnTo>
                    <a:pt x="1400337" y="23792"/>
                  </a:lnTo>
                  <a:close/>
                  <a:moveTo>
                    <a:pt x="1442789" y="133421"/>
                  </a:moveTo>
                  <a:cubicBezTo>
                    <a:pt x="1442789" y="133421"/>
                    <a:pt x="1442323" y="133421"/>
                    <a:pt x="1442323" y="133421"/>
                  </a:cubicBezTo>
                  <a:cubicBezTo>
                    <a:pt x="1441390" y="137620"/>
                    <a:pt x="1440923" y="141352"/>
                    <a:pt x="1439990" y="145550"/>
                  </a:cubicBezTo>
                  <a:cubicBezTo>
                    <a:pt x="1439524" y="147883"/>
                    <a:pt x="1437658" y="148349"/>
                    <a:pt x="1436258" y="148349"/>
                  </a:cubicBezTo>
                  <a:cubicBezTo>
                    <a:pt x="1431593" y="148816"/>
                    <a:pt x="1431593" y="152548"/>
                    <a:pt x="1430660" y="155813"/>
                  </a:cubicBezTo>
                  <a:cubicBezTo>
                    <a:pt x="1430660" y="155813"/>
                    <a:pt x="1431127" y="155813"/>
                    <a:pt x="1431127" y="156280"/>
                  </a:cubicBezTo>
                  <a:cubicBezTo>
                    <a:pt x="1432526" y="157679"/>
                    <a:pt x="1433459" y="159079"/>
                    <a:pt x="1434859" y="160012"/>
                  </a:cubicBezTo>
                  <a:cubicBezTo>
                    <a:pt x="1436258" y="160945"/>
                    <a:pt x="1437658" y="162344"/>
                    <a:pt x="1439057" y="163277"/>
                  </a:cubicBezTo>
                  <a:lnTo>
                    <a:pt x="1439524" y="164210"/>
                  </a:lnTo>
                  <a:lnTo>
                    <a:pt x="1439057" y="163744"/>
                  </a:lnTo>
                  <a:cubicBezTo>
                    <a:pt x="1437658" y="162811"/>
                    <a:pt x="1436258" y="161411"/>
                    <a:pt x="1434859" y="160478"/>
                  </a:cubicBezTo>
                  <a:cubicBezTo>
                    <a:pt x="1433459" y="159079"/>
                    <a:pt x="1432060" y="157679"/>
                    <a:pt x="1431127" y="156746"/>
                  </a:cubicBezTo>
                  <a:cubicBezTo>
                    <a:pt x="1431127" y="156280"/>
                    <a:pt x="1431127" y="156280"/>
                    <a:pt x="1431127" y="155813"/>
                  </a:cubicBezTo>
                  <a:cubicBezTo>
                    <a:pt x="1427861" y="153014"/>
                    <a:pt x="1423196" y="153014"/>
                    <a:pt x="1420864" y="148816"/>
                  </a:cubicBezTo>
                  <a:cubicBezTo>
                    <a:pt x="1418997" y="145550"/>
                    <a:pt x="1418531" y="141818"/>
                    <a:pt x="1417598" y="138553"/>
                  </a:cubicBezTo>
                  <a:cubicBezTo>
                    <a:pt x="1417132" y="137153"/>
                    <a:pt x="1417132" y="135287"/>
                    <a:pt x="1416665" y="133421"/>
                  </a:cubicBezTo>
                  <a:cubicBezTo>
                    <a:pt x="1416665" y="133421"/>
                    <a:pt x="1416198" y="133421"/>
                    <a:pt x="1416198" y="132954"/>
                  </a:cubicBezTo>
                  <a:lnTo>
                    <a:pt x="1415265" y="132488"/>
                  </a:lnTo>
                  <a:lnTo>
                    <a:pt x="1416665" y="132954"/>
                  </a:lnTo>
                  <a:cubicBezTo>
                    <a:pt x="1416665" y="132954"/>
                    <a:pt x="1416665" y="133421"/>
                    <a:pt x="1416665" y="133421"/>
                  </a:cubicBezTo>
                  <a:cubicBezTo>
                    <a:pt x="1418531" y="134821"/>
                    <a:pt x="1420397" y="136220"/>
                    <a:pt x="1422263" y="137153"/>
                  </a:cubicBezTo>
                  <a:cubicBezTo>
                    <a:pt x="1426462" y="139019"/>
                    <a:pt x="1430660" y="139486"/>
                    <a:pt x="1434392" y="136687"/>
                  </a:cubicBezTo>
                  <a:cubicBezTo>
                    <a:pt x="1436725" y="134821"/>
                    <a:pt x="1439057" y="133421"/>
                    <a:pt x="1442323" y="133888"/>
                  </a:cubicBezTo>
                  <a:cubicBezTo>
                    <a:pt x="1442323" y="133421"/>
                    <a:pt x="1442323" y="133421"/>
                    <a:pt x="1442789" y="133421"/>
                  </a:cubicBezTo>
                  <a:cubicBezTo>
                    <a:pt x="1442789" y="132954"/>
                    <a:pt x="1443256" y="132488"/>
                    <a:pt x="1443256" y="132488"/>
                  </a:cubicBezTo>
                  <a:cubicBezTo>
                    <a:pt x="1443256" y="132954"/>
                    <a:pt x="1442789" y="132954"/>
                    <a:pt x="1442789" y="133421"/>
                  </a:cubicBezTo>
                  <a:close/>
                  <a:moveTo>
                    <a:pt x="1465648" y="118959"/>
                  </a:moveTo>
                  <a:cubicBezTo>
                    <a:pt x="1460517" y="121758"/>
                    <a:pt x="1455852" y="124557"/>
                    <a:pt x="1451653" y="128289"/>
                  </a:cubicBezTo>
                  <a:cubicBezTo>
                    <a:pt x="1450720" y="129222"/>
                    <a:pt x="1448854" y="128756"/>
                    <a:pt x="1446988" y="129222"/>
                  </a:cubicBezTo>
                  <a:cubicBezTo>
                    <a:pt x="1446988" y="129222"/>
                    <a:pt x="1446988" y="129689"/>
                    <a:pt x="1446521" y="129689"/>
                  </a:cubicBezTo>
                  <a:cubicBezTo>
                    <a:pt x="1446055" y="129689"/>
                    <a:pt x="1446055" y="130155"/>
                    <a:pt x="1445588" y="130155"/>
                  </a:cubicBezTo>
                  <a:cubicBezTo>
                    <a:pt x="1445588" y="129689"/>
                    <a:pt x="1446055" y="129689"/>
                    <a:pt x="1446055" y="129222"/>
                  </a:cubicBezTo>
                  <a:cubicBezTo>
                    <a:pt x="1446521" y="129222"/>
                    <a:pt x="1446521" y="129222"/>
                    <a:pt x="1446988" y="129222"/>
                  </a:cubicBezTo>
                  <a:cubicBezTo>
                    <a:pt x="1448388" y="127356"/>
                    <a:pt x="1449320" y="125490"/>
                    <a:pt x="1450720" y="123624"/>
                  </a:cubicBezTo>
                  <a:cubicBezTo>
                    <a:pt x="1453053" y="120359"/>
                    <a:pt x="1455852" y="117560"/>
                    <a:pt x="1458650" y="114294"/>
                  </a:cubicBezTo>
                  <a:cubicBezTo>
                    <a:pt x="1458650" y="114294"/>
                    <a:pt x="1458650" y="114294"/>
                    <a:pt x="1458650" y="114294"/>
                  </a:cubicBezTo>
                  <a:cubicBezTo>
                    <a:pt x="1458650" y="114294"/>
                    <a:pt x="1458184" y="113828"/>
                    <a:pt x="1458184" y="113828"/>
                  </a:cubicBezTo>
                  <a:cubicBezTo>
                    <a:pt x="1453985" y="113828"/>
                    <a:pt x="1450253" y="112895"/>
                    <a:pt x="1448854" y="108230"/>
                  </a:cubicBezTo>
                  <a:cubicBezTo>
                    <a:pt x="1448854" y="107297"/>
                    <a:pt x="1449787" y="106364"/>
                    <a:pt x="1450253" y="105431"/>
                  </a:cubicBezTo>
                  <a:cubicBezTo>
                    <a:pt x="1450253" y="105431"/>
                    <a:pt x="1451653" y="105431"/>
                    <a:pt x="1452120" y="105897"/>
                  </a:cubicBezTo>
                  <a:cubicBezTo>
                    <a:pt x="1453053" y="106830"/>
                    <a:pt x="1453985" y="107297"/>
                    <a:pt x="1454918" y="108230"/>
                  </a:cubicBezTo>
                  <a:cubicBezTo>
                    <a:pt x="1456318" y="110096"/>
                    <a:pt x="1457251" y="111962"/>
                    <a:pt x="1458184" y="113828"/>
                  </a:cubicBezTo>
                  <a:cubicBezTo>
                    <a:pt x="1458650" y="113828"/>
                    <a:pt x="1458650" y="113828"/>
                    <a:pt x="1459117" y="113828"/>
                  </a:cubicBezTo>
                  <a:cubicBezTo>
                    <a:pt x="1459117" y="113828"/>
                    <a:pt x="1458650" y="114294"/>
                    <a:pt x="1458650" y="114294"/>
                  </a:cubicBezTo>
                  <a:cubicBezTo>
                    <a:pt x="1460517" y="114761"/>
                    <a:pt x="1462383" y="114761"/>
                    <a:pt x="1464249" y="115694"/>
                  </a:cubicBezTo>
                  <a:cubicBezTo>
                    <a:pt x="1465182" y="116160"/>
                    <a:pt x="1466115" y="117093"/>
                    <a:pt x="1466581" y="118026"/>
                  </a:cubicBezTo>
                  <a:cubicBezTo>
                    <a:pt x="1466581" y="117560"/>
                    <a:pt x="1466115" y="118493"/>
                    <a:pt x="1465648" y="118959"/>
                  </a:cubicBezTo>
                  <a:close/>
                  <a:moveTo>
                    <a:pt x="1492706" y="116160"/>
                  </a:moveTo>
                  <a:lnTo>
                    <a:pt x="1491306" y="115694"/>
                  </a:lnTo>
                  <a:lnTo>
                    <a:pt x="1492706" y="115227"/>
                  </a:lnTo>
                  <a:lnTo>
                    <a:pt x="1492706" y="116160"/>
                  </a:lnTo>
                  <a:close/>
                  <a:moveTo>
                    <a:pt x="1520229" y="951208"/>
                  </a:moveTo>
                  <a:cubicBezTo>
                    <a:pt x="1518830" y="953074"/>
                    <a:pt x="1516964" y="954007"/>
                    <a:pt x="1515098" y="953074"/>
                  </a:cubicBezTo>
                  <a:cubicBezTo>
                    <a:pt x="1509033" y="950741"/>
                    <a:pt x="1503435" y="947942"/>
                    <a:pt x="1497837" y="945609"/>
                  </a:cubicBezTo>
                  <a:cubicBezTo>
                    <a:pt x="1495505" y="944676"/>
                    <a:pt x="1495038" y="942810"/>
                    <a:pt x="1495505" y="939078"/>
                  </a:cubicBezTo>
                  <a:cubicBezTo>
                    <a:pt x="1495971" y="937212"/>
                    <a:pt x="1495505" y="934880"/>
                    <a:pt x="1496904" y="933947"/>
                  </a:cubicBezTo>
                  <a:cubicBezTo>
                    <a:pt x="1498770" y="932547"/>
                    <a:pt x="1499703" y="935346"/>
                    <a:pt x="1500636" y="936279"/>
                  </a:cubicBezTo>
                  <a:cubicBezTo>
                    <a:pt x="1503435" y="940011"/>
                    <a:pt x="1506701" y="942344"/>
                    <a:pt x="1511366" y="943743"/>
                  </a:cubicBezTo>
                  <a:cubicBezTo>
                    <a:pt x="1514165" y="944676"/>
                    <a:pt x="1516964" y="946076"/>
                    <a:pt x="1519763" y="947475"/>
                  </a:cubicBezTo>
                  <a:cubicBezTo>
                    <a:pt x="1520229" y="947475"/>
                    <a:pt x="1520229" y="948408"/>
                    <a:pt x="1520696" y="948875"/>
                  </a:cubicBezTo>
                  <a:cubicBezTo>
                    <a:pt x="1520696" y="950275"/>
                    <a:pt x="1520696" y="950741"/>
                    <a:pt x="1520229" y="951208"/>
                  </a:cubicBezTo>
                  <a:close/>
                  <a:moveTo>
                    <a:pt x="1520229" y="191268"/>
                  </a:moveTo>
                  <a:cubicBezTo>
                    <a:pt x="1520229" y="191268"/>
                    <a:pt x="1519763" y="190801"/>
                    <a:pt x="1519763" y="190801"/>
                  </a:cubicBezTo>
                  <a:lnTo>
                    <a:pt x="1519296" y="189868"/>
                  </a:lnTo>
                  <a:lnTo>
                    <a:pt x="1520229" y="190335"/>
                  </a:lnTo>
                  <a:cubicBezTo>
                    <a:pt x="1520229" y="190801"/>
                    <a:pt x="1520229" y="191268"/>
                    <a:pt x="1520229" y="191268"/>
                  </a:cubicBezTo>
                  <a:cubicBezTo>
                    <a:pt x="1520696" y="191268"/>
                    <a:pt x="1520696" y="191734"/>
                    <a:pt x="1521162" y="191734"/>
                  </a:cubicBezTo>
                  <a:cubicBezTo>
                    <a:pt x="1520696" y="192201"/>
                    <a:pt x="1520696" y="192201"/>
                    <a:pt x="1520229" y="191268"/>
                  </a:cubicBezTo>
                  <a:close/>
                  <a:moveTo>
                    <a:pt x="1623328" y="890095"/>
                  </a:moveTo>
                  <a:cubicBezTo>
                    <a:pt x="1621928" y="891495"/>
                    <a:pt x="1619129" y="891495"/>
                    <a:pt x="1618663" y="889629"/>
                  </a:cubicBezTo>
                  <a:cubicBezTo>
                    <a:pt x="1618196" y="887763"/>
                    <a:pt x="1617729" y="885897"/>
                    <a:pt x="1617729" y="884497"/>
                  </a:cubicBezTo>
                  <a:cubicBezTo>
                    <a:pt x="1617729" y="883564"/>
                    <a:pt x="1619129" y="882631"/>
                    <a:pt x="1620062" y="881698"/>
                  </a:cubicBezTo>
                  <a:cubicBezTo>
                    <a:pt x="1621461" y="880765"/>
                    <a:pt x="1623794" y="881698"/>
                    <a:pt x="1624727" y="883564"/>
                  </a:cubicBezTo>
                  <a:cubicBezTo>
                    <a:pt x="1625193" y="884497"/>
                    <a:pt x="1625193" y="885897"/>
                    <a:pt x="1625660" y="887296"/>
                  </a:cubicBezTo>
                  <a:cubicBezTo>
                    <a:pt x="1624727" y="888229"/>
                    <a:pt x="1623794" y="889162"/>
                    <a:pt x="1623328" y="890095"/>
                  </a:cubicBezTo>
                  <a:close/>
                  <a:moveTo>
                    <a:pt x="1631258" y="937212"/>
                  </a:moveTo>
                  <a:cubicBezTo>
                    <a:pt x="1631258" y="937679"/>
                    <a:pt x="1630792" y="938612"/>
                    <a:pt x="1630792" y="939078"/>
                  </a:cubicBezTo>
                  <a:cubicBezTo>
                    <a:pt x="1630325" y="940944"/>
                    <a:pt x="1628925" y="940944"/>
                    <a:pt x="1627993" y="939545"/>
                  </a:cubicBezTo>
                  <a:cubicBezTo>
                    <a:pt x="1627526" y="939078"/>
                    <a:pt x="1627526" y="938612"/>
                    <a:pt x="1627060" y="938145"/>
                  </a:cubicBezTo>
                  <a:cubicBezTo>
                    <a:pt x="1627060" y="937679"/>
                    <a:pt x="1627060" y="936746"/>
                    <a:pt x="1627526" y="936279"/>
                  </a:cubicBezTo>
                  <a:cubicBezTo>
                    <a:pt x="1628459" y="933947"/>
                    <a:pt x="1631258" y="932081"/>
                    <a:pt x="1631725" y="933947"/>
                  </a:cubicBezTo>
                  <a:cubicBezTo>
                    <a:pt x="1631725" y="934880"/>
                    <a:pt x="1631725" y="935813"/>
                    <a:pt x="1631258" y="937212"/>
                  </a:cubicBezTo>
                  <a:close/>
                  <a:moveTo>
                    <a:pt x="1638256" y="912954"/>
                  </a:moveTo>
                  <a:lnTo>
                    <a:pt x="1638256" y="912021"/>
                  </a:lnTo>
                  <a:lnTo>
                    <a:pt x="1638722" y="912954"/>
                  </a:lnTo>
                  <a:lnTo>
                    <a:pt x="1639655" y="913420"/>
                  </a:lnTo>
                  <a:lnTo>
                    <a:pt x="1638256" y="912954"/>
                  </a:lnTo>
                  <a:close/>
                  <a:moveTo>
                    <a:pt x="1715696" y="740346"/>
                  </a:moveTo>
                  <a:cubicBezTo>
                    <a:pt x="1715229" y="740813"/>
                    <a:pt x="1714296" y="740813"/>
                    <a:pt x="1714296" y="740346"/>
                  </a:cubicBezTo>
                  <a:cubicBezTo>
                    <a:pt x="1711031" y="737547"/>
                    <a:pt x="1707299" y="734748"/>
                    <a:pt x="1706366" y="730083"/>
                  </a:cubicBezTo>
                  <a:cubicBezTo>
                    <a:pt x="1706366" y="729617"/>
                    <a:pt x="1706366" y="728684"/>
                    <a:pt x="1706366" y="728217"/>
                  </a:cubicBezTo>
                  <a:cubicBezTo>
                    <a:pt x="1706832" y="726351"/>
                    <a:pt x="1707765" y="725885"/>
                    <a:pt x="1708698" y="727751"/>
                  </a:cubicBezTo>
                  <a:cubicBezTo>
                    <a:pt x="1709631" y="729617"/>
                    <a:pt x="1710564" y="731016"/>
                    <a:pt x="1711497" y="732416"/>
                  </a:cubicBezTo>
                  <a:cubicBezTo>
                    <a:pt x="1713363" y="734748"/>
                    <a:pt x="1714763" y="736614"/>
                    <a:pt x="1716162" y="738480"/>
                  </a:cubicBezTo>
                  <a:cubicBezTo>
                    <a:pt x="1716629" y="739413"/>
                    <a:pt x="1716162" y="740346"/>
                    <a:pt x="1715696" y="740346"/>
                  </a:cubicBezTo>
                  <a:close/>
                  <a:moveTo>
                    <a:pt x="1715696" y="722153"/>
                  </a:moveTo>
                  <a:cubicBezTo>
                    <a:pt x="1714763" y="721220"/>
                    <a:pt x="1715229" y="720753"/>
                    <a:pt x="1716629" y="720753"/>
                  </a:cubicBezTo>
                  <a:cubicBezTo>
                    <a:pt x="1716629" y="720753"/>
                    <a:pt x="1717095" y="721220"/>
                    <a:pt x="1717095" y="721686"/>
                  </a:cubicBezTo>
                  <a:cubicBezTo>
                    <a:pt x="1717095" y="721686"/>
                    <a:pt x="1716162" y="722153"/>
                    <a:pt x="1715696" y="722153"/>
                  </a:cubicBezTo>
                  <a:close/>
                  <a:moveTo>
                    <a:pt x="1730624" y="858373"/>
                  </a:moveTo>
                  <a:cubicBezTo>
                    <a:pt x="1730158" y="859306"/>
                    <a:pt x="1730158" y="859772"/>
                    <a:pt x="1729691" y="860705"/>
                  </a:cubicBezTo>
                  <a:cubicBezTo>
                    <a:pt x="1729224" y="859772"/>
                    <a:pt x="1728758" y="858373"/>
                    <a:pt x="1728292" y="857440"/>
                  </a:cubicBezTo>
                  <a:cubicBezTo>
                    <a:pt x="1727825" y="856507"/>
                    <a:pt x="1727825" y="855107"/>
                    <a:pt x="1727359" y="853708"/>
                  </a:cubicBezTo>
                  <a:cubicBezTo>
                    <a:pt x="1727359" y="853241"/>
                    <a:pt x="1727825" y="852308"/>
                    <a:pt x="1728292" y="852308"/>
                  </a:cubicBezTo>
                  <a:cubicBezTo>
                    <a:pt x="1729691" y="851842"/>
                    <a:pt x="1730624" y="852775"/>
                    <a:pt x="1730624" y="854174"/>
                  </a:cubicBezTo>
                  <a:cubicBezTo>
                    <a:pt x="1730624" y="856040"/>
                    <a:pt x="1730624" y="856973"/>
                    <a:pt x="1730624" y="858373"/>
                  </a:cubicBezTo>
                  <a:close/>
                  <a:moveTo>
                    <a:pt x="1781940" y="837380"/>
                  </a:moveTo>
                  <a:cubicBezTo>
                    <a:pt x="1781940" y="837380"/>
                    <a:pt x="1782406" y="835980"/>
                    <a:pt x="1782406" y="835514"/>
                  </a:cubicBezTo>
                  <a:cubicBezTo>
                    <a:pt x="1783806" y="832715"/>
                    <a:pt x="1785205" y="829916"/>
                    <a:pt x="1787071" y="827117"/>
                  </a:cubicBezTo>
                  <a:cubicBezTo>
                    <a:pt x="1787071" y="827117"/>
                    <a:pt x="1786605" y="827117"/>
                    <a:pt x="1786605" y="826650"/>
                  </a:cubicBezTo>
                  <a:cubicBezTo>
                    <a:pt x="1785205" y="827117"/>
                    <a:pt x="1784739" y="827117"/>
                    <a:pt x="1786138" y="825717"/>
                  </a:cubicBezTo>
                  <a:cubicBezTo>
                    <a:pt x="1786605" y="826184"/>
                    <a:pt x="1787071" y="826184"/>
                    <a:pt x="1787071" y="826650"/>
                  </a:cubicBezTo>
                  <a:cubicBezTo>
                    <a:pt x="1787071" y="826650"/>
                    <a:pt x="1787071" y="826650"/>
                    <a:pt x="1787071" y="826650"/>
                  </a:cubicBezTo>
                  <a:cubicBezTo>
                    <a:pt x="1788938" y="828516"/>
                    <a:pt x="1791270" y="829449"/>
                    <a:pt x="1793603" y="828050"/>
                  </a:cubicBezTo>
                  <a:cubicBezTo>
                    <a:pt x="1795002" y="827117"/>
                    <a:pt x="1796868" y="825717"/>
                    <a:pt x="1797335" y="824318"/>
                  </a:cubicBezTo>
                  <a:cubicBezTo>
                    <a:pt x="1799667" y="818253"/>
                    <a:pt x="1802000" y="812655"/>
                    <a:pt x="1805732" y="807057"/>
                  </a:cubicBezTo>
                  <a:cubicBezTo>
                    <a:pt x="1807131" y="805191"/>
                    <a:pt x="1808064" y="802392"/>
                    <a:pt x="1808997" y="800059"/>
                  </a:cubicBezTo>
                  <a:cubicBezTo>
                    <a:pt x="1810397" y="795861"/>
                    <a:pt x="1811796" y="791662"/>
                    <a:pt x="1813662" y="787464"/>
                  </a:cubicBezTo>
                  <a:cubicBezTo>
                    <a:pt x="1822059" y="769736"/>
                    <a:pt x="1824392" y="750610"/>
                    <a:pt x="1821126" y="731483"/>
                  </a:cubicBezTo>
                  <a:cubicBezTo>
                    <a:pt x="1821126" y="730083"/>
                    <a:pt x="1821593" y="729150"/>
                    <a:pt x="1821593" y="727751"/>
                  </a:cubicBezTo>
                  <a:cubicBezTo>
                    <a:pt x="1821593" y="727284"/>
                    <a:pt x="1822526" y="726351"/>
                    <a:pt x="1822526" y="726351"/>
                  </a:cubicBezTo>
                  <a:cubicBezTo>
                    <a:pt x="1823926" y="726351"/>
                    <a:pt x="1825325" y="726818"/>
                    <a:pt x="1825791" y="727751"/>
                  </a:cubicBezTo>
                  <a:cubicBezTo>
                    <a:pt x="1828591" y="734748"/>
                    <a:pt x="1829990" y="742212"/>
                    <a:pt x="1830923" y="750143"/>
                  </a:cubicBezTo>
                  <a:cubicBezTo>
                    <a:pt x="1831390" y="754808"/>
                    <a:pt x="1831390" y="759007"/>
                    <a:pt x="1833722" y="763205"/>
                  </a:cubicBezTo>
                  <a:cubicBezTo>
                    <a:pt x="1836521" y="767870"/>
                    <a:pt x="1834655" y="771602"/>
                    <a:pt x="1831390" y="775334"/>
                  </a:cubicBezTo>
                  <a:cubicBezTo>
                    <a:pt x="1829523" y="777200"/>
                    <a:pt x="1828591" y="780000"/>
                    <a:pt x="1829990" y="782332"/>
                  </a:cubicBezTo>
                  <a:cubicBezTo>
                    <a:pt x="1831390" y="784665"/>
                    <a:pt x="1831856" y="786064"/>
                    <a:pt x="1830457" y="788863"/>
                  </a:cubicBezTo>
                  <a:cubicBezTo>
                    <a:pt x="1825791" y="798660"/>
                    <a:pt x="1818327" y="807057"/>
                    <a:pt x="1809930" y="814055"/>
                  </a:cubicBezTo>
                  <a:cubicBezTo>
                    <a:pt x="1806198" y="817320"/>
                    <a:pt x="1803866" y="820119"/>
                    <a:pt x="1803399" y="825251"/>
                  </a:cubicBezTo>
                  <a:cubicBezTo>
                    <a:pt x="1802933" y="829449"/>
                    <a:pt x="1800600" y="832248"/>
                    <a:pt x="1796868" y="834114"/>
                  </a:cubicBezTo>
                  <a:cubicBezTo>
                    <a:pt x="1793136" y="836447"/>
                    <a:pt x="1788938" y="838313"/>
                    <a:pt x="1784273" y="837846"/>
                  </a:cubicBezTo>
                  <a:cubicBezTo>
                    <a:pt x="1784273" y="838313"/>
                    <a:pt x="1782873" y="837846"/>
                    <a:pt x="1781940" y="83738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887F4196-4DF1-4BED-A5CF-26139EDD406C}"/>
                </a:ext>
              </a:extLst>
            </p:cNvPr>
            <p:cNvSpPr/>
            <p:nvPr/>
          </p:nvSpPr>
          <p:spPr>
            <a:xfrm>
              <a:off x="4575101" y="3105599"/>
              <a:ext cx="4665" cy="4665"/>
            </a:xfrm>
            <a:custGeom>
              <a:avLst/>
              <a:gdLst/>
              <a:ahLst/>
              <a:cxnLst/>
              <a:rect l="0" t="0" r="0" b="0"/>
              <a:pathLst>
                <a:path>
                  <a:moveTo>
                    <a:pt x="0" y="0"/>
                  </a:moveTo>
                  <a:cubicBezTo>
                    <a:pt x="0" y="0"/>
                    <a:pt x="0" y="0"/>
                    <a:pt x="0" y="0"/>
                  </a:cubicBezTo>
                  <a:cubicBezTo>
                    <a:pt x="466" y="0"/>
                    <a:pt x="466" y="0"/>
                    <a:pt x="0" y="0"/>
                  </a:cubicBez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BB5EA1F0-1A16-4737-9E34-B96F78393111}"/>
                </a:ext>
              </a:extLst>
            </p:cNvPr>
            <p:cNvSpPr/>
            <p:nvPr/>
          </p:nvSpPr>
          <p:spPr>
            <a:xfrm>
              <a:off x="3298738" y="2615300"/>
              <a:ext cx="4665" cy="4665"/>
            </a:xfrm>
            <a:custGeom>
              <a:avLst/>
              <a:gdLst/>
              <a:ahLst/>
              <a:cxnLst/>
              <a:rect l="0" t="0" r="0" b="0"/>
              <a:pathLst>
                <a:path>
                  <a:moveTo>
                    <a:pt x="467" y="467"/>
                  </a:moveTo>
                  <a:cubicBezTo>
                    <a:pt x="467" y="467"/>
                    <a:pt x="0" y="0"/>
                    <a:pt x="0" y="0"/>
                  </a:cubicBezTo>
                  <a:cubicBezTo>
                    <a:pt x="0" y="0"/>
                    <a:pt x="0" y="467"/>
                    <a:pt x="0" y="467"/>
                  </a:cubicBezTo>
                  <a:cubicBezTo>
                    <a:pt x="0" y="467"/>
                    <a:pt x="0" y="467"/>
                    <a:pt x="467" y="467"/>
                  </a:cubicBezTo>
                  <a:cubicBezTo>
                    <a:pt x="467" y="467"/>
                    <a:pt x="467" y="467"/>
                    <a:pt x="467"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0A78E892-7F86-461D-85BA-F7E4D7CA14F5}"/>
                </a:ext>
              </a:extLst>
            </p:cNvPr>
            <p:cNvSpPr/>
            <p:nvPr/>
          </p:nvSpPr>
          <p:spPr>
            <a:xfrm>
              <a:off x="2206646" y="3255814"/>
              <a:ext cx="4665" cy="4665"/>
            </a:xfrm>
            <a:custGeom>
              <a:avLst/>
              <a:gdLst/>
              <a:ahLst/>
              <a:cxnLst/>
              <a:rect l="0" t="0" r="0" b="0"/>
              <a:pathLst>
                <a:path>
                  <a:moveTo>
                    <a:pt x="467" y="467"/>
                  </a:moveTo>
                  <a:cubicBezTo>
                    <a:pt x="467" y="467"/>
                    <a:pt x="467" y="0"/>
                    <a:pt x="467" y="0"/>
                  </a:cubicBezTo>
                  <a:cubicBezTo>
                    <a:pt x="467" y="0"/>
                    <a:pt x="0" y="0"/>
                    <a:pt x="0" y="0"/>
                  </a:cubicBezTo>
                  <a:cubicBezTo>
                    <a:pt x="0" y="0"/>
                    <a:pt x="467" y="0"/>
                    <a:pt x="467" y="467"/>
                  </a:cubicBezTo>
                  <a:cubicBezTo>
                    <a:pt x="467" y="467"/>
                    <a:pt x="467" y="467"/>
                    <a:pt x="467"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EAE2F4DF-EB5F-46FA-9BBC-7B7506CA9063}"/>
                </a:ext>
              </a:extLst>
            </p:cNvPr>
            <p:cNvSpPr/>
            <p:nvPr/>
          </p:nvSpPr>
          <p:spPr>
            <a:xfrm>
              <a:off x="1790055" y="1774188"/>
              <a:ext cx="4665" cy="4665"/>
            </a:xfrm>
            <a:custGeom>
              <a:avLst/>
              <a:gdLst/>
              <a:ahLst/>
              <a:cxnLst/>
              <a:rect l="0" t="0" r="0" b="0"/>
              <a:pathLst>
                <a:path>
                  <a:moveTo>
                    <a:pt x="466" y="0"/>
                  </a:moveTo>
                  <a:cubicBezTo>
                    <a:pt x="466" y="0"/>
                    <a:pt x="0" y="0"/>
                    <a:pt x="0" y="0"/>
                  </a:cubicBezTo>
                  <a:cubicBezTo>
                    <a:pt x="0" y="0"/>
                    <a:pt x="0" y="467"/>
                    <a:pt x="0" y="467"/>
                  </a:cubicBezTo>
                  <a:cubicBezTo>
                    <a:pt x="466" y="467"/>
                    <a:pt x="466" y="467"/>
                    <a:pt x="933" y="467"/>
                  </a:cubicBezTo>
                  <a:cubicBezTo>
                    <a:pt x="933" y="467"/>
                    <a:pt x="933" y="467"/>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B69F3107-560A-4E89-A656-DD79D4854C6F}"/>
                </a:ext>
              </a:extLst>
            </p:cNvPr>
            <p:cNvSpPr/>
            <p:nvPr/>
          </p:nvSpPr>
          <p:spPr>
            <a:xfrm>
              <a:off x="1829204" y="1915356"/>
              <a:ext cx="83971" cy="83971"/>
            </a:xfrm>
            <a:custGeom>
              <a:avLst/>
              <a:gdLst/>
              <a:ahLst/>
              <a:cxnLst/>
              <a:rect l="0" t="0" r="0" b="0"/>
              <a:pathLst>
                <a:path w="83971" h="83971">
                  <a:moveTo>
                    <a:pt x="27095" y="5782"/>
                  </a:moveTo>
                  <a:cubicBezTo>
                    <a:pt x="26629" y="5782"/>
                    <a:pt x="26629" y="5782"/>
                    <a:pt x="27095" y="5782"/>
                  </a:cubicBezTo>
                  <a:lnTo>
                    <a:pt x="27095" y="5782"/>
                  </a:lnTo>
                  <a:cubicBezTo>
                    <a:pt x="26162" y="9514"/>
                    <a:pt x="24763" y="12779"/>
                    <a:pt x="23830" y="16512"/>
                  </a:cubicBezTo>
                  <a:cubicBezTo>
                    <a:pt x="20098" y="28174"/>
                    <a:pt x="13100" y="38437"/>
                    <a:pt x="10301" y="50100"/>
                  </a:cubicBezTo>
                  <a:cubicBezTo>
                    <a:pt x="9835" y="52899"/>
                    <a:pt x="7502" y="54299"/>
                    <a:pt x="5169" y="55698"/>
                  </a:cubicBezTo>
                  <a:cubicBezTo>
                    <a:pt x="3770" y="56631"/>
                    <a:pt x="2370" y="58031"/>
                    <a:pt x="971" y="59430"/>
                  </a:cubicBezTo>
                  <a:cubicBezTo>
                    <a:pt x="-895" y="61763"/>
                    <a:pt x="38" y="66428"/>
                    <a:pt x="2837" y="67827"/>
                  </a:cubicBezTo>
                  <a:cubicBezTo>
                    <a:pt x="3770" y="68294"/>
                    <a:pt x="5169" y="68760"/>
                    <a:pt x="6569" y="69227"/>
                  </a:cubicBezTo>
                  <a:cubicBezTo>
                    <a:pt x="9368" y="70160"/>
                    <a:pt x="10767" y="72026"/>
                    <a:pt x="10301" y="74825"/>
                  </a:cubicBezTo>
                  <a:cubicBezTo>
                    <a:pt x="10301" y="76224"/>
                    <a:pt x="9835" y="77157"/>
                    <a:pt x="9835" y="78557"/>
                  </a:cubicBezTo>
                  <a:cubicBezTo>
                    <a:pt x="9835" y="83222"/>
                    <a:pt x="12633" y="85555"/>
                    <a:pt x="17299" y="84155"/>
                  </a:cubicBezTo>
                  <a:cubicBezTo>
                    <a:pt x="19631" y="83688"/>
                    <a:pt x="22897" y="83222"/>
                    <a:pt x="24296" y="81356"/>
                  </a:cubicBezTo>
                  <a:cubicBezTo>
                    <a:pt x="30361" y="74358"/>
                    <a:pt x="41090" y="71559"/>
                    <a:pt x="44823" y="62229"/>
                  </a:cubicBezTo>
                  <a:cubicBezTo>
                    <a:pt x="45289" y="61763"/>
                    <a:pt x="47155" y="61296"/>
                    <a:pt x="48088" y="61296"/>
                  </a:cubicBezTo>
                  <a:cubicBezTo>
                    <a:pt x="51820" y="63629"/>
                    <a:pt x="56019" y="65961"/>
                    <a:pt x="56019" y="71093"/>
                  </a:cubicBezTo>
                  <a:cubicBezTo>
                    <a:pt x="56019" y="73425"/>
                    <a:pt x="56952" y="74825"/>
                    <a:pt x="58818" y="75758"/>
                  </a:cubicBezTo>
                  <a:cubicBezTo>
                    <a:pt x="63483" y="77624"/>
                    <a:pt x="68148" y="79490"/>
                    <a:pt x="73279" y="80889"/>
                  </a:cubicBezTo>
                  <a:cubicBezTo>
                    <a:pt x="74212" y="81356"/>
                    <a:pt x="76078" y="80889"/>
                    <a:pt x="77011" y="79956"/>
                  </a:cubicBezTo>
                  <a:cubicBezTo>
                    <a:pt x="79344" y="78090"/>
                    <a:pt x="81677" y="75758"/>
                    <a:pt x="84009" y="73425"/>
                  </a:cubicBezTo>
                  <a:cubicBezTo>
                    <a:pt x="85875" y="71093"/>
                    <a:pt x="84476" y="66894"/>
                    <a:pt x="81677" y="65495"/>
                  </a:cubicBezTo>
                  <a:cubicBezTo>
                    <a:pt x="81210" y="65028"/>
                    <a:pt x="80277" y="65028"/>
                    <a:pt x="79811" y="65028"/>
                  </a:cubicBezTo>
                  <a:cubicBezTo>
                    <a:pt x="75612" y="63629"/>
                    <a:pt x="73279" y="61296"/>
                    <a:pt x="73279" y="56631"/>
                  </a:cubicBezTo>
                  <a:cubicBezTo>
                    <a:pt x="73279" y="51033"/>
                    <a:pt x="71413" y="46834"/>
                    <a:pt x="67681" y="42636"/>
                  </a:cubicBezTo>
                  <a:cubicBezTo>
                    <a:pt x="65349" y="40303"/>
                    <a:pt x="63016" y="37971"/>
                    <a:pt x="61617" y="35172"/>
                  </a:cubicBezTo>
                  <a:cubicBezTo>
                    <a:pt x="58818" y="27708"/>
                    <a:pt x="49954" y="24909"/>
                    <a:pt x="46689" y="17911"/>
                  </a:cubicBezTo>
                  <a:cubicBezTo>
                    <a:pt x="46222" y="16978"/>
                    <a:pt x="44356" y="16978"/>
                    <a:pt x="42956" y="16512"/>
                  </a:cubicBezTo>
                  <a:cubicBezTo>
                    <a:pt x="39224" y="15112"/>
                    <a:pt x="39224" y="14646"/>
                    <a:pt x="41557" y="11846"/>
                  </a:cubicBezTo>
                  <a:cubicBezTo>
                    <a:pt x="43889" y="9514"/>
                    <a:pt x="45755" y="7181"/>
                    <a:pt x="47621" y="4849"/>
                  </a:cubicBezTo>
                  <a:cubicBezTo>
                    <a:pt x="48088" y="3916"/>
                    <a:pt x="47621" y="2516"/>
                    <a:pt x="47155" y="1117"/>
                  </a:cubicBezTo>
                  <a:cubicBezTo>
                    <a:pt x="46689" y="-283"/>
                    <a:pt x="45289" y="-283"/>
                    <a:pt x="43889" y="650"/>
                  </a:cubicBezTo>
                  <a:cubicBezTo>
                    <a:pt x="41557" y="2050"/>
                    <a:pt x="39691" y="2983"/>
                    <a:pt x="36892" y="2050"/>
                  </a:cubicBezTo>
                  <a:cubicBezTo>
                    <a:pt x="34559" y="1117"/>
                    <a:pt x="31760" y="1583"/>
                    <a:pt x="29428" y="1583"/>
                  </a:cubicBezTo>
                  <a:cubicBezTo>
                    <a:pt x="29428" y="3449"/>
                    <a:pt x="28028" y="4382"/>
                    <a:pt x="27095" y="5782"/>
                  </a:cubicBezTo>
                  <a:cubicBezTo>
                    <a:pt x="27095" y="5782"/>
                    <a:pt x="27095" y="5782"/>
                    <a:pt x="27095" y="578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27C36A35-FC4B-44D1-AA09-E9D637C0751A}"/>
                </a:ext>
              </a:extLst>
            </p:cNvPr>
            <p:cNvSpPr/>
            <p:nvPr/>
          </p:nvSpPr>
          <p:spPr>
            <a:xfrm>
              <a:off x="1959980" y="4262536"/>
              <a:ext cx="4665" cy="4665"/>
            </a:xfrm>
            <a:custGeom>
              <a:avLst/>
              <a:gdLst/>
              <a:ahLst/>
              <a:cxnLst/>
              <a:rect l="0" t="0" r="0" b="0"/>
              <a:pathLst>
                <a:path>
                  <a:moveTo>
                    <a:pt x="350" y="0"/>
                  </a:moveTo>
                  <a:cubicBezTo>
                    <a:pt x="-117" y="0"/>
                    <a:pt x="-117" y="0"/>
                    <a:pt x="350" y="0"/>
                  </a:cubicBezTo>
                  <a:cubicBezTo>
                    <a:pt x="350" y="467"/>
                    <a:pt x="816" y="467"/>
                    <a:pt x="816" y="467"/>
                  </a:cubicBezTo>
                  <a:cubicBezTo>
                    <a:pt x="350" y="0"/>
                    <a:pt x="350" y="0"/>
                    <a:pt x="350" y="0"/>
                  </a:cubicBezTo>
                  <a:cubicBezTo>
                    <a:pt x="350" y="0"/>
                    <a:pt x="350" y="0"/>
                    <a:pt x="35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BE553461-1EDF-4AC2-A824-5FCE5D730D43}"/>
                </a:ext>
              </a:extLst>
            </p:cNvPr>
            <p:cNvSpPr/>
            <p:nvPr/>
          </p:nvSpPr>
          <p:spPr>
            <a:xfrm>
              <a:off x="1940737" y="1793898"/>
              <a:ext cx="4665" cy="4665"/>
            </a:xfrm>
            <a:custGeom>
              <a:avLst/>
              <a:gdLst/>
              <a:ahLst/>
              <a:cxnLst/>
              <a:rect l="0" t="0" r="0" b="0"/>
              <a:pathLst>
                <a:path>
                  <a:moveTo>
                    <a:pt x="0" y="350"/>
                  </a:moveTo>
                  <a:cubicBezTo>
                    <a:pt x="0" y="350"/>
                    <a:pt x="467" y="350"/>
                    <a:pt x="467" y="350"/>
                  </a:cubicBezTo>
                  <a:cubicBezTo>
                    <a:pt x="467" y="-117"/>
                    <a:pt x="0" y="-117"/>
                    <a:pt x="0" y="350"/>
                  </a:cubicBezTo>
                  <a:cubicBezTo>
                    <a:pt x="0" y="-117"/>
                    <a:pt x="0" y="-117"/>
                    <a:pt x="0" y="350"/>
                  </a:cubicBezTo>
                  <a:cubicBezTo>
                    <a:pt x="0" y="-117"/>
                    <a:pt x="0" y="-117"/>
                    <a:pt x="0" y="3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B5E9D961-E7D2-47E1-BF44-7F7B51BB5A50}"/>
                </a:ext>
              </a:extLst>
            </p:cNvPr>
            <p:cNvSpPr/>
            <p:nvPr/>
          </p:nvSpPr>
          <p:spPr>
            <a:xfrm>
              <a:off x="2064361" y="2445492"/>
              <a:ext cx="4665" cy="4665"/>
            </a:xfrm>
            <a:custGeom>
              <a:avLst/>
              <a:gdLst/>
              <a:ahLst/>
              <a:cxnLst/>
              <a:rect l="0" t="0" r="0" b="0"/>
              <a:pathLst>
                <a:path>
                  <a:moveTo>
                    <a:pt x="0" y="933"/>
                  </a:moveTo>
                  <a:cubicBezTo>
                    <a:pt x="0" y="467"/>
                    <a:pt x="467" y="467"/>
                    <a:pt x="467" y="0"/>
                  </a:cubicBezTo>
                  <a:cubicBezTo>
                    <a:pt x="467" y="0"/>
                    <a:pt x="0" y="0"/>
                    <a:pt x="0" y="0"/>
                  </a:cubicBezTo>
                  <a:cubicBezTo>
                    <a:pt x="0" y="467"/>
                    <a:pt x="0" y="467"/>
                    <a:pt x="0" y="933"/>
                  </a:cubicBezTo>
                  <a:cubicBezTo>
                    <a:pt x="0" y="933"/>
                    <a:pt x="0" y="933"/>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7A9B287A-CF86-4C94-ABAF-373661B65DD7}"/>
                </a:ext>
              </a:extLst>
            </p:cNvPr>
            <p:cNvSpPr/>
            <p:nvPr/>
          </p:nvSpPr>
          <p:spPr>
            <a:xfrm>
              <a:off x="1990770" y="4285861"/>
              <a:ext cx="4665" cy="4665"/>
            </a:xfrm>
            <a:custGeom>
              <a:avLst/>
              <a:gdLst/>
              <a:ahLst/>
              <a:cxnLst/>
              <a:rect l="0" t="0" r="0" b="0"/>
              <a:pathLst>
                <a:path>
                  <a:moveTo>
                    <a:pt x="350" y="0"/>
                  </a:moveTo>
                  <a:cubicBezTo>
                    <a:pt x="350" y="0"/>
                    <a:pt x="-117" y="0"/>
                    <a:pt x="350" y="0"/>
                  </a:cubicBezTo>
                  <a:cubicBezTo>
                    <a:pt x="-117" y="0"/>
                    <a:pt x="-117" y="0"/>
                    <a:pt x="350" y="0"/>
                  </a:cubicBezTo>
                  <a:lnTo>
                    <a:pt x="35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F0AE2A3B-760B-4557-B6C0-AA1A2C937C7A}"/>
                </a:ext>
              </a:extLst>
            </p:cNvPr>
            <p:cNvSpPr/>
            <p:nvPr/>
          </p:nvSpPr>
          <p:spPr>
            <a:xfrm>
              <a:off x="945678" y="1928602"/>
              <a:ext cx="4665" cy="4665"/>
            </a:xfrm>
            <a:custGeom>
              <a:avLst/>
              <a:gdLst/>
              <a:ahLst/>
              <a:cxnLst/>
              <a:rect l="0" t="0" r="0" b="0"/>
              <a:pathLst>
                <a:path>
                  <a:moveTo>
                    <a:pt x="0" y="0"/>
                  </a:moveTo>
                  <a:cubicBezTo>
                    <a:pt x="0" y="0"/>
                    <a:pt x="0" y="0"/>
                    <a:pt x="0" y="0"/>
                  </a:cubicBezTo>
                  <a:cubicBezTo>
                    <a:pt x="0" y="466"/>
                    <a:pt x="0" y="466"/>
                    <a:pt x="0" y="933"/>
                  </a:cubicBezTo>
                  <a:cubicBezTo>
                    <a:pt x="0" y="933"/>
                    <a:pt x="0" y="466"/>
                    <a:pt x="0" y="0"/>
                  </a:cubicBezTo>
                  <a:cubicBezTo>
                    <a:pt x="0"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AAE890C1-A0C8-4C0A-A816-4C4BBC2B1185}"/>
                </a:ext>
              </a:extLst>
            </p:cNvPr>
            <p:cNvSpPr/>
            <p:nvPr/>
          </p:nvSpPr>
          <p:spPr>
            <a:xfrm>
              <a:off x="615551" y="1486820"/>
              <a:ext cx="1824042" cy="2799041"/>
            </a:xfrm>
            <a:custGeom>
              <a:avLst/>
              <a:gdLst/>
              <a:ahLst/>
              <a:cxnLst/>
              <a:rect l="0" t="0" r="0" b="0"/>
              <a:pathLst>
                <a:path w="1824042" h="2799041">
                  <a:moveTo>
                    <a:pt x="1819217" y="1858097"/>
                  </a:moveTo>
                  <a:cubicBezTo>
                    <a:pt x="1818750" y="1856697"/>
                    <a:pt x="1816884" y="1854831"/>
                    <a:pt x="1815018" y="1854365"/>
                  </a:cubicBezTo>
                  <a:cubicBezTo>
                    <a:pt x="1812219" y="1852965"/>
                    <a:pt x="1808954" y="1851566"/>
                    <a:pt x="1805688" y="1852032"/>
                  </a:cubicBezTo>
                  <a:cubicBezTo>
                    <a:pt x="1800090" y="1852499"/>
                    <a:pt x="1795425" y="1850633"/>
                    <a:pt x="1791693" y="1847367"/>
                  </a:cubicBezTo>
                  <a:cubicBezTo>
                    <a:pt x="1786561" y="1843169"/>
                    <a:pt x="1779564" y="1841769"/>
                    <a:pt x="1776298" y="1836171"/>
                  </a:cubicBezTo>
                  <a:cubicBezTo>
                    <a:pt x="1770234" y="1826841"/>
                    <a:pt x="1760904" y="1823109"/>
                    <a:pt x="1752040" y="1817977"/>
                  </a:cubicBezTo>
                  <a:cubicBezTo>
                    <a:pt x="1747841" y="1815645"/>
                    <a:pt x="1743643" y="1814712"/>
                    <a:pt x="1738978" y="1814712"/>
                  </a:cubicBezTo>
                  <a:cubicBezTo>
                    <a:pt x="1723583" y="1815178"/>
                    <a:pt x="1708188" y="1812379"/>
                    <a:pt x="1693260" y="1808647"/>
                  </a:cubicBezTo>
                  <a:cubicBezTo>
                    <a:pt x="1691394" y="1808181"/>
                    <a:pt x="1689528" y="1808647"/>
                    <a:pt x="1687662" y="1809114"/>
                  </a:cubicBezTo>
                  <a:cubicBezTo>
                    <a:pt x="1685330" y="1810047"/>
                    <a:pt x="1682997" y="1811446"/>
                    <a:pt x="1680664" y="1812379"/>
                  </a:cubicBezTo>
                  <a:cubicBezTo>
                    <a:pt x="1678798" y="1813312"/>
                    <a:pt x="1676932" y="1812379"/>
                    <a:pt x="1676466" y="1810047"/>
                  </a:cubicBezTo>
                  <a:cubicBezTo>
                    <a:pt x="1675533" y="1807248"/>
                    <a:pt x="1674600" y="1803982"/>
                    <a:pt x="1673200" y="1801183"/>
                  </a:cubicBezTo>
                  <a:cubicBezTo>
                    <a:pt x="1671801" y="1799317"/>
                    <a:pt x="1669468" y="1796518"/>
                    <a:pt x="1667602" y="1796518"/>
                  </a:cubicBezTo>
                  <a:cubicBezTo>
                    <a:pt x="1658739" y="1796052"/>
                    <a:pt x="1652207" y="1790920"/>
                    <a:pt x="1644743" y="1787654"/>
                  </a:cubicBezTo>
                  <a:cubicBezTo>
                    <a:pt x="1638679" y="1785322"/>
                    <a:pt x="1632614" y="1783456"/>
                    <a:pt x="1626083" y="1782989"/>
                  </a:cubicBezTo>
                  <a:cubicBezTo>
                    <a:pt x="1620485" y="1782523"/>
                    <a:pt x="1615820" y="1783922"/>
                    <a:pt x="1613021" y="1789054"/>
                  </a:cubicBezTo>
                  <a:cubicBezTo>
                    <a:pt x="1612554" y="1789520"/>
                    <a:pt x="1612088" y="1789987"/>
                    <a:pt x="1611621" y="1789987"/>
                  </a:cubicBezTo>
                  <a:cubicBezTo>
                    <a:pt x="1610222" y="1789987"/>
                    <a:pt x="1609755" y="1789054"/>
                    <a:pt x="1610222" y="1787188"/>
                  </a:cubicBezTo>
                  <a:cubicBezTo>
                    <a:pt x="1610688" y="1785788"/>
                    <a:pt x="1610688" y="1784855"/>
                    <a:pt x="1611155" y="1783456"/>
                  </a:cubicBezTo>
                  <a:cubicBezTo>
                    <a:pt x="1612554" y="1778324"/>
                    <a:pt x="1609289" y="1775525"/>
                    <a:pt x="1606023" y="1774126"/>
                  </a:cubicBezTo>
                  <a:cubicBezTo>
                    <a:pt x="1601358" y="1772260"/>
                    <a:pt x="1596693" y="1770860"/>
                    <a:pt x="1591562" y="1769461"/>
                  </a:cubicBezTo>
                  <a:cubicBezTo>
                    <a:pt x="1591562" y="1770394"/>
                    <a:pt x="1591095" y="1771793"/>
                    <a:pt x="1591095" y="1772726"/>
                  </a:cubicBezTo>
                  <a:cubicBezTo>
                    <a:pt x="1591095" y="1772726"/>
                    <a:pt x="1591095" y="1772726"/>
                    <a:pt x="1591562" y="1772726"/>
                  </a:cubicBezTo>
                  <a:lnTo>
                    <a:pt x="1592028" y="1773193"/>
                  </a:lnTo>
                  <a:lnTo>
                    <a:pt x="1591095" y="1772726"/>
                  </a:lnTo>
                  <a:cubicBezTo>
                    <a:pt x="1591095" y="1772726"/>
                    <a:pt x="1591095" y="1772260"/>
                    <a:pt x="1591095" y="1772260"/>
                  </a:cubicBezTo>
                  <a:cubicBezTo>
                    <a:pt x="1585497" y="1771327"/>
                    <a:pt x="1580365" y="1771793"/>
                    <a:pt x="1576167" y="1775992"/>
                  </a:cubicBezTo>
                  <a:cubicBezTo>
                    <a:pt x="1574767" y="1772726"/>
                    <a:pt x="1571968" y="1772726"/>
                    <a:pt x="1568703" y="1772260"/>
                  </a:cubicBezTo>
                  <a:cubicBezTo>
                    <a:pt x="1572901" y="1768061"/>
                    <a:pt x="1578033" y="1766195"/>
                    <a:pt x="1583631" y="1764796"/>
                  </a:cubicBezTo>
                  <a:cubicBezTo>
                    <a:pt x="1585031" y="1760130"/>
                    <a:pt x="1586430" y="1754999"/>
                    <a:pt x="1587363" y="1750334"/>
                  </a:cubicBezTo>
                  <a:cubicBezTo>
                    <a:pt x="1587829" y="1747068"/>
                    <a:pt x="1587829" y="1743803"/>
                    <a:pt x="1585497" y="1741004"/>
                  </a:cubicBezTo>
                  <a:cubicBezTo>
                    <a:pt x="1583164" y="1738205"/>
                    <a:pt x="1581765" y="1734473"/>
                    <a:pt x="1578966" y="1731674"/>
                  </a:cubicBezTo>
                  <a:cubicBezTo>
                    <a:pt x="1573834" y="1726076"/>
                    <a:pt x="1570102" y="1719078"/>
                    <a:pt x="1568703" y="1711614"/>
                  </a:cubicBezTo>
                  <a:cubicBezTo>
                    <a:pt x="1568236" y="1707882"/>
                    <a:pt x="1566370" y="1704150"/>
                    <a:pt x="1563571" y="1701351"/>
                  </a:cubicBezTo>
                  <a:cubicBezTo>
                    <a:pt x="1553308" y="1691087"/>
                    <a:pt x="1543045" y="1679891"/>
                    <a:pt x="1527184" y="1677092"/>
                  </a:cubicBezTo>
                  <a:cubicBezTo>
                    <a:pt x="1525318" y="1676626"/>
                    <a:pt x="1523452" y="1675693"/>
                    <a:pt x="1522052" y="1674760"/>
                  </a:cubicBezTo>
                  <a:cubicBezTo>
                    <a:pt x="1515521" y="1671494"/>
                    <a:pt x="1508523" y="1670561"/>
                    <a:pt x="1501526" y="1671028"/>
                  </a:cubicBezTo>
                  <a:cubicBezTo>
                    <a:pt x="1494528" y="1671028"/>
                    <a:pt x="1487530" y="1671028"/>
                    <a:pt x="1480533" y="1671028"/>
                  </a:cubicBezTo>
                  <a:cubicBezTo>
                    <a:pt x="1478667" y="1671028"/>
                    <a:pt x="1476801" y="1670095"/>
                    <a:pt x="1474935" y="1669162"/>
                  </a:cubicBezTo>
                  <a:cubicBezTo>
                    <a:pt x="1468404" y="1665430"/>
                    <a:pt x="1463272" y="1659365"/>
                    <a:pt x="1455342" y="1657499"/>
                  </a:cubicBezTo>
                  <a:cubicBezTo>
                    <a:pt x="1454409" y="1657499"/>
                    <a:pt x="1453476" y="1655633"/>
                    <a:pt x="1453009" y="1654700"/>
                  </a:cubicBezTo>
                  <a:cubicBezTo>
                    <a:pt x="1452076" y="1651434"/>
                    <a:pt x="1450676" y="1648635"/>
                    <a:pt x="1448344" y="1646303"/>
                  </a:cubicBezTo>
                  <a:cubicBezTo>
                    <a:pt x="1444145" y="1642104"/>
                    <a:pt x="1440413" y="1637906"/>
                    <a:pt x="1435748" y="1634174"/>
                  </a:cubicBezTo>
                  <a:cubicBezTo>
                    <a:pt x="1432949" y="1631841"/>
                    <a:pt x="1429217" y="1629975"/>
                    <a:pt x="1425485" y="1628576"/>
                  </a:cubicBezTo>
                  <a:cubicBezTo>
                    <a:pt x="1422686" y="1627643"/>
                    <a:pt x="1418954" y="1627643"/>
                    <a:pt x="1416155" y="1627176"/>
                  </a:cubicBezTo>
                  <a:cubicBezTo>
                    <a:pt x="1414289" y="1626709"/>
                    <a:pt x="1412423" y="1625777"/>
                    <a:pt x="1412423" y="1623444"/>
                  </a:cubicBezTo>
                  <a:cubicBezTo>
                    <a:pt x="1412889" y="1617379"/>
                    <a:pt x="1409624" y="1614114"/>
                    <a:pt x="1404492" y="1611781"/>
                  </a:cubicBezTo>
                  <a:cubicBezTo>
                    <a:pt x="1399827" y="1609915"/>
                    <a:pt x="1395162" y="1607583"/>
                    <a:pt x="1390497" y="1605250"/>
                  </a:cubicBezTo>
                  <a:cubicBezTo>
                    <a:pt x="1389098" y="1604317"/>
                    <a:pt x="1386765" y="1602918"/>
                    <a:pt x="1386765" y="1601518"/>
                  </a:cubicBezTo>
                  <a:cubicBezTo>
                    <a:pt x="1386299" y="1599186"/>
                    <a:pt x="1388631" y="1599186"/>
                    <a:pt x="1390497" y="1598253"/>
                  </a:cubicBezTo>
                  <a:cubicBezTo>
                    <a:pt x="1390964" y="1598253"/>
                    <a:pt x="1391897" y="1597786"/>
                    <a:pt x="1392363" y="1597786"/>
                  </a:cubicBezTo>
                  <a:cubicBezTo>
                    <a:pt x="1393763" y="1597320"/>
                    <a:pt x="1394229" y="1595920"/>
                    <a:pt x="1393763" y="1594987"/>
                  </a:cubicBezTo>
                  <a:cubicBezTo>
                    <a:pt x="1393296" y="1594521"/>
                    <a:pt x="1392830" y="1594054"/>
                    <a:pt x="1392363" y="1594054"/>
                  </a:cubicBezTo>
                  <a:cubicBezTo>
                    <a:pt x="1386765" y="1592188"/>
                    <a:pt x="1380700" y="1593121"/>
                    <a:pt x="1375102" y="1593121"/>
                  </a:cubicBezTo>
                  <a:cubicBezTo>
                    <a:pt x="1371837" y="1593121"/>
                    <a:pt x="1369038" y="1592188"/>
                    <a:pt x="1366705" y="1589389"/>
                  </a:cubicBezTo>
                  <a:cubicBezTo>
                    <a:pt x="1365772" y="1588456"/>
                    <a:pt x="1363906" y="1588923"/>
                    <a:pt x="1363440" y="1590322"/>
                  </a:cubicBezTo>
                  <a:cubicBezTo>
                    <a:pt x="1362507" y="1592188"/>
                    <a:pt x="1362507" y="1594521"/>
                    <a:pt x="1361574" y="1595454"/>
                  </a:cubicBezTo>
                  <a:cubicBezTo>
                    <a:pt x="1355976" y="1600585"/>
                    <a:pt x="1346179" y="1604784"/>
                    <a:pt x="1338715" y="1599186"/>
                  </a:cubicBezTo>
                  <a:cubicBezTo>
                    <a:pt x="1334050" y="1595920"/>
                    <a:pt x="1329385" y="1595454"/>
                    <a:pt x="1324253" y="1596387"/>
                  </a:cubicBezTo>
                  <a:cubicBezTo>
                    <a:pt x="1318655" y="1596853"/>
                    <a:pt x="1312590" y="1597320"/>
                    <a:pt x="1306992" y="1597786"/>
                  </a:cubicBezTo>
                  <a:cubicBezTo>
                    <a:pt x="1304193" y="1597786"/>
                    <a:pt x="1302327" y="1596387"/>
                    <a:pt x="1301394" y="1593588"/>
                  </a:cubicBezTo>
                  <a:cubicBezTo>
                    <a:pt x="1301394" y="1593121"/>
                    <a:pt x="1300928" y="1592188"/>
                    <a:pt x="1300928" y="1591721"/>
                  </a:cubicBezTo>
                  <a:cubicBezTo>
                    <a:pt x="1299995" y="1587523"/>
                    <a:pt x="1297662" y="1584724"/>
                    <a:pt x="1293464" y="1583791"/>
                  </a:cubicBezTo>
                  <a:cubicBezTo>
                    <a:pt x="1291131" y="1583324"/>
                    <a:pt x="1288332" y="1582858"/>
                    <a:pt x="1286000" y="1582391"/>
                  </a:cubicBezTo>
                  <a:cubicBezTo>
                    <a:pt x="1280868" y="1581925"/>
                    <a:pt x="1278069" y="1579126"/>
                    <a:pt x="1276669" y="1574461"/>
                  </a:cubicBezTo>
                  <a:cubicBezTo>
                    <a:pt x="1276203" y="1572595"/>
                    <a:pt x="1274803" y="1571195"/>
                    <a:pt x="1272471" y="1571195"/>
                  </a:cubicBezTo>
                  <a:cubicBezTo>
                    <a:pt x="1270605" y="1570729"/>
                    <a:pt x="1267339" y="1573061"/>
                    <a:pt x="1266406" y="1574927"/>
                  </a:cubicBezTo>
                  <a:cubicBezTo>
                    <a:pt x="1265940" y="1575860"/>
                    <a:pt x="1265473" y="1577260"/>
                    <a:pt x="1265007" y="1578659"/>
                  </a:cubicBezTo>
                  <a:cubicBezTo>
                    <a:pt x="1264540" y="1583324"/>
                    <a:pt x="1262208" y="1585657"/>
                    <a:pt x="1258009" y="1586590"/>
                  </a:cubicBezTo>
                  <a:cubicBezTo>
                    <a:pt x="1254744" y="1587523"/>
                    <a:pt x="1251944" y="1588923"/>
                    <a:pt x="1249146" y="1590322"/>
                  </a:cubicBezTo>
                  <a:cubicBezTo>
                    <a:pt x="1247279" y="1591255"/>
                    <a:pt x="1245880" y="1590322"/>
                    <a:pt x="1244480" y="1587989"/>
                  </a:cubicBezTo>
                  <a:cubicBezTo>
                    <a:pt x="1243547" y="1586123"/>
                    <a:pt x="1242614" y="1584724"/>
                    <a:pt x="1244014" y="1582858"/>
                  </a:cubicBezTo>
                  <a:cubicBezTo>
                    <a:pt x="1246813" y="1580059"/>
                    <a:pt x="1249612" y="1577726"/>
                    <a:pt x="1251944" y="1574927"/>
                  </a:cubicBezTo>
                  <a:cubicBezTo>
                    <a:pt x="1253344" y="1573528"/>
                    <a:pt x="1252411" y="1569329"/>
                    <a:pt x="1250078" y="1568396"/>
                  </a:cubicBezTo>
                  <a:cubicBezTo>
                    <a:pt x="1248212" y="1567463"/>
                    <a:pt x="1246346" y="1566997"/>
                    <a:pt x="1244480" y="1567463"/>
                  </a:cubicBezTo>
                  <a:cubicBezTo>
                    <a:pt x="1239815" y="1568396"/>
                    <a:pt x="1236083" y="1570262"/>
                    <a:pt x="1232818" y="1573528"/>
                  </a:cubicBezTo>
                  <a:cubicBezTo>
                    <a:pt x="1228619" y="1577726"/>
                    <a:pt x="1223954" y="1580992"/>
                    <a:pt x="1218356" y="1582391"/>
                  </a:cubicBezTo>
                  <a:cubicBezTo>
                    <a:pt x="1212291" y="1583791"/>
                    <a:pt x="1205760" y="1583791"/>
                    <a:pt x="1200629" y="1588456"/>
                  </a:cubicBezTo>
                  <a:cubicBezTo>
                    <a:pt x="1200162" y="1588923"/>
                    <a:pt x="1198296" y="1588456"/>
                    <a:pt x="1196897" y="1588456"/>
                  </a:cubicBezTo>
                  <a:cubicBezTo>
                    <a:pt x="1192698" y="1587989"/>
                    <a:pt x="1189433" y="1589855"/>
                    <a:pt x="1186634" y="1593121"/>
                  </a:cubicBezTo>
                  <a:cubicBezTo>
                    <a:pt x="1183368" y="1596853"/>
                    <a:pt x="1179636" y="1601052"/>
                    <a:pt x="1179170" y="1606183"/>
                  </a:cubicBezTo>
                  <a:cubicBezTo>
                    <a:pt x="1178703" y="1610848"/>
                    <a:pt x="1176837" y="1614580"/>
                    <a:pt x="1172638" y="1616913"/>
                  </a:cubicBezTo>
                  <a:cubicBezTo>
                    <a:pt x="1168906" y="1619245"/>
                    <a:pt x="1165641" y="1622511"/>
                    <a:pt x="1162375" y="1625777"/>
                  </a:cubicBezTo>
                  <a:cubicBezTo>
                    <a:pt x="1160976" y="1627176"/>
                    <a:pt x="1160509" y="1629975"/>
                    <a:pt x="1160043" y="1632308"/>
                  </a:cubicBezTo>
                  <a:cubicBezTo>
                    <a:pt x="1160043" y="1632308"/>
                    <a:pt x="1160043" y="1632308"/>
                    <a:pt x="1160509" y="1632308"/>
                  </a:cubicBezTo>
                  <a:lnTo>
                    <a:pt x="1160509" y="1633241"/>
                  </a:lnTo>
                  <a:lnTo>
                    <a:pt x="1160043" y="1632774"/>
                  </a:lnTo>
                  <a:cubicBezTo>
                    <a:pt x="1160043" y="1632774"/>
                    <a:pt x="1160043" y="1632308"/>
                    <a:pt x="1160043" y="1632308"/>
                  </a:cubicBezTo>
                  <a:cubicBezTo>
                    <a:pt x="1159110" y="1631841"/>
                    <a:pt x="1157710" y="1631841"/>
                    <a:pt x="1156777" y="1630908"/>
                  </a:cubicBezTo>
                  <a:cubicBezTo>
                    <a:pt x="1153512" y="1628109"/>
                    <a:pt x="1150246" y="1624843"/>
                    <a:pt x="1146980" y="1622044"/>
                  </a:cubicBezTo>
                  <a:cubicBezTo>
                    <a:pt x="1142782" y="1617846"/>
                    <a:pt x="1137650" y="1615513"/>
                    <a:pt x="1132052" y="1614114"/>
                  </a:cubicBezTo>
                  <a:cubicBezTo>
                    <a:pt x="1124122" y="1612248"/>
                    <a:pt x="1116657" y="1612248"/>
                    <a:pt x="1109660" y="1616446"/>
                  </a:cubicBezTo>
                  <a:cubicBezTo>
                    <a:pt x="1107327" y="1617846"/>
                    <a:pt x="1104995" y="1618312"/>
                    <a:pt x="1102662" y="1619712"/>
                  </a:cubicBezTo>
                  <a:cubicBezTo>
                    <a:pt x="1097531" y="1622977"/>
                    <a:pt x="1092399" y="1624843"/>
                    <a:pt x="1086335" y="1621111"/>
                  </a:cubicBezTo>
                  <a:cubicBezTo>
                    <a:pt x="1075605" y="1620178"/>
                    <a:pt x="1069074" y="1613181"/>
                    <a:pt x="1063476" y="1605250"/>
                  </a:cubicBezTo>
                  <a:cubicBezTo>
                    <a:pt x="1060210" y="1600585"/>
                    <a:pt x="1057411" y="1595454"/>
                    <a:pt x="1054146" y="1590789"/>
                  </a:cubicBezTo>
                  <a:cubicBezTo>
                    <a:pt x="1053213" y="1589389"/>
                    <a:pt x="1052746" y="1587056"/>
                    <a:pt x="1052746" y="1585190"/>
                  </a:cubicBezTo>
                  <a:cubicBezTo>
                    <a:pt x="1052746" y="1578659"/>
                    <a:pt x="1052746" y="1572595"/>
                    <a:pt x="1056945" y="1566997"/>
                  </a:cubicBezTo>
                  <a:cubicBezTo>
                    <a:pt x="1058344" y="1565131"/>
                    <a:pt x="1059277" y="1562332"/>
                    <a:pt x="1059277" y="1559999"/>
                  </a:cubicBezTo>
                  <a:cubicBezTo>
                    <a:pt x="1059277" y="1553468"/>
                    <a:pt x="1061143" y="1547403"/>
                    <a:pt x="1063009" y="1541339"/>
                  </a:cubicBezTo>
                  <a:cubicBezTo>
                    <a:pt x="1064875" y="1535274"/>
                    <a:pt x="1064409" y="1528743"/>
                    <a:pt x="1064409" y="1522212"/>
                  </a:cubicBezTo>
                  <a:cubicBezTo>
                    <a:pt x="1064409" y="1521279"/>
                    <a:pt x="1063476" y="1519879"/>
                    <a:pt x="1062543" y="1519413"/>
                  </a:cubicBezTo>
                  <a:cubicBezTo>
                    <a:pt x="1060210" y="1518013"/>
                    <a:pt x="1057878" y="1517547"/>
                    <a:pt x="1055545" y="1516614"/>
                  </a:cubicBezTo>
                  <a:lnTo>
                    <a:pt x="1055545" y="1516614"/>
                  </a:lnTo>
                  <a:cubicBezTo>
                    <a:pt x="1055545" y="1516614"/>
                    <a:pt x="1056012" y="1517080"/>
                    <a:pt x="1056012" y="1517080"/>
                  </a:cubicBezTo>
                  <a:lnTo>
                    <a:pt x="1055079" y="1517547"/>
                  </a:lnTo>
                  <a:lnTo>
                    <a:pt x="1055545" y="1516614"/>
                  </a:lnTo>
                  <a:cubicBezTo>
                    <a:pt x="1051347" y="1512882"/>
                    <a:pt x="1046681" y="1510083"/>
                    <a:pt x="1040617" y="1509616"/>
                  </a:cubicBezTo>
                  <a:cubicBezTo>
                    <a:pt x="1035019" y="1509616"/>
                    <a:pt x="1028954" y="1508683"/>
                    <a:pt x="1023356" y="1507284"/>
                  </a:cubicBezTo>
                  <a:cubicBezTo>
                    <a:pt x="1016825" y="1505884"/>
                    <a:pt x="1010760" y="1509150"/>
                    <a:pt x="1004229" y="1508683"/>
                  </a:cubicBezTo>
                  <a:cubicBezTo>
                    <a:pt x="999098" y="1508683"/>
                    <a:pt x="993966" y="1509616"/>
                    <a:pt x="988835" y="1509616"/>
                  </a:cubicBezTo>
                  <a:cubicBezTo>
                    <a:pt x="985569" y="1509616"/>
                    <a:pt x="982304" y="1508683"/>
                    <a:pt x="979504" y="1508217"/>
                  </a:cubicBezTo>
                  <a:cubicBezTo>
                    <a:pt x="978105" y="1507750"/>
                    <a:pt x="977172" y="1506351"/>
                    <a:pt x="978105" y="1505418"/>
                  </a:cubicBezTo>
                  <a:cubicBezTo>
                    <a:pt x="984170" y="1499820"/>
                    <a:pt x="986502" y="1492822"/>
                    <a:pt x="986036" y="1484425"/>
                  </a:cubicBezTo>
                  <a:cubicBezTo>
                    <a:pt x="985569" y="1480693"/>
                    <a:pt x="986502" y="1476961"/>
                    <a:pt x="987435" y="1472762"/>
                  </a:cubicBezTo>
                  <a:cubicBezTo>
                    <a:pt x="987902" y="1470896"/>
                    <a:pt x="988835" y="1469030"/>
                    <a:pt x="991167" y="1469030"/>
                  </a:cubicBezTo>
                  <a:cubicBezTo>
                    <a:pt x="995832" y="1469030"/>
                    <a:pt x="998165" y="1466231"/>
                    <a:pt x="998631" y="1462033"/>
                  </a:cubicBezTo>
                  <a:cubicBezTo>
                    <a:pt x="999564" y="1457834"/>
                    <a:pt x="1000497" y="1453169"/>
                    <a:pt x="1000497" y="1448970"/>
                  </a:cubicBezTo>
                  <a:cubicBezTo>
                    <a:pt x="1000031" y="1442906"/>
                    <a:pt x="1001897" y="1437774"/>
                    <a:pt x="1006095" y="1433109"/>
                  </a:cubicBezTo>
                  <a:cubicBezTo>
                    <a:pt x="1008428" y="1430310"/>
                    <a:pt x="1010760" y="1427045"/>
                    <a:pt x="1013093" y="1424246"/>
                  </a:cubicBezTo>
                  <a:cubicBezTo>
                    <a:pt x="1014026" y="1422846"/>
                    <a:pt x="1014492" y="1420514"/>
                    <a:pt x="1015426" y="1419114"/>
                  </a:cubicBezTo>
                  <a:cubicBezTo>
                    <a:pt x="1016359" y="1415848"/>
                    <a:pt x="1013093" y="1410717"/>
                    <a:pt x="1009827" y="1410717"/>
                  </a:cubicBezTo>
                  <a:cubicBezTo>
                    <a:pt x="1002363" y="1410717"/>
                    <a:pt x="994433" y="1409317"/>
                    <a:pt x="986969" y="1412583"/>
                  </a:cubicBezTo>
                  <a:cubicBezTo>
                    <a:pt x="980904" y="1415382"/>
                    <a:pt x="974839" y="1415848"/>
                    <a:pt x="968308" y="1415848"/>
                  </a:cubicBezTo>
                  <a:cubicBezTo>
                    <a:pt x="962710" y="1415848"/>
                    <a:pt x="958978" y="1419114"/>
                    <a:pt x="956646" y="1424246"/>
                  </a:cubicBezTo>
                  <a:cubicBezTo>
                    <a:pt x="955246" y="1427045"/>
                    <a:pt x="954313" y="1430310"/>
                    <a:pt x="953380" y="1433109"/>
                  </a:cubicBezTo>
                  <a:cubicBezTo>
                    <a:pt x="951048" y="1442439"/>
                    <a:pt x="947315" y="1451303"/>
                    <a:pt x="939851" y="1457834"/>
                  </a:cubicBezTo>
                  <a:cubicBezTo>
                    <a:pt x="937519" y="1465298"/>
                    <a:pt x="932854" y="1465298"/>
                    <a:pt x="926323" y="1462966"/>
                  </a:cubicBezTo>
                  <a:cubicBezTo>
                    <a:pt x="923524" y="1462033"/>
                    <a:pt x="919792" y="1462499"/>
                    <a:pt x="916993" y="1463432"/>
                  </a:cubicBezTo>
                  <a:cubicBezTo>
                    <a:pt x="910928" y="1464832"/>
                    <a:pt x="904863" y="1467631"/>
                    <a:pt x="898799" y="1469030"/>
                  </a:cubicBezTo>
                  <a:cubicBezTo>
                    <a:pt x="893667" y="1469963"/>
                    <a:pt x="888536" y="1470430"/>
                    <a:pt x="884804" y="1465765"/>
                  </a:cubicBezTo>
                  <a:cubicBezTo>
                    <a:pt x="882005" y="1462033"/>
                    <a:pt x="877806" y="1460167"/>
                    <a:pt x="873607" y="1458767"/>
                  </a:cubicBezTo>
                  <a:cubicBezTo>
                    <a:pt x="868476" y="1456901"/>
                    <a:pt x="865210" y="1453169"/>
                    <a:pt x="862878" y="1448504"/>
                  </a:cubicBezTo>
                  <a:cubicBezTo>
                    <a:pt x="860079" y="1441973"/>
                    <a:pt x="856813" y="1435908"/>
                    <a:pt x="852148" y="1430310"/>
                  </a:cubicBezTo>
                  <a:cubicBezTo>
                    <a:pt x="849816" y="1427978"/>
                    <a:pt x="848883" y="1424712"/>
                    <a:pt x="848416" y="1421446"/>
                  </a:cubicBezTo>
                  <a:cubicBezTo>
                    <a:pt x="847483" y="1415848"/>
                    <a:pt x="846084" y="1410250"/>
                    <a:pt x="845617" y="1404652"/>
                  </a:cubicBezTo>
                  <a:cubicBezTo>
                    <a:pt x="845151" y="1400920"/>
                    <a:pt x="844684" y="1397188"/>
                    <a:pt x="844684" y="1392990"/>
                  </a:cubicBezTo>
                  <a:cubicBezTo>
                    <a:pt x="845617" y="1379461"/>
                    <a:pt x="847017" y="1365932"/>
                    <a:pt x="849816" y="1352870"/>
                  </a:cubicBezTo>
                  <a:cubicBezTo>
                    <a:pt x="850282" y="1350537"/>
                    <a:pt x="851215" y="1347738"/>
                    <a:pt x="852615" y="1345872"/>
                  </a:cubicBezTo>
                  <a:cubicBezTo>
                    <a:pt x="857280" y="1340741"/>
                    <a:pt x="858213" y="1334676"/>
                    <a:pt x="857280" y="1328145"/>
                  </a:cubicBezTo>
                  <a:cubicBezTo>
                    <a:pt x="856347" y="1318815"/>
                    <a:pt x="858213" y="1310418"/>
                    <a:pt x="861478" y="1301554"/>
                  </a:cubicBezTo>
                  <a:cubicBezTo>
                    <a:pt x="864277" y="1294090"/>
                    <a:pt x="869409" y="1287093"/>
                    <a:pt x="876873" y="1285693"/>
                  </a:cubicBezTo>
                  <a:cubicBezTo>
                    <a:pt x="886203" y="1283827"/>
                    <a:pt x="894134" y="1280561"/>
                    <a:pt x="900665" y="1274497"/>
                  </a:cubicBezTo>
                  <a:cubicBezTo>
                    <a:pt x="905796" y="1269832"/>
                    <a:pt x="912327" y="1269365"/>
                    <a:pt x="917926" y="1267033"/>
                  </a:cubicBezTo>
                  <a:cubicBezTo>
                    <a:pt x="922591" y="1265167"/>
                    <a:pt x="928189" y="1266100"/>
                    <a:pt x="932854" y="1267966"/>
                  </a:cubicBezTo>
                  <a:cubicBezTo>
                    <a:pt x="936586" y="1269365"/>
                    <a:pt x="940318" y="1270298"/>
                    <a:pt x="944050" y="1268432"/>
                  </a:cubicBezTo>
                  <a:cubicBezTo>
                    <a:pt x="948248" y="1266566"/>
                    <a:pt x="951981" y="1267499"/>
                    <a:pt x="954313" y="1270765"/>
                  </a:cubicBezTo>
                  <a:cubicBezTo>
                    <a:pt x="958978" y="1278229"/>
                    <a:pt x="965976" y="1278229"/>
                    <a:pt x="972973" y="1276829"/>
                  </a:cubicBezTo>
                  <a:cubicBezTo>
                    <a:pt x="976705" y="1276363"/>
                    <a:pt x="979971" y="1274030"/>
                    <a:pt x="983237" y="1272631"/>
                  </a:cubicBezTo>
                  <a:cubicBezTo>
                    <a:pt x="984170" y="1268899"/>
                    <a:pt x="985569" y="1265633"/>
                    <a:pt x="986036" y="1261901"/>
                  </a:cubicBezTo>
                  <a:cubicBezTo>
                    <a:pt x="986502" y="1257703"/>
                    <a:pt x="988835" y="1256303"/>
                    <a:pt x="992100" y="1255370"/>
                  </a:cubicBezTo>
                  <a:cubicBezTo>
                    <a:pt x="994433" y="1254437"/>
                    <a:pt x="997232" y="1254437"/>
                    <a:pt x="999564" y="1253971"/>
                  </a:cubicBezTo>
                  <a:cubicBezTo>
                    <a:pt x="1008428" y="1252571"/>
                    <a:pt x="1017292" y="1254904"/>
                    <a:pt x="1026622" y="1254437"/>
                  </a:cubicBezTo>
                  <a:cubicBezTo>
                    <a:pt x="1036885" y="1253971"/>
                    <a:pt x="1045748" y="1256303"/>
                    <a:pt x="1052746" y="1264234"/>
                  </a:cubicBezTo>
                  <a:cubicBezTo>
                    <a:pt x="1055079" y="1267033"/>
                    <a:pt x="1058344" y="1266566"/>
                    <a:pt x="1061610" y="1265167"/>
                  </a:cubicBezTo>
                  <a:cubicBezTo>
                    <a:pt x="1063942" y="1264234"/>
                    <a:pt x="1066275" y="1262834"/>
                    <a:pt x="1068607" y="1262368"/>
                  </a:cubicBezTo>
                  <a:cubicBezTo>
                    <a:pt x="1071406" y="1261435"/>
                    <a:pt x="1073739" y="1262368"/>
                    <a:pt x="1075605" y="1264234"/>
                  </a:cubicBezTo>
                  <a:cubicBezTo>
                    <a:pt x="1079803" y="1268899"/>
                    <a:pt x="1083536" y="1274030"/>
                    <a:pt x="1087734" y="1279162"/>
                  </a:cubicBezTo>
                  <a:cubicBezTo>
                    <a:pt x="1090067" y="1281961"/>
                    <a:pt x="1090067" y="1284760"/>
                    <a:pt x="1089134" y="1288026"/>
                  </a:cubicBezTo>
                  <a:cubicBezTo>
                    <a:pt x="1088667" y="1289892"/>
                    <a:pt x="1088201" y="1291758"/>
                    <a:pt x="1087268" y="1293624"/>
                  </a:cubicBezTo>
                  <a:cubicBezTo>
                    <a:pt x="1085402" y="1297356"/>
                    <a:pt x="1085402" y="1301088"/>
                    <a:pt x="1088201" y="1304353"/>
                  </a:cubicBezTo>
                  <a:cubicBezTo>
                    <a:pt x="1091000" y="1315083"/>
                    <a:pt x="1097064" y="1324413"/>
                    <a:pt x="1100796" y="1334210"/>
                  </a:cubicBezTo>
                  <a:cubicBezTo>
                    <a:pt x="1102662" y="1338875"/>
                    <a:pt x="1106394" y="1342607"/>
                    <a:pt x="1109660" y="1346339"/>
                  </a:cubicBezTo>
                  <a:cubicBezTo>
                    <a:pt x="1112459" y="1350071"/>
                    <a:pt x="1118990" y="1349138"/>
                    <a:pt x="1121323" y="1345406"/>
                  </a:cubicBezTo>
                  <a:cubicBezTo>
                    <a:pt x="1125988" y="1337475"/>
                    <a:pt x="1128787" y="1329078"/>
                    <a:pt x="1129720" y="1320215"/>
                  </a:cubicBezTo>
                  <a:cubicBezTo>
                    <a:pt x="1129720" y="1318815"/>
                    <a:pt x="1129720" y="1317415"/>
                    <a:pt x="1129720" y="1316482"/>
                  </a:cubicBezTo>
                  <a:cubicBezTo>
                    <a:pt x="1128320" y="1311817"/>
                    <a:pt x="1125988" y="1306686"/>
                    <a:pt x="1125055" y="1302021"/>
                  </a:cubicBezTo>
                  <a:cubicBezTo>
                    <a:pt x="1124122" y="1296889"/>
                    <a:pt x="1124122" y="1291758"/>
                    <a:pt x="1123189" y="1287093"/>
                  </a:cubicBezTo>
                  <a:cubicBezTo>
                    <a:pt x="1123189" y="1286626"/>
                    <a:pt x="1122722" y="1285693"/>
                    <a:pt x="1122722" y="1285227"/>
                  </a:cubicBezTo>
                  <a:cubicBezTo>
                    <a:pt x="1116657" y="1270298"/>
                    <a:pt x="1117591" y="1254904"/>
                    <a:pt x="1118990" y="1239509"/>
                  </a:cubicBezTo>
                  <a:cubicBezTo>
                    <a:pt x="1119457" y="1237176"/>
                    <a:pt x="1119923" y="1234377"/>
                    <a:pt x="1121789" y="1232511"/>
                  </a:cubicBezTo>
                  <a:cubicBezTo>
                    <a:pt x="1128320" y="1225047"/>
                    <a:pt x="1134851" y="1216650"/>
                    <a:pt x="1145581" y="1213851"/>
                  </a:cubicBezTo>
                  <a:cubicBezTo>
                    <a:pt x="1146980" y="1213384"/>
                    <a:pt x="1147913" y="1212918"/>
                    <a:pt x="1149313" y="1212451"/>
                  </a:cubicBezTo>
                  <a:cubicBezTo>
                    <a:pt x="1153045" y="1211052"/>
                    <a:pt x="1155844" y="1208719"/>
                    <a:pt x="1158643" y="1205920"/>
                  </a:cubicBezTo>
                  <a:cubicBezTo>
                    <a:pt x="1160976" y="1203588"/>
                    <a:pt x="1162375" y="1200789"/>
                    <a:pt x="1164708" y="1198456"/>
                  </a:cubicBezTo>
                  <a:cubicBezTo>
                    <a:pt x="1166574" y="1196590"/>
                    <a:pt x="1168440" y="1194258"/>
                    <a:pt x="1170772" y="1193791"/>
                  </a:cubicBezTo>
                  <a:cubicBezTo>
                    <a:pt x="1175437" y="1192392"/>
                    <a:pt x="1178703" y="1189593"/>
                    <a:pt x="1181968" y="1186794"/>
                  </a:cubicBezTo>
                  <a:cubicBezTo>
                    <a:pt x="1187100" y="1181662"/>
                    <a:pt x="1193165" y="1177930"/>
                    <a:pt x="1200162" y="1176530"/>
                  </a:cubicBezTo>
                  <a:cubicBezTo>
                    <a:pt x="1203428" y="1176064"/>
                    <a:pt x="1205760" y="1173265"/>
                    <a:pt x="1205760" y="1169533"/>
                  </a:cubicBezTo>
                  <a:cubicBezTo>
                    <a:pt x="1205760" y="1167200"/>
                    <a:pt x="1207626" y="1166734"/>
                    <a:pt x="1209026" y="1165334"/>
                  </a:cubicBezTo>
                  <a:cubicBezTo>
                    <a:pt x="1211358" y="1163935"/>
                    <a:pt x="1213224" y="1162535"/>
                    <a:pt x="1215090" y="1160669"/>
                  </a:cubicBezTo>
                  <a:cubicBezTo>
                    <a:pt x="1216490" y="1159270"/>
                    <a:pt x="1217423" y="1157404"/>
                    <a:pt x="1216490" y="1155538"/>
                  </a:cubicBezTo>
                  <a:cubicBezTo>
                    <a:pt x="1214624" y="1152739"/>
                    <a:pt x="1213224" y="1150406"/>
                    <a:pt x="1215090" y="1146674"/>
                  </a:cubicBezTo>
                  <a:cubicBezTo>
                    <a:pt x="1217423" y="1142009"/>
                    <a:pt x="1218356" y="1136877"/>
                    <a:pt x="1215090" y="1132212"/>
                  </a:cubicBezTo>
                  <a:cubicBezTo>
                    <a:pt x="1214158" y="1130813"/>
                    <a:pt x="1213691" y="1128480"/>
                    <a:pt x="1213691" y="1126614"/>
                  </a:cubicBezTo>
                  <a:cubicBezTo>
                    <a:pt x="1213691" y="1121016"/>
                    <a:pt x="1214624" y="1115418"/>
                    <a:pt x="1215090" y="1109353"/>
                  </a:cubicBezTo>
                  <a:cubicBezTo>
                    <a:pt x="1215090" y="1108887"/>
                    <a:pt x="1216024" y="1108420"/>
                    <a:pt x="1216490" y="1108420"/>
                  </a:cubicBezTo>
                  <a:cubicBezTo>
                    <a:pt x="1216956" y="1108420"/>
                    <a:pt x="1217890" y="1108887"/>
                    <a:pt x="1218356" y="1108887"/>
                  </a:cubicBezTo>
                  <a:cubicBezTo>
                    <a:pt x="1221155" y="1111219"/>
                    <a:pt x="1220222" y="1114485"/>
                    <a:pt x="1220689" y="1117751"/>
                  </a:cubicBezTo>
                  <a:cubicBezTo>
                    <a:pt x="1220689" y="1118684"/>
                    <a:pt x="1222088" y="1119617"/>
                    <a:pt x="1223021" y="1120550"/>
                  </a:cubicBezTo>
                  <a:cubicBezTo>
                    <a:pt x="1223021" y="1120550"/>
                    <a:pt x="1224421" y="1120083"/>
                    <a:pt x="1224887" y="1119617"/>
                  </a:cubicBezTo>
                  <a:cubicBezTo>
                    <a:pt x="1228153" y="1114952"/>
                    <a:pt x="1231885" y="1110286"/>
                    <a:pt x="1234684" y="1105621"/>
                  </a:cubicBezTo>
                  <a:cubicBezTo>
                    <a:pt x="1236083" y="1103755"/>
                    <a:pt x="1236083" y="1100956"/>
                    <a:pt x="1236550" y="1098157"/>
                  </a:cubicBezTo>
                  <a:cubicBezTo>
                    <a:pt x="1237016" y="1096291"/>
                    <a:pt x="1236550" y="1094425"/>
                    <a:pt x="1236550" y="1092559"/>
                  </a:cubicBezTo>
                  <a:cubicBezTo>
                    <a:pt x="1236550" y="1091160"/>
                    <a:pt x="1237483" y="1090227"/>
                    <a:pt x="1239349" y="1090227"/>
                  </a:cubicBezTo>
                  <a:cubicBezTo>
                    <a:pt x="1243081" y="1090227"/>
                    <a:pt x="1245413" y="1088361"/>
                    <a:pt x="1247746" y="1086028"/>
                  </a:cubicBezTo>
                  <a:cubicBezTo>
                    <a:pt x="1253344" y="1080430"/>
                    <a:pt x="1257543" y="1073899"/>
                    <a:pt x="1258476" y="1065968"/>
                  </a:cubicBezTo>
                  <a:cubicBezTo>
                    <a:pt x="1259409" y="1058971"/>
                    <a:pt x="1263607" y="1057571"/>
                    <a:pt x="1269205" y="1057571"/>
                  </a:cubicBezTo>
                  <a:cubicBezTo>
                    <a:pt x="1272937" y="1057105"/>
                    <a:pt x="1276669" y="1056638"/>
                    <a:pt x="1280401" y="1055705"/>
                  </a:cubicBezTo>
                  <a:cubicBezTo>
                    <a:pt x="1282267" y="1055239"/>
                    <a:pt x="1283667" y="1054306"/>
                    <a:pt x="1285533" y="1052906"/>
                  </a:cubicBezTo>
                  <a:cubicBezTo>
                    <a:pt x="1286000" y="1052440"/>
                    <a:pt x="1286466" y="1051973"/>
                    <a:pt x="1286466" y="1051507"/>
                  </a:cubicBezTo>
                  <a:cubicBezTo>
                    <a:pt x="1286466" y="1051040"/>
                    <a:pt x="1286000" y="1050107"/>
                    <a:pt x="1285533" y="1050107"/>
                  </a:cubicBezTo>
                  <a:cubicBezTo>
                    <a:pt x="1284600" y="1049641"/>
                    <a:pt x="1283200" y="1049174"/>
                    <a:pt x="1281801" y="1049174"/>
                  </a:cubicBezTo>
                  <a:cubicBezTo>
                    <a:pt x="1279935" y="1049174"/>
                    <a:pt x="1279002" y="1048707"/>
                    <a:pt x="1279935" y="1047308"/>
                  </a:cubicBezTo>
                  <a:cubicBezTo>
                    <a:pt x="1279935" y="1046841"/>
                    <a:pt x="1280868" y="1046841"/>
                    <a:pt x="1281801" y="1046841"/>
                  </a:cubicBezTo>
                  <a:cubicBezTo>
                    <a:pt x="1282267" y="1046841"/>
                    <a:pt x="1283200" y="1046841"/>
                    <a:pt x="1283667" y="1046841"/>
                  </a:cubicBezTo>
                  <a:cubicBezTo>
                    <a:pt x="1294863" y="1048241"/>
                    <a:pt x="1305126" y="1043109"/>
                    <a:pt x="1315856" y="1043109"/>
                  </a:cubicBezTo>
                  <a:cubicBezTo>
                    <a:pt x="1317255" y="1043109"/>
                    <a:pt x="1319122" y="1041243"/>
                    <a:pt x="1320521" y="1040310"/>
                  </a:cubicBezTo>
                  <a:cubicBezTo>
                    <a:pt x="1324720" y="1037045"/>
                    <a:pt x="1324253" y="1035645"/>
                    <a:pt x="1319588" y="1032380"/>
                  </a:cubicBezTo>
                  <a:cubicBezTo>
                    <a:pt x="1315856" y="1030047"/>
                    <a:pt x="1313990" y="1025849"/>
                    <a:pt x="1314923" y="1023050"/>
                  </a:cubicBezTo>
                  <a:cubicBezTo>
                    <a:pt x="1316323" y="1018851"/>
                    <a:pt x="1317255" y="1014186"/>
                    <a:pt x="1319122" y="1010454"/>
                  </a:cubicBezTo>
                  <a:cubicBezTo>
                    <a:pt x="1322387" y="1003456"/>
                    <a:pt x="1327519" y="997392"/>
                    <a:pt x="1334983" y="994593"/>
                  </a:cubicBezTo>
                  <a:cubicBezTo>
                    <a:pt x="1339181" y="992727"/>
                    <a:pt x="1343380" y="991327"/>
                    <a:pt x="1346645" y="988062"/>
                  </a:cubicBezTo>
                  <a:cubicBezTo>
                    <a:pt x="1348978" y="985729"/>
                    <a:pt x="1352243" y="984796"/>
                    <a:pt x="1355509" y="984796"/>
                  </a:cubicBezTo>
                  <a:cubicBezTo>
                    <a:pt x="1364373" y="985729"/>
                    <a:pt x="1371837" y="981530"/>
                    <a:pt x="1379767" y="980131"/>
                  </a:cubicBezTo>
                  <a:cubicBezTo>
                    <a:pt x="1382566" y="979664"/>
                    <a:pt x="1383033" y="976865"/>
                    <a:pt x="1383966" y="974533"/>
                  </a:cubicBezTo>
                  <a:cubicBezTo>
                    <a:pt x="1384433" y="973133"/>
                    <a:pt x="1386299" y="971267"/>
                    <a:pt x="1388165" y="970801"/>
                  </a:cubicBezTo>
                  <a:cubicBezTo>
                    <a:pt x="1394229" y="968935"/>
                    <a:pt x="1400760" y="968002"/>
                    <a:pt x="1406825" y="966602"/>
                  </a:cubicBezTo>
                  <a:cubicBezTo>
                    <a:pt x="1407291" y="966602"/>
                    <a:pt x="1408224" y="967069"/>
                    <a:pt x="1408224" y="967069"/>
                  </a:cubicBezTo>
                  <a:cubicBezTo>
                    <a:pt x="1407758" y="968002"/>
                    <a:pt x="1407758" y="969868"/>
                    <a:pt x="1407291" y="970334"/>
                  </a:cubicBezTo>
                  <a:cubicBezTo>
                    <a:pt x="1404959" y="971734"/>
                    <a:pt x="1402626" y="972200"/>
                    <a:pt x="1400294" y="973133"/>
                  </a:cubicBezTo>
                  <a:cubicBezTo>
                    <a:pt x="1395162" y="975932"/>
                    <a:pt x="1390964" y="979664"/>
                    <a:pt x="1388631" y="985262"/>
                  </a:cubicBezTo>
                  <a:cubicBezTo>
                    <a:pt x="1387698" y="987595"/>
                    <a:pt x="1387231" y="990394"/>
                    <a:pt x="1387698" y="992727"/>
                  </a:cubicBezTo>
                  <a:cubicBezTo>
                    <a:pt x="1388631" y="996459"/>
                    <a:pt x="1390964" y="999724"/>
                    <a:pt x="1394229" y="1001590"/>
                  </a:cubicBezTo>
                  <a:cubicBezTo>
                    <a:pt x="1395162" y="1002057"/>
                    <a:pt x="1397028" y="1002523"/>
                    <a:pt x="1397961" y="1002057"/>
                  </a:cubicBezTo>
                  <a:cubicBezTo>
                    <a:pt x="1405425" y="998791"/>
                    <a:pt x="1412889" y="994126"/>
                    <a:pt x="1418021" y="987595"/>
                  </a:cubicBezTo>
                  <a:cubicBezTo>
                    <a:pt x="1420820" y="983396"/>
                    <a:pt x="1424552" y="981530"/>
                    <a:pt x="1429217" y="982930"/>
                  </a:cubicBezTo>
                  <a:cubicBezTo>
                    <a:pt x="1439014" y="979664"/>
                    <a:pt x="1448810" y="976865"/>
                    <a:pt x="1458607" y="973600"/>
                  </a:cubicBezTo>
                  <a:cubicBezTo>
                    <a:pt x="1461406" y="972667"/>
                    <a:pt x="1464672" y="971734"/>
                    <a:pt x="1467471" y="970334"/>
                  </a:cubicBezTo>
                  <a:cubicBezTo>
                    <a:pt x="1468870" y="963337"/>
                    <a:pt x="1475868" y="965669"/>
                    <a:pt x="1480066" y="962870"/>
                  </a:cubicBezTo>
                  <a:cubicBezTo>
                    <a:pt x="1481466" y="961937"/>
                    <a:pt x="1483798" y="961471"/>
                    <a:pt x="1485198" y="960538"/>
                  </a:cubicBezTo>
                  <a:cubicBezTo>
                    <a:pt x="1486131" y="960071"/>
                    <a:pt x="1487530" y="959138"/>
                    <a:pt x="1488464" y="958205"/>
                  </a:cubicBezTo>
                  <a:cubicBezTo>
                    <a:pt x="1489863" y="957272"/>
                    <a:pt x="1490796" y="954007"/>
                    <a:pt x="1489397" y="953074"/>
                  </a:cubicBezTo>
                  <a:cubicBezTo>
                    <a:pt x="1485198" y="949342"/>
                    <a:pt x="1481932" y="946076"/>
                    <a:pt x="1484265" y="940011"/>
                  </a:cubicBezTo>
                  <a:cubicBezTo>
                    <a:pt x="1484265" y="939545"/>
                    <a:pt x="1483798" y="938612"/>
                    <a:pt x="1483798" y="938145"/>
                  </a:cubicBezTo>
                  <a:cubicBezTo>
                    <a:pt x="1483332" y="936746"/>
                    <a:pt x="1480066" y="935346"/>
                    <a:pt x="1479133" y="936279"/>
                  </a:cubicBezTo>
                  <a:cubicBezTo>
                    <a:pt x="1472602" y="941877"/>
                    <a:pt x="1467937" y="948408"/>
                    <a:pt x="1463272" y="955406"/>
                  </a:cubicBezTo>
                  <a:cubicBezTo>
                    <a:pt x="1461406" y="958205"/>
                    <a:pt x="1460007" y="958672"/>
                    <a:pt x="1457208" y="958205"/>
                  </a:cubicBezTo>
                  <a:cubicBezTo>
                    <a:pt x="1455342" y="957739"/>
                    <a:pt x="1453476" y="957272"/>
                    <a:pt x="1451610" y="957272"/>
                  </a:cubicBezTo>
                  <a:cubicBezTo>
                    <a:pt x="1450676" y="958672"/>
                    <a:pt x="1449744" y="959138"/>
                    <a:pt x="1448344" y="959138"/>
                  </a:cubicBezTo>
                  <a:cubicBezTo>
                    <a:pt x="1446944" y="958672"/>
                    <a:pt x="1445545" y="957739"/>
                    <a:pt x="1444145" y="957272"/>
                  </a:cubicBezTo>
                  <a:cubicBezTo>
                    <a:pt x="1442279" y="956806"/>
                    <a:pt x="1440413" y="956806"/>
                    <a:pt x="1438547" y="956339"/>
                  </a:cubicBezTo>
                  <a:cubicBezTo>
                    <a:pt x="1433882" y="955873"/>
                    <a:pt x="1432483" y="953074"/>
                    <a:pt x="1432016" y="949342"/>
                  </a:cubicBezTo>
                  <a:cubicBezTo>
                    <a:pt x="1425019" y="948875"/>
                    <a:pt x="1421287" y="944676"/>
                    <a:pt x="1420354" y="937679"/>
                  </a:cubicBezTo>
                  <a:cubicBezTo>
                    <a:pt x="1419421" y="931148"/>
                    <a:pt x="1419421" y="925083"/>
                    <a:pt x="1422220" y="919485"/>
                  </a:cubicBezTo>
                  <a:cubicBezTo>
                    <a:pt x="1423619" y="917153"/>
                    <a:pt x="1421753" y="914820"/>
                    <a:pt x="1418488" y="914354"/>
                  </a:cubicBezTo>
                  <a:cubicBezTo>
                    <a:pt x="1417088" y="913887"/>
                    <a:pt x="1416155" y="914354"/>
                    <a:pt x="1414756" y="913887"/>
                  </a:cubicBezTo>
                  <a:cubicBezTo>
                    <a:pt x="1414289" y="913887"/>
                    <a:pt x="1413822" y="913420"/>
                    <a:pt x="1412889" y="912954"/>
                  </a:cubicBezTo>
                  <a:cubicBezTo>
                    <a:pt x="1413822" y="912487"/>
                    <a:pt x="1415222" y="912487"/>
                    <a:pt x="1416155" y="912021"/>
                  </a:cubicBezTo>
                  <a:cubicBezTo>
                    <a:pt x="1420820" y="910155"/>
                    <a:pt x="1425485" y="907822"/>
                    <a:pt x="1429217" y="904557"/>
                  </a:cubicBezTo>
                  <a:cubicBezTo>
                    <a:pt x="1431083" y="902691"/>
                    <a:pt x="1432483" y="898492"/>
                    <a:pt x="1431083" y="895693"/>
                  </a:cubicBezTo>
                  <a:cubicBezTo>
                    <a:pt x="1429684" y="893361"/>
                    <a:pt x="1428751" y="891028"/>
                    <a:pt x="1426418" y="889629"/>
                  </a:cubicBezTo>
                  <a:cubicBezTo>
                    <a:pt x="1421287" y="885897"/>
                    <a:pt x="1414756" y="883564"/>
                    <a:pt x="1408224" y="885430"/>
                  </a:cubicBezTo>
                  <a:cubicBezTo>
                    <a:pt x="1390964" y="889629"/>
                    <a:pt x="1373703" y="893361"/>
                    <a:pt x="1358775" y="903624"/>
                  </a:cubicBezTo>
                  <a:cubicBezTo>
                    <a:pt x="1358775" y="904090"/>
                    <a:pt x="1358775" y="904090"/>
                    <a:pt x="1358775" y="904557"/>
                  </a:cubicBezTo>
                  <a:cubicBezTo>
                    <a:pt x="1358308" y="904557"/>
                    <a:pt x="1358308" y="904557"/>
                    <a:pt x="1357842" y="904557"/>
                  </a:cubicBezTo>
                  <a:cubicBezTo>
                    <a:pt x="1355976" y="906889"/>
                    <a:pt x="1353643" y="908755"/>
                    <a:pt x="1351777" y="911088"/>
                  </a:cubicBezTo>
                  <a:cubicBezTo>
                    <a:pt x="1351777" y="911554"/>
                    <a:pt x="1351777" y="911554"/>
                    <a:pt x="1351777" y="912021"/>
                  </a:cubicBezTo>
                  <a:cubicBezTo>
                    <a:pt x="1348978" y="912954"/>
                    <a:pt x="1346179" y="913887"/>
                    <a:pt x="1343380" y="915287"/>
                  </a:cubicBezTo>
                  <a:cubicBezTo>
                    <a:pt x="1341980" y="916686"/>
                    <a:pt x="1340581" y="917619"/>
                    <a:pt x="1338715" y="918552"/>
                  </a:cubicBezTo>
                  <a:lnTo>
                    <a:pt x="1338248" y="919485"/>
                  </a:lnTo>
                  <a:lnTo>
                    <a:pt x="1338715" y="918086"/>
                  </a:lnTo>
                  <a:cubicBezTo>
                    <a:pt x="1340114" y="917153"/>
                    <a:pt x="1341514" y="915753"/>
                    <a:pt x="1342913" y="914820"/>
                  </a:cubicBezTo>
                  <a:cubicBezTo>
                    <a:pt x="1345712" y="913887"/>
                    <a:pt x="1348511" y="912954"/>
                    <a:pt x="1351311" y="912021"/>
                  </a:cubicBezTo>
                  <a:cubicBezTo>
                    <a:pt x="1351311" y="912021"/>
                    <a:pt x="1351777" y="911554"/>
                    <a:pt x="1351777" y="911554"/>
                  </a:cubicBezTo>
                  <a:cubicBezTo>
                    <a:pt x="1352710" y="906423"/>
                    <a:pt x="1353177" y="905956"/>
                    <a:pt x="1357842" y="905023"/>
                  </a:cubicBezTo>
                  <a:cubicBezTo>
                    <a:pt x="1357842" y="905023"/>
                    <a:pt x="1358308" y="904557"/>
                    <a:pt x="1358308" y="904557"/>
                  </a:cubicBezTo>
                  <a:cubicBezTo>
                    <a:pt x="1358308" y="904557"/>
                    <a:pt x="1358775" y="904557"/>
                    <a:pt x="1358775" y="904090"/>
                  </a:cubicBezTo>
                  <a:cubicBezTo>
                    <a:pt x="1358308" y="900825"/>
                    <a:pt x="1360174" y="898492"/>
                    <a:pt x="1362507" y="896626"/>
                  </a:cubicBezTo>
                  <a:cubicBezTo>
                    <a:pt x="1368571" y="891028"/>
                    <a:pt x="1376035" y="886830"/>
                    <a:pt x="1383966" y="884497"/>
                  </a:cubicBezTo>
                  <a:cubicBezTo>
                    <a:pt x="1389098" y="883098"/>
                    <a:pt x="1393763" y="880765"/>
                    <a:pt x="1395629" y="875633"/>
                  </a:cubicBezTo>
                  <a:cubicBezTo>
                    <a:pt x="1396095" y="874700"/>
                    <a:pt x="1397028" y="873301"/>
                    <a:pt x="1397961" y="872368"/>
                  </a:cubicBezTo>
                  <a:cubicBezTo>
                    <a:pt x="1401693" y="869102"/>
                    <a:pt x="1405425" y="865370"/>
                    <a:pt x="1409624" y="862571"/>
                  </a:cubicBezTo>
                  <a:cubicBezTo>
                    <a:pt x="1413822" y="860239"/>
                    <a:pt x="1418488" y="862571"/>
                    <a:pt x="1422686" y="863038"/>
                  </a:cubicBezTo>
                  <a:cubicBezTo>
                    <a:pt x="1440413" y="863504"/>
                    <a:pt x="1458141" y="865837"/>
                    <a:pt x="1475868" y="868169"/>
                  </a:cubicBezTo>
                  <a:cubicBezTo>
                    <a:pt x="1483798" y="869102"/>
                    <a:pt x="1490796" y="865837"/>
                    <a:pt x="1498727" y="867236"/>
                  </a:cubicBezTo>
                  <a:cubicBezTo>
                    <a:pt x="1500593" y="867703"/>
                    <a:pt x="1502459" y="866770"/>
                    <a:pt x="1504325" y="866303"/>
                  </a:cubicBezTo>
                  <a:cubicBezTo>
                    <a:pt x="1506191" y="865837"/>
                    <a:pt x="1508057" y="864904"/>
                    <a:pt x="1509456" y="863971"/>
                  </a:cubicBezTo>
                  <a:cubicBezTo>
                    <a:pt x="1514588" y="861172"/>
                    <a:pt x="1518786" y="857906"/>
                    <a:pt x="1522518" y="852775"/>
                  </a:cubicBezTo>
                  <a:cubicBezTo>
                    <a:pt x="1525318" y="849043"/>
                    <a:pt x="1529050" y="846710"/>
                    <a:pt x="1533715" y="846243"/>
                  </a:cubicBezTo>
                  <a:cubicBezTo>
                    <a:pt x="1536980" y="845777"/>
                    <a:pt x="1540246" y="844844"/>
                    <a:pt x="1543045" y="844844"/>
                  </a:cubicBezTo>
                  <a:cubicBezTo>
                    <a:pt x="1552375" y="844377"/>
                    <a:pt x="1559839" y="839712"/>
                    <a:pt x="1567303" y="834114"/>
                  </a:cubicBezTo>
                  <a:cubicBezTo>
                    <a:pt x="1571035" y="831315"/>
                    <a:pt x="1573368" y="827117"/>
                    <a:pt x="1571502" y="822452"/>
                  </a:cubicBezTo>
                  <a:cubicBezTo>
                    <a:pt x="1570102" y="819186"/>
                    <a:pt x="1569636" y="816387"/>
                    <a:pt x="1571035" y="813588"/>
                  </a:cubicBezTo>
                  <a:cubicBezTo>
                    <a:pt x="1571968" y="811255"/>
                    <a:pt x="1573368" y="808923"/>
                    <a:pt x="1573368" y="806590"/>
                  </a:cubicBezTo>
                  <a:cubicBezTo>
                    <a:pt x="1573834" y="804724"/>
                    <a:pt x="1573368" y="802392"/>
                    <a:pt x="1572435" y="800992"/>
                  </a:cubicBezTo>
                  <a:cubicBezTo>
                    <a:pt x="1569636" y="795861"/>
                    <a:pt x="1565437" y="792129"/>
                    <a:pt x="1558906" y="793062"/>
                  </a:cubicBezTo>
                  <a:cubicBezTo>
                    <a:pt x="1558906" y="793062"/>
                    <a:pt x="1558906" y="793062"/>
                    <a:pt x="1558906" y="793062"/>
                  </a:cubicBezTo>
                  <a:lnTo>
                    <a:pt x="1557507" y="793528"/>
                  </a:lnTo>
                  <a:lnTo>
                    <a:pt x="1558440" y="792595"/>
                  </a:lnTo>
                  <a:cubicBezTo>
                    <a:pt x="1558440" y="792595"/>
                    <a:pt x="1558440" y="792595"/>
                    <a:pt x="1558906" y="792595"/>
                  </a:cubicBezTo>
                  <a:cubicBezTo>
                    <a:pt x="1558440" y="790729"/>
                    <a:pt x="1558440" y="788863"/>
                    <a:pt x="1557973" y="786997"/>
                  </a:cubicBezTo>
                  <a:cubicBezTo>
                    <a:pt x="1557040" y="783732"/>
                    <a:pt x="1555174" y="781399"/>
                    <a:pt x="1551442" y="780933"/>
                  </a:cubicBezTo>
                  <a:cubicBezTo>
                    <a:pt x="1549576" y="780466"/>
                    <a:pt x="1547710" y="780466"/>
                    <a:pt x="1545844" y="780466"/>
                  </a:cubicBezTo>
                  <a:cubicBezTo>
                    <a:pt x="1545377" y="780466"/>
                    <a:pt x="1544444" y="780000"/>
                    <a:pt x="1543978" y="780000"/>
                  </a:cubicBezTo>
                  <a:cubicBezTo>
                    <a:pt x="1544911" y="779533"/>
                    <a:pt x="1545377" y="778600"/>
                    <a:pt x="1546310" y="778133"/>
                  </a:cubicBezTo>
                  <a:cubicBezTo>
                    <a:pt x="1548176" y="777200"/>
                    <a:pt x="1550043" y="777200"/>
                    <a:pt x="1551442" y="776267"/>
                  </a:cubicBezTo>
                  <a:cubicBezTo>
                    <a:pt x="1553775" y="774868"/>
                    <a:pt x="1554241" y="772069"/>
                    <a:pt x="1552375" y="769736"/>
                  </a:cubicBezTo>
                  <a:cubicBezTo>
                    <a:pt x="1550509" y="766937"/>
                    <a:pt x="1548643" y="764605"/>
                    <a:pt x="1544911" y="765071"/>
                  </a:cubicBezTo>
                  <a:cubicBezTo>
                    <a:pt x="1543511" y="765071"/>
                    <a:pt x="1541645" y="765538"/>
                    <a:pt x="1541179" y="764605"/>
                  </a:cubicBezTo>
                  <a:cubicBezTo>
                    <a:pt x="1536514" y="758540"/>
                    <a:pt x="1529516" y="756674"/>
                    <a:pt x="1523452" y="753875"/>
                  </a:cubicBezTo>
                  <a:cubicBezTo>
                    <a:pt x="1522518" y="753409"/>
                    <a:pt x="1521119" y="752009"/>
                    <a:pt x="1521119" y="751076"/>
                  </a:cubicBezTo>
                  <a:cubicBezTo>
                    <a:pt x="1519720" y="744079"/>
                    <a:pt x="1514588" y="740346"/>
                    <a:pt x="1509923" y="736148"/>
                  </a:cubicBezTo>
                  <a:cubicBezTo>
                    <a:pt x="1507590" y="733815"/>
                    <a:pt x="1505724" y="731483"/>
                    <a:pt x="1503858" y="728684"/>
                  </a:cubicBezTo>
                  <a:cubicBezTo>
                    <a:pt x="1501992" y="726351"/>
                    <a:pt x="1501992" y="723552"/>
                    <a:pt x="1503858" y="721686"/>
                  </a:cubicBezTo>
                  <a:cubicBezTo>
                    <a:pt x="1506191" y="719354"/>
                    <a:pt x="1508523" y="717021"/>
                    <a:pt x="1510389" y="714689"/>
                  </a:cubicBezTo>
                  <a:cubicBezTo>
                    <a:pt x="1512255" y="712356"/>
                    <a:pt x="1512722" y="710024"/>
                    <a:pt x="1510856" y="707691"/>
                  </a:cubicBezTo>
                  <a:cubicBezTo>
                    <a:pt x="1508057" y="703492"/>
                    <a:pt x="1506191" y="698827"/>
                    <a:pt x="1507124" y="693229"/>
                  </a:cubicBezTo>
                  <a:cubicBezTo>
                    <a:pt x="1507590" y="691830"/>
                    <a:pt x="1505724" y="689497"/>
                    <a:pt x="1504325" y="688564"/>
                  </a:cubicBezTo>
                  <a:cubicBezTo>
                    <a:pt x="1501992" y="686232"/>
                    <a:pt x="1503392" y="682500"/>
                    <a:pt x="1500126" y="680167"/>
                  </a:cubicBezTo>
                  <a:cubicBezTo>
                    <a:pt x="1497794" y="678768"/>
                    <a:pt x="1499660" y="675502"/>
                    <a:pt x="1499193" y="673169"/>
                  </a:cubicBezTo>
                  <a:cubicBezTo>
                    <a:pt x="1498260" y="670370"/>
                    <a:pt x="1498727" y="667105"/>
                    <a:pt x="1498260" y="663839"/>
                  </a:cubicBezTo>
                  <a:cubicBezTo>
                    <a:pt x="1497794" y="660107"/>
                    <a:pt x="1496861" y="656375"/>
                    <a:pt x="1495461" y="652643"/>
                  </a:cubicBezTo>
                  <a:cubicBezTo>
                    <a:pt x="1492196" y="644246"/>
                    <a:pt x="1490796" y="635382"/>
                    <a:pt x="1489863" y="626519"/>
                  </a:cubicBezTo>
                  <a:cubicBezTo>
                    <a:pt x="1489397" y="624186"/>
                    <a:pt x="1489397" y="621387"/>
                    <a:pt x="1488464" y="619055"/>
                  </a:cubicBezTo>
                  <a:cubicBezTo>
                    <a:pt x="1487997" y="618122"/>
                    <a:pt x="1486598" y="617655"/>
                    <a:pt x="1485664" y="617189"/>
                  </a:cubicBezTo>
                  <a:cubicBezTo>
                    <a:pt x="1485198" y="617189"/>
                    <a:pt x="1484265" y="617189"/>
                    <a:pt x="1483798" y="617655"/>
                  </a:cubicBezTo>
                  <a:cubicBezTo>
                    <a:pt x="1479133" y="625119"/>
                    <a:pt x="1473069" y="631650"/>
                    <a:pt x="1469337" y="640047"/>
                  </a:cubicBezTo>
                  <a:cubicBezTo>
                    <a:pt x="1465605" y="648445"/>
                    <a:pt x="1460940" y="655909"/>
                    <a:pt x="1451610" y="659174"/>
                  </a:cubicBezTo>
                  <a:cubicBezTo>
                    <a:pt x="1449277" y="660107"/>
                    <a:pt x="1447877" y="662440"/>
                    <a:pt x="1445545" y="663839"/>
                  </a:cubicBezTo>
                  <a:cubicBezTo>
                    <a:pt x="1442746" y="665705"/>
                    <a:pt x="1439947" y="667105"/>
                    <a:pt x="1437148" y="668038"/>
                  </a:cubicBezTo>
                  <a:cubicBezTo>
                    <a:pt x="1433882" y="669437"/>
                    <a:pt x="1431083" y="668038"/>
                    <a:pt x="1428284" y="665705"/>
                  </a:cubicBezTo>
                  <a:cubicBezTo>
                    <a:pt x="1425952" y="664306"/>
                    <a:pt x="1424552" y="661973"/>
                    <a:pt x="1424086" y="659641"/>
                  </a:cubicBezTo>
                  <a:cubicBezTo>
                    <a:pt x="1423153" y="656375"/>
                    <a:pt x="1420820" y="654509"/>
                    <a:pt x="1417554" y="652643"/>
                  </a:cubicBezTo>
                  <a:cubicBezTo>
                    <a:pt x="1413356" y="650311"/>
                    <a:pt x="1412889" y="646579"/>
                    <a:pt x="1413356" y="642846"/>
                  </a:cubicBezTo>
                  <a:cubicBezTo>
                    <a:pt x="1413822" y="636782"/>
                    <a:pt x="1418021" y="630717"/>
                    <a:pt x="1415222" y="624186"/>
                  </a:cubicBezTo>
                  <a:cubicBezTo>
                    <a:pt x="1414756" y="622787"/>
                    <a:pt x="1416155" y="620454"/>
                    <a:pt x="1417088" y="619055"/>
                  </a:cubicBezTo>
                  <a:cubicBezTo>
                    <a:pt x="1419421" y="612990"/>
                    <a:pt x="1421287" y="606925"/>
                    <a:pt x="1425019" y="601794"/>
                  </a:cubicBezTo>
                  <a:cubicBezTo>
                    <a:pt x="1425952" y="600394"/>
                    <a:pt x="1425019" y="597129"/>
                    <a:pt x="1423153" y="597129"/>
                  </a:cubicBezTo>
                  <a:cubicBezTo>
                    <a:pt x="1417554" y="596196"/>
                    <a:pt x="1413822" y="590598"/>
                    <a:pt x="1407758" y="590598"/>
                  </a:cubicBezTo>
                  <a:cubicBezTo>
                    <a:pt x="1405425" y="590598"/>
                    <a:pt x="1403093" y="588732"/>
                    <a:pt x="1400760" y="587332"/>
                  </a:cubicBezTo>
                  <a:cubicBezTo>
                    <a:pt x="1398894" y="586399"/>
                    <a:pt x="1398428" y="584533"/>
                    <a:pt x="1398428" y="582667"/>
                  </a:cubicBezTo>
                  <a:cubicBezTo>
                    <a:pt x="1398428" y="580801"/>
                    <a:pt x="1398894" y="578935"/>
                    <a:pt x="1397495" y="577069"/>
                  </a:cubicBezTo>
                  <a:cubicBezTo>
                    <a:pt x="1394229" y="573337"/>
                    <a:pt x="1391430" y="569138"/>
                    <a:pt x="1390031" y="564007"/>
                  </a:cubicBezTo>
                  <a:cubicBezTo>
                    <a:pt x="1389098" y="561208"/>
                    <a:pt x="1386765" y="558409"/>
                    <a:pt x="1384899" y="556076"/>
                  </a:cubicBezTo>
                  <a:cubicBezTo>
                    <a:pt x="1381633" y="551411"/>
                    <a:pt x="1377901" y="549079"/>
                    <a:pt x="1371837" y="551411"/>
                  </a:cubicBezTo>
                  <a:cubicBezTo>
                    <a:pt x="1369504" y="552344"/>
                    <a:pt x="1366705" y="552811"/>
                    <a:pt x="1364373" y="552344"/>
                  </a:cubicBezTo>
                  <a:cubicBezTo>
                    <a:pt x="1356909" y="550478"/>
                    <a:pt x="1348978" y="550945"/>
                    <a:pt x="1342447" y="545813"/>
                  </a:cubicBezTo>
                  <a:cubicBezTo>
                    <a:pt x="1340114" y="543947"/>
                    <a:pt x="1336849" y="543014"/>
                    <a:pt x="1333583" y="542081"/>
                  </a:cubicBezTo>
                  <a:cubicBezTo>
                    <a:pt x="1326119" y="539748"/>
                    <a:pt x="1317722" y="544414"/>
                    <a:pt x="1314923" y="551878"/>
                  </a:cubicBezTo>
                  <a:cubicBezTo>
                    <a:pt x="1313057" y="556543"/>
                    <a:pt x="1313057" y="560741"/>
                    <a:pt x="1315389" y="564940"/>
                  </a:cubicBezTo>
                  <a:cubicBezTo>
                    <a:pt x="1317255" y="567739"/>
                    <a:pt x="1317722" y="571004"/>
                    <a:pt x="1315389" y="573804"/>
                  </a:cubicBezTo>
                  <a:cubicBezTo>
                    <a:pt x="1312590" y="578002"/>
                    <a:pt x="1308392" y="581734"/>
                    <a:pt x="1306526" y="586399"/>
                  </a:cubicBezTo>
                  <a:cubicBezTo>
                    <a:pt x="1304193" y="591531"/>
                    <a:pt x="1309325" y="597129"/>
                    <a:pt x="1307925" y="603193"/>
                  </a:cubicBezTo>
                  <a:cubicBezTo>
                    <a:pt x="1307459" y="605526"/>
                    <a:pt x="1307925" y="608325"/>
                    <a:pt x="1308858" y="610658"/>
                  </a:cubicBezTo>
                  <a:cubicBezTo>
                    <a:pt x="1310258" y="615323"/>
                    <a:pt x="1307925" y="617655"/>
                    <a:pt x="1304193" y="619988"/>
                  </a:cubicBezTo>
                  <a:cubicBezTo>
                    <a:pt x="1302327" y="620921"/>
                    <a:pt x="1299995" y="621854"/>
                    <a:pt x="1299528" y="623253"/>
                  </a:cubicBezTo>
                  <a:cubicBezTo>
                    <a:pt x="1295796" y="631184"/>
                    <a:pt x="1288799" y="635849"/>
                    <a:pt x="1283200" y="642380"/>
                  </a:cubicBezTo>
                  <a:cubicBezTo>
                    <a:pt x="1280401" y="645646"/>
                    <a:pt x="1280401" y="649378"/>
                    <a:pt x="1283200" y="653110"/>
                  </a:cubicBezTo>
                  <a:cubicBezTo>
                    <a:pt x="1285066" y="655909"/>
                    <a:pt x="1287399" y="657775"/>
                    <a:pt x="1289265" y="660574"/>
                  </a:cubicBezTo>
                  <a:cubicBezTo>
                    <a:pt x="1290665" y="662440"/>
                    <a:pt x="1292064" y="665239"/>
                    <a:pt x="1292531" y="667571"/>
                  </a:cubicBezTo>
                  <a:cubicBezTo>
                    <a:pt x="1293930" y="674569"/>
                    <a:pt x="1294397" y="681567"/>
                    <a:pt x="1295796" y="688564"/>
                  </a:cubicBezTo>
                  <a:cubicBezTo>
                    <a:pt x="1297196" y="696495"/>
                    <a:pt x="1292064" y="703492"/>
                    <a:pt x="1294397" y="711423"/>
                  </a:cubicBezTo>
                  <a:cubicBezTo>
                    <a:pt x="1294863" y="711890"/>
                    <a:pt x="1293464" y="713756"/>
                    <a:pt x="1292531" y="714222"/>
                  </a:cubicBezTo>
                  <a:cubicBezTo>
                    <a:pt x="1290198" y="716088"/>
                    <a:pt x="1286932" y="717488"/>
                    <a:pt x="1284600" y="719820"/>
                  </a:cubicBezTo>
                  <a:cubicBezTo>
                    <a:pt x="1276669" y="727751"/>
                    <a:pt x="1267339" y="732882"/>
                    <a:pt x="1257076" y="737081"/>
                  </a:cubicBezTo>
                  <a:cubicBezTo>
                    <a:pt x="1252411" y="738947"/>
                    <a:pt x="1247746" y="740813"/>
                    <a:pt x="1242614" y="742679"/>
                  </a:cubicBezTo>
                  <a:cubicBezTo>
                    <a:pt x="1239349" y="744079"/>
                    <a:pt x="1237483" y="746878"/>
                    <a:pt x="1237949" y="750143"/>
                  </a:cubicBezTo>
                  <a:cubicBezTo>
                    <a:pt x="1238416" y="758074"/>
                    <a:pt x="1238882" y="765538"/>
                    <a:pt x="1237483" y="773002"/>
                  </a:cubicBezTo>
                  <a:cubicBezTo>
                    <a:pt x="1236550" y="778133"/>
                    <a:pt x="1236083" y="783265"/>
                    <a:pt x="1235617" y="788397"/>
                  </a:cubicBezTo>
                  <a:cubicBezTo>
                    <a:pt x="1235617" y="793528"/>
                    <a:pt x="1236083" y="798660"/>
                    <a:pt x="1236550" y="803325"/>
                  </a:cubicBezTo>
                  <a:cubicBezTo>
                    <a:pt x="1236550" y="805191"/>
                    <a:pt x="1236550" y="807057"/>
                    <a:pt x="1235617" y="808923"/>
                  </a:cubicBezTo>
                  <a:cubicBezTo>
                    <a:pt x="1234217" y="812188"/>
                    <a:pt x="1231885" y="815921"/>
                    <a:pt x="1230019" y="819186"/>
                  </a:cubicBezTo>
                  <a:cubicBezTo>
                    <a:pt x="1229552" y="820119"/>
                    <a:pt x="1227686" y="821052"/>
                    <a:pt x="1227220" y="820586"/>
                  </a:cubicBezTo>
                  <a:cubicBezTo>
                    <a:pt x="1222555" y="819653"/>
                    <a:pt x="1220222" y="823385"/>
                    <a:pt x="1217423" y="825251"/>
                  </a:cubicBezTo>
                  <a:cubicBezTo>
                    <a:pt x="1215557" y="826650"/>
                    <a:pt x="1211825" y="825717"/>
                    <a:pt x="1210892" y="823851"/>
                  </a:cubicBezTo>
                  <a:cubicBezTo>
                    <a:pt x="1209959" y="821985"/>
                    <a:pt x="1209492" y="820119"/>
                    <a:pt x="1208559" y="818720"/>
                  </a:cubicBezTo>
                  <a:cubicBezTo>
                    <a:pt x="1207160" y="815921"/>
                    <a:pt x="1206693" y="812188"/>
                    <a:pt x="1204361" y="810322"/>
                  </a:cubicBezTo>
                  <a:cubicBezTo>
                    <a:pt x="1197830" y="804724"/>
                    <a:pt x="1195964" y="796327"/>
                    <a:pt x="1191299" y="789330"/>
                  </a:cubicBezTo>
                  <a:cubicBezTo>
                    <a:pt x="1189899" y="786997"/>
                    <a:pt x="1190366" y="784665"/>
                    <a:pt x="1191299" y="781866"/>
                  </a:cubicBezTo>
                  <a:cubicBezTo>
                    <a:pt x="1195497" y="773002"/>
                    <a:pt x="1199696" y="764605"/>
                    <a:pt x="1199229" y="754342"/>
                  </a:cubicBezTo>
                  <a:cubicBezTo>
                    <a:pt x="1199229" y="751543"/>
                    <a:pt x="1201095" y="748277"/>
                    <a:pt x="1202028" y="745012"/>
                  </a:cubicBezTo>
                  <a:cubicBezTo>
                    <a:pt x="1202961" y="741746"/>
                    <a:pt x="1203894" y="738947"/>
                    <a:pt x="1204827" y="735681"/>
                  </a:cubicBezTo>
                  <a:cubicBezTo>
                    <a:pt x="1205294" y="734282"/>
                    <a:pt x="1203428" y="731016"/>
                    <a:pt x="1202495" y="731016"/>
                  </a:cubicBezTo>
                  <a:cubicBezTo>
                    <a:pt x="1192232" y="730083"/>
                    <a:pt x="1182435" y="725885"/>
                    <a:pt x="1172172" y="726351"/>
                  </a:cubicBezTo>
                  <a:cubicBezTo>
                    <a:pt x="1169373" y="726351"/>
                    <a:pt x="1167040" y="725418"/>
                    <a:pt x="1165641" y="723086"/>
                  </a:cubicBezTo>
                  <a:cubicBezTo>
                    <a:pt x="1160976" y="716555"/>
                    <a:pt x="1155378" y="711890"/>
                    <a:pt x="1147913" y="708624"/>
                  </a:cubicBezTo>
                  <a:cubicBezTo>
                    <a:pt x="1141382" y="705358"/>
                    <a:pt x="1136251" y="700693"/>
                    <a:pt x="1132985" y="694162"/>
                  </a:cubicBezTo>
                  <a:cubicBezTo>
                    <a:pt x="1129253" y="687165"/>
                    <a:pt x="1123655" y="682033"/>
                    <a:pt x="1117124" y="677834"/>
                  </a:cubicBezTo>
                  <a:cubicBezTo>
                    <a:pt x="1111059" y="674102"/>
                    <a:pt x="1104995" y="670837"/>
                    <a:pt x="1098930" y="667571"/>
                  </a:cubicBezTo>
                  <a:cubicBezTo>
                    <a:pt x="1096131" y="665705"/>
                    <a:pt x="1092866" y="665239"/>
                    <a:pt x="1089600" y="666172"/>
                  </a:cubicBezTo>
                  <a:cubicBezTo>
                    <a:pt x="1084469" y="667571"/>
                    <a:pt x="1078870" y="669904"/>
                    <a:pt x="1073272" y="668971"/>
                  </a:cubicBezTo>
                  <a:cubicBezTo>
                    <a:pt x="1073272" y="668971"/>
                    <a:pt x="1073272" y="669437"/>
                    <a:pt x="1072806" y="669437"/>
                  </a:cubicBezTo>
                  <a:lnTo>
                    <a:pt x="1072339" y="669904"/>
                  </a:lnTo>
                  <a:lnTo>
                    <a:pt x="1072339" y="668971"/>
                  </a:lnTo>
                  <a:cubicBezTo>
                    <a:pt x="1072339" y="668971"/>
                    <a:pt x="1072806" y="668971"/>
                    <a:pt x="1072806" y="668971"/>
                  </a:cubicBezTo>
                  <a:cubicBezTo>
                    <a:pt x="1076071" y="664306"/>
                    <a:pt x="1077937" y="659641"/>
                    <a:pt x="1077471" y="653576"/>
                  </a:cubicBezTo>
                  <a:cubicBezTo>
                    <a:pt x="1076538" y="646579"/>
                    <a:pt x="1077004" y="639581"/>
                    <a:pt x="1077004" y="632583"/>
                  </a:cubicBezTo>
                  <a:cubicBezTo>
                    <a:pt x="1077004" y="630251"/>
                    <a:pt x="1076538" y="627452"/>
                    <a:pt x="1076071" y="625119"/>
                  </a:cubicBezTo>
                  <a:cubicBezTo>
                    <a:pt x="1075605" y="624186"/>
                    <a:pt x="1074672" y="622787"/>
                    <a:pt x="1073272" y="622787"/>
                  </a:cubicBezTo>
                  <a:cubicBezTo>
                    <a:pt x="1070940" y="622320"/>
                    <a:pt x="1068141" y="622320"/>
                    <a:pt x="1065808" y="621854"/>
                  </a:cubicBezTo>
                  <a:cubicBezTo>
                    <a:pt x="1063009" y="621854"/>
                    <a:pt x="1061143" y="620454"/>
                    <a:pt x="1060210" y="617655"/>
                  </a:cubicBezTo>
                  <a:cubicBezTo>
                    <a:pt x="1059744" y="615789"/>
                    <a:pt x="1059277" y="613923"/>
                    <a:pt x="1059744" y="612057"/>
                  </a:cubicBezTo>
                  <a:cubicBezTo>
                    <a:pt x="1060677" y="608325"/>
                    <a:pt x="1062543" y="605059"/>
                    <a:pt x="1063476" y="601327"/>
                  </a:cubicBezTo>
                  <a:cubicBezTo>
                    <a:pt x="1066741" y="585466"/>
                    <a:pt x="1073272" y="571004"/>
                    <a:pt x="1086335" y="560275"/>
                  </a:cubicBezTo>
                  <a:cubicBezTo>
                    <a:pt x="1089134" y="557942"/>
                    <a:pt x="1091000" y="554677"/>
                    <a:pt x="1093332" y="551411"/>
                  </a:cubicBezTo>
                  <a:cubicBezTo>
                    <a:pt x="1100330" y="542081"/>
                    <a:pt x="1106394" y="532284"/>
                    <a:pt x="1118524" y="528552"/>
                  </a:cubicBezTo>
                  <a:cubicBezTo>
                    <a:pt x="1123655" y="523887"/>
                    <a:pt x="1129720" y="520155"/>
                    <a:pt x="1131586" y="512691"/>
                  </a:cubicBezTo>
                  <a:cubicBezTo>
                    <a:pt x="1132052" y="510825"/>
                    <a:pt x="1133452" y="509426"/>
                    <a:pt x="1135784" y="509892"/>
                  </a:cubicBezTo>
                  <a:cubicBezTo>
                    <a:pt x="1138117" y="510359"/>
                    <a:pt x="1140916" y="510825"/>
                    <a:pt x="1143248" y="511292"/>
                  </a:cubicBezTo>
                  <a:cubicBezTo>
                    <a:pt x="1149313" y="511758"/>
                    <a:pt x="1154445" y="507093"/>
                    <a:pt x="1154911" y="501028"/>
                  </a:cubicBezTo>
                  <a:cubicBezTo>
                    <a:pt x="1154911" y="498229"/>
                    <a:pt x="1154445" y="494964"/>
                    <a:pt x="1154445" y="492165"/>
                  </a:cubicBezTo>
                  <a:cubicBezTo>
                    <a:pt x="1154445" y="492165"/>
                    <a:pt x="1153978" y="492165"/>
                    <a:pt x="1153978" y="492165"/>
                  </a:cubicBezTo>
                  <a:cubicBezTo>
                    <a:pt x="1153512" y="491698"/>
                    <a:pt x="1153512" y="491698"/>
                    <a:pt x="1153045" y="491232"/>
                  </a:cubicBezTo>
                  <a:cubicBezTo>
                    <a:pt x="1153512" y="491232"/>
                    <a:pt x="1153978" y="491232"/>
                    <a:pt x="1154445" y="491698"/>
                  </a:cubicBezTo>
                  <a:cubicBezTo>
                    <a:pt x="1154445" y="491698"/>
                    <a:pt x="1154445" y="492165"/>
                    <a:pt x="1154445" y="492165"/>
                  </a:cubicBezTo>
                  <a:cubicBezTo>
                    <a:pt x="1163308" y="492631"/>
                    <a:pt x="1170306" y="490765"/>
                    <a:pt x="1174038" y="481435"/>
                  </a:cubicBezTo>
                  <a:cubicBezTo>
                    <a:pt x="1174971" y="479569"/>
                    <a:pt x="1176837" y="479103"/>
                    <a:pt x="1178703" y="479569"/>
                  </a:cubicBezTo>
                  <a:cubicBezTo>
                    <a:pt x="1181502" y="480502"/>
                    <a:pt x="1184768" y="481902"/>
                    <a:pt x="1187567" y="483301"/>
                  </a:cubicBezTo>
                  <a:cubicBezTo>
                    <a:pt x="1190832" y="484234"/>
                    <a:pt x="1194098" y="484234"/>
                    <a:pt x="1196430" y="481902"/>
                  </a:cubicBezTo>
                  <a:cubicBezTo>
                    <a:pt x="1206227" y="473038"/>
                    <a:pt x="1216024" y="463708"/>
                    <a:pt x="1225354" y="454378"/>
                  </a:cubicBezTo>
                  <a:cubicBezTo>
                    <a:pt x="1226287" y="453445"/>
                    <a:pt x="1226753" y="452045"/>
                    <a:pt x="1226287" y="450646"/>
                  </a:cubicBezTo>
                  <a:cubicBezTo>
                    <a:pt x="1226287" y="447847"/>
                    <a:pt x="1226753" y="445981"/>
                    <a:pt x="1229086" y="444115"/>
                  </a:cubicBezTo>
                  <a:cubicBezTo>
                    <a:pt x="1233751" y="440383"/>
                    <a:pt x="1237949" y="437117"/>
                    <a:pt x="1242148" y="433385"/>
                  </a:cubicBezTo>
                  <a:cubicBezTo>
                    <a:pt x="1243547" y="431985"/>
                    <a:pt x="1244480" y="431052"/>
                    <a:pt x="1245880" y="429653"/>
                  </a:cubicBezTo>
                  <a:cubicBezTo>
                    <a:pt x="1245880" y="429653"/>
                    <a:pt x="1245880" y="429653"/>
                    <a:pt x="1246346" y="429186"/>
                  </a:cubicBezTo>
                  <a:cubicBezTo>
                    <a:pt x="1247279" y="428253"/>
                    <a:pt x="1248212" y="427787"/>
                    <a:pt x="1248679" y="426854"/>
                  </a:cubicBezTo>
                  <a:cubicBezTo>
                    <a:pt x="1253344" y="422189"/>
                    <a:pt x="1253811" y="422189"/>
                    <a:pt x="1250078" y="415658"/>
                  </a:cubicBezTo>
                  <a:cubicBezTo>
                    <a:pt x="1249612" y="415191"/>
                    <a:pt x="1249612" y="414725"/>
                    <a:pt x="1249146" y="413792"/>
                  </a:cubicBezTo>
                  <a:cubicBezTo>
                    <a:pt x="1248679" y="412392"/>
                    <a:pt x="1249146" y="410993"/>
                    <a:pt x="1250545" y="410993"/>
                  </a:cubicBezTo>
                  <a:cubicBezTo>
                    <a:pt x="1256610" y="410060"/>
                    <a:pt x="1262208" y="410060"/>
                    <a:pt x="1264540" y="417057"/>
                  </a:cubicBezTo>
                  <a:cubicBezTo>
                    <a:pt x="1264540" y="417524"/>
                    <a:pt x="1265473" y="417990"/>
                    <a:pt x="1265940" y="418457"/>
                  </a:cubicBezTo>
                  <a:cubicBezTo>
                    <a:pt x="1275270" y="422189"/>
                    <a:pt x="1284134" y="423588"/>
                    <a:pt x="1293464" y="418923"/>
                  </a:cubicBezTo>
                  <a:cubicBezTo>
                    <a:pt x="1299995" y="416124"/>
                    <a:pt x="1306059" y="412392"/>
                    <a:pt x="1311191" y="407260"/>
                  </a:cubicBezTo>
                  <a:cubicBezTo>
                    <a:pt x="1313057" y="405394"/>
                    <a:pt x="1315389" y="403528"/>
                    <a:pt x="1317255" y="403062"/>
                  </a:cubicBezTo>
                  <a:cubicBezTo>
                    <a:pt x="1322387" y="402129"/>
                    <a:pt x="1324253" y="397930"/>
                    <a:pt x="1326586" y="394198"/>
                  </a:cubicBezTo>
                  <a:cubicBezTo>
                    <a:pt x="1328452" y="391399"/>
                    <a:pt x="1328918" y="388134"/>
                    <a:pt x="1327985" y="384868"/>
                  </a:cubicBezTo>
                  <a:cubicBezTo>
                    <a:pt x="1327052" y="382536"/>
                    <a:pt x="1326586" y="379737"/>
                    <a:pt x="1325653" y="377404"/>
                  </a:cubicBezTo>
                  <a:cubicBezTo>
                    <a:pt x="1323787" y="373672"/>
                    <a:pt x="1323787" y="369940"/>
                    <a:pt x="1325186" y="366208"/>
                  </a:cubicBezTo>
                  <a:cubicBezTo>
                    <a:pt x="1326119" y="362476"/>
                    <a:pt x="1326586" y="358744"/>
                    <a:pt x="1327519" y="355012"/>
                  </a:cubicBezTo>
                  <a:cubicBezTo>
                    <a:pt x="1327519" y="355012"/>
                    <a:pt x="1327052" y="355012"/>
                    <a:pt x="1327052" y="355012"/>
                  </a:cubicBezTo>
                  <a:lnTo>
                    <a:pt x="1326119" y="354545"/>
                  </a:lnTo>
                  <a:lnTo>
                    <a:pt x="1327519" y="355012"/>
                  </a:lnTo>
                  <a:cubicBezTo>
                    <a:pt x="1327519" y="355012"/>
                    <a:pt x="1327519" y="355012"/>
                    <a:pt x="1327519" y="355012"/>
                  </a:cubicBezTo>
                  <a:cubicBezTo>
                    <a:pt x="1329851" y="355478"/>
                    <a:pt x="1332184" y="355945"/>
                    <a:pt x="1334516" y="355945"/>
                  </a:cubicBezTo>
                  <a:cubicBezTo>
                    <a:pt x="1341514" y="355478"/>
                    <a:pt x="1344313" y="352679"/>
                    <a:pt x="1344779" y="345215"/>
                  </a:cubicBezTo>
                  <a:cubicBezTo>
                    <a:pt x="1344779" y="342416"/>
                    <a:pt x="1345246" y="340550"/>
                    <a:pt x="1347112" y="338217"/>
                  </a:cubicBezTo>
                  <a:cubicBezTo>
                    <a:pt x="1350377" y="334485"/>
                    <a:pt x="1348045" y="331686"/>
                    <a:pt x="1346179" y="328421"/>
                  </a:cubicBezTo>
                  <a:cubicBezTo>
                    <a:pt x="1341047" y="326555"/>
                    <a:pt x="1338715" y="322823"/>
                    <a:pt x="1338715" y="317225"/>
                  </a:cubicBezTo>
                  <a:cubicBezTo>
                    <a:pt x="1338715" y="313026"/>
                    <a:pt x="1336849" y="310694"/>
                    <a:pt x="1332184" y="310694"/>
                  </a:cubicBezTo>
                  <a:cubicBezTo>
                    <a:pt x="1328452" y="310694"/>
                    <a:pt x="1327519" y="307895"/>
                    <a:pt x="1327052" y="305096"/>
                  </a:cubicBezTo>
                  <a:cubicBezTo>
                    <a:pt x="1322854" y="305562"/>
                    <a:pt x="1319122" y="304163"/>
                    <a:pt x="1315389" y="301363"/>
                  </a:cubicBezTo>
                  <a:cubicBezTo>
                    <a:pt x="1315389" y="301363"/>
                    <a:pt x="1315389" y="301363"/>
                    <a:pt x="1315389" y="300897"/>
                  </a:cubicBezTo>
                  <a:cubicBezTo>
                    <a:pt x="1315389" y="300897"/>
                    <a:pt x="1314923" y="300897"/>
                    <a:pt x="1314923" y="300897"/>
                  </a:cubicBezTo>
                  <a:lnTo>
                    <a:pt x="1315389" y="301363"/>
                  </a:lnTo>
                  <a:cubicBezTo>
                    <a:pt x="1313990" y="301830"/>
                    <a:pt x="1313057" y="302296"/>
                    <a:pt x="1311657" y="302296"/>
                  </a:cubicBezTo>
                  <a:cubicBezTo>
                    <a:pt x="1305593" y="302296"/>
                    <a:pt x="1301861" y="305096"/>
                    <a:pt x="1300928" y="310694"/>
                  </a:cubicBezTo>
                  <a:cubicBezTo>
                    <a:pt x="1299528" y="316292"/>
                    <a:pt x="1295796" y="320957"/>
                    <a:pt x="1297662" y="327021"/>
                  </a:cubicBezTo>
                  <a:cubicBezTo>
                    <a:pt x="1298129" y="328421"/>
                    <a:pt x="1298129" y="329354"/>
                    <a:pt x="1297196" y="330287"/>
                  </a:cubicBezTo>
                  <a:cubicBezTo>
                    <a:pt x="1294863" y="332619"/>
                    <a:pt x="1292531" y="334485"/>
                    <a:pt x="1290665" y="336818"/>
                  </a:cubicBezTo>
                  <a:cubicBezTo>
                    <a:pt x="1284600" y="337284"/>
                    <a:pt x="1282267" y="341950"/>
                    <a:pt x="1280401" y="346615"/>
                  </a:cubicBezTo>
                  <a:cubicBezTo>
                    <a:pt x="1279002" y="349414"/>
                    <a:pt x="1277602" y="352213"/>
                    <a:pt x="1275736" y="355012"/>
                  </a:cubicBezTo>
                  <a:cubicBezTo>
                    <a:pt x="1274337" y="357344"/>
                    <a:pt x="1272004" y="358277"/>
                    <a:pt x="1269672" y="358277"/>
                  </a:cubicBezTo>
                  <a:cubicBezTo>
                    <a:pt x="1269672" y="358277"/>
                    <a:pt x="1269672" y="358744"/>
                    <a:pt x="1269672" y="358744"/>
                  </a:cubicBezTo>
                  <a:cubicBezTo>
                    <a:pt x="1269205" y="359210"/>
                    <a:pt x="1269205" y="359210"/>
                    <a:pt x="1268739" y="359677"/>
                  </a:cubicBezTo>
                  <a:cubicBezTo>
                    <a:pt x="1268739" y="359210"/>
                    <a:pt x="1268739" y="358744"/>
                    <a:pt x="1269205" y="358277"/>
                  </a:cubicBezTo>
                  <a:cubicBezTo>
                    <a:pt x="1269205" y="358277"/>
                    <a:pt x="1269205" y="358277"/>
                    <a:pt x="1269205" y="358277"/>
                  </a:cubicBezTo>
                  <a:cubicBezTo>
                    <a:pt x="1268272" y="356411"/>
                    <a:pt x="1267806" y="353612"/>
                    <a:pt x="1265007" y="353146"/>
                  </a:cubicBezTo>
                  <a:cubicBezTo>
                    <a:pt x="1262674" y="352679"/>
                    <a:pt x="1260808" y="355478"/>
                    <a:pt x="1259875" y="360143"/>
                  </a:cubicBezTo>
                  <a:cubicBezTo>
                    <a:pt x="1259409" y="362942"/>
                    <a:pt x="1258942" y="365275"/>
                    <a:pt x="1260342" y="367607"/>
                  </a:cubicBezTo>
                  <a:cubicBezTo>
                    <a:pt x="1261275" y="370406"/>
                    <a:pt x="1260342" y="372739"/>
                    <a:pt x="1258942" y="374605"/>
                  </a:cubicBezTo>
                  <a:cubicBezTo>
                    <a:pt x="1257543" y="376471"/>
                    <a:pt x="1254277" y="377871"/>
                    <a:pt x="1252411" y="376938"/>
                  </a:cubicBezTo>
                  <a:cubicBezTo>
                    <a:pt x="1251012" y="376005"/>
                    <a:pt x="1248679" y="375072"/>
                    <a:pt x="1248212" y="373206"/>
                  </a:cubicBezTo>
                  <a:cubicBezTo>
                    <a:pt x="1246813" y="369473"/>
                    <a:pt x="1246346" y="365741"/>
                    <a:pt x="1245880" y="362009"/>
                  </a:cubicBezTo>
                  <a:cubicBezTo>
                    <a:pt x="1244947" y="354545"/>
                    <a:pt x="1246346" y="348014"/>
                    <a:pt x="1252411" y="342883"/>
                  </a:cubicBezTo>
                  <a:cubicBezTo>
                    <a:pt x="1254744" y="341017"/>
                    <a:pt x="1255210" y="338684"/>
                    <a:pt x="1255677" y="335885"/>
                  </a:cubicBezTo>
                  <a:cubicBezTo>
                    <a:pt x="1257076" y="327021"/>
                    <a:pt x="1253811" y="319557"/>
                    <a:pt x="1250078" y="312093"/>
                  </a:cubicBezTo>
                  <a:cubicBezTo>
                    <a:pt x="1249146" y="310694"/>
                    <a:pt x="1246346" y="310694"/>
                    <a:pt x="1244947" y="312093"/>
                  </a:cubicBezTo>
                  <a:cubicBezTo>
                    <a:pt x="1241215" y="316292"/>
                    <a:pt x="1237016" y="320490"/>
                    <a:pt x="1235150" y="326088"/>
                  </a:cubicBezTo>
                  <a:cubicBezTo>
                    <a:pt x="1234217" y="329354"/>
                    <a:pt x="1231885" y="331686"/>
                    <a:pt x="1229552" y="333552"/>
                  </a:cubicBezTo>
                  <a:cubicBezTo>
                    <a:pt x="1229086" y="334019"/>
                    <a:pt x="1228619" y="334019"/>
                    <a:pt x="1227686" y="334485"/>
                  </a:cubicBezTo>
                  <a:cubicBezTo>
                    <a:pt x="1226287" y="334485"/>
                    <a:pt x="1225354" y="333552"/>
                    <a:pt x="1225820" y="332153"/>
                  </a:cubicBezTo>
                  <a:cubicBezTo>
                    <a:pt x="1227686" y="326088"/>
                    <a:pt x="1229552" y="320024"/>
                    <a:pt x="1229086" y="313493"/>
                  </a:cubicBezTo>
                  <a:cubicBezTo>
                    <a:pt x="1228619" y="310227"/>
                    <a:pt x="1231418" y="309761"/>
                    <a:pt x="1233751" y="308828"/>
                  </a:cubicBezTo>
                  <a:cubicBezTo>
                    <a:pt x="1237483" y="306962"/>
                    <a:pt x="1237483" y="303696"/>
                    <a:pt x="1234684" y="301363"/>
                  </a:cubicBezTo>
                  <a:cubicBezTo>
                    <a:pt x="1231885" y="299031"/>
                    <a:pt x="1228619" y="296232"/>
                    <a:pt x="1224887" y="295765"/>
                  </a:cubicBezTo>
                  <a:cubicBezTo>
                    <a:pt x="1221622" y="295299"/>
                    <a:pt x="1218823" y="293899"/>
                    <a:pt x="1216490" y="292033"/>
                  </a:cubicBezTo>
                  <a:cubicBezTo>
                    <a:pt x="1215090" y="291100"/>
                    <a:pt x="1214624" y="290167"/>
                    <a:pt x="1215557" y="288768"/>
                  </a:cubicBezTo>
                  <a:cubicBezTo>
                    <a:pt x="1218823" y="285036"/>
                    <a:pt x="1222555" y="281304"/>
                    <a:pt x="1225820" y="277572"/>
                  </a:cubicBezTo>
                  <a:cubicBezTo>
                    <a:pt x="1226753" y="276639"/>
                    <a:pt x="1228153" y="276639"/>
                    <a:pt x="1229086" y="276172"/>
                  </a:cubicBezTo>
                  <a:cubicBezTo>
                    <a:pt x="1233751" y="274306"/>
                    <a:pt x="1235150" y="273373"/>
                    <a:pt x="1234217" y="270107"/>
                  </a:cubicBezTo>
                  <a:cubicBezTo>
                    <a:pt x="1231418" y="257978"/>
                    <a:pt x="1229552" y="246316"/>
                    <a:pt x="1234217" y="234186"/>
                  </a:cubicBezTo>
                  <a:cubicBezTo>
                    <a:pt x="1234684" y="232320"/>
                    <a:pt x="1235150" y="229988"/>
                    <a:pt x="1234217" y="228588"/>
                  </a:cubicBezTo>
                  <a:cubicBezTo>
                    <a:pt x="1231885" y="221124"/>
                    <a:pt x="1232818" y="213194"/>
                    <a:pt x="1229086" y="206196"/>
                  </a:cubicBezTo>
                  <a:cubicBezTo>
                    <a:pt x="1227686" y="203397"/>
                    <a:pt x="1229086" y="201531"/>
                    <a:pt x="1231418" y="200131"/>
                  </a:cubicBezTo>
                  <a:cubicBezTo>
                    <a:pt x="1236083" y="196866"/>
                    <a:pt x="1240748" y="193134"/>
                    <a:pt x="1244947" y="189402"/>
                  </a:cubicBezTo>
                  <a:cubicBezTo>
                    <a:pt x="1248212" y="187069"/>
                    <a:pt x="1250078" y="183804"/>
                    <a:pt x="1250545" y="179605"/>
                  </a:cubicBezTo>
                  <a:cubicBezTo>
                    <a:pt x="1250545" y="178206"/>
                    <a:pt x="1251012" y="177273"/>
                    <a:pt x="1251944" y="176340"/>
                  </a:cubicBezTo>
                  <a:cubicBezTo>
                    <a:pt x="1252878" y="175407"/>
                    <a:pt x="1254277" y="174474"/>
                    <a:pt x="1255210" y="174474"/>
                  </a:cubicBezTo>
                  <a:cubicBezTo>
                    <a:pt x="1258009" y="175407"/>
                    <a:pt x="1260808" y="176806"/>
                    <a:pt x="1263607" y="178672"/>
                  </a:cubicBezTo>
                  <a:cubicBezTo>
                    <a:pt x="1267339" y="181005"/>
                    <a:pt x="1271071" y="180072"/>
                    <a:pt x="1274337" y="177739"/>
                  </a:cubicBezTo>
                  <a:cubicBezTo>
                    <a:pt x="1276669" y="176340"/>
                    <a:pt x="1278535" y="174940"/>
                    <a:pt x="1280401" y="173074"/>
                  </a:cubicBezTo>
                  <a:cubicBezTo>
                    <a:pt x="1289265" y="164677"/>
                    <a:pt x="1298129" y="156280"/>
                    <a:pt x="1306992" y="147883"/>
                  </a:cubicBezTo>
                  <a:cubicBezTo>
                    <a:pt x="1308858" y="146017"/>
                    <a:pt x="1310258" y="143684"/>
                    <a:pt x="1311657" y="141818"/>
                  </a:cubicBezTo>
                  <a:cubicBezTo>
                    <a:pt x="1313523" y="139019"/>
                    <a:pt x="1311657" y="132954"/>
                    <a:pt x="1308858" y="131555"/>
                  </a:cubicBezTo>
                  <a:cubicBezTo>
                    <a:pt x="1308392" y="131088"/>
                    <a:pt x="1307925" y="130622"/>
                    <a:pt x="1306992" y="130622"/>
                  </a:cubicBezTo>
                  <a:cubicBezTo>
                    <a:pt x="1299062" y="130155"/>
                    <a:pt x="1292531" y="125957"/>
                    <a:pt x="1286466" y="121292"/>
                  </a:cubicBezTo>
                  <a:cubicBezTo>
                    <a:pt x="1284600" y="119892"/>
                    <a:pt x="1281801" y="118959"/>
                    <a:pt x="1279469" y="118493"/>
                  </a:cubicBezTo>
                  <a:cubicBezTo>
                    <a:pt x="1273870" y="117560"/>
                    <a:pt x="1267806" y="117093"/>
                    <a:pt x="1262208" y="118493"/>
                  </a:cubicBezTo>
                  <a:cubicBezTo>
                    <a:pt x="1260342" y="118959"/>
                    <a:pt x="1258476" y="119892"/>
                    <a:pt x="1257076" y="121292"/>
                  </a:cubicBezTo>
                  <a:cubicBezTo>
                    <a:pt x="1254277" y="124557"/>
                    <a:pt x="1252411" y="128756"/>
                    <a:pt x="1247746" y="130155"/>
                  </a:cubicBezTo>
                  <a:cubicBezTo>
                    <a:pt x="1245413" y="133887"/>
                    <a:pt x="1243081" y="137620"/>
                    <a:pt x="1240748" y="141818"/>
                  </a:cubicBezTo>
                  <a:cubicBezTo>
                    <a:pt x="1237483" y="147883"/>
                    <a:pt x="1233751" y="153947"/>
                    <a:pt x="1230952" y="160478"/>
                  </a:cubicBezTo>
                  <a:cubicBezTo>
                    <a:pt x="1229086" y="163744"/>
                    <a:pt x="1227686" y="167476"/>
                    <a:pt x="1227686" y="171208"/>
                  </a:cubicBezTo>
                  <a:cubicBezTo>
                    <a:pt x="1227686" y="180072"/>
                    <a:pt x="1223488" y="187069"/>
                    <a:pt x="1220689" y="195000"/>
                  </a:cubicBezTo>
                  <a:cubicBezTo>
                    <a:pt x="1220222" y="196866"/>
                    <a:pt x="1218823" y="198265"/>
                    <a:pt x="1217423" y="199198"/>
                  </a:cubicBezTo>
                  <a:cubicBezTo>
                    <a:pt x="1213691" y="201531"/>
                    <a:pt x="1209959" y="204330"/>
                    <a:pt x="1206227" y="207129"/>
                  </a:cubicBezTo>
                  <a:cubicBezTo>
                    <a:pt x="1202961" y="209462"/>
                    <a:pt x="1203428" y="212261"/>
                    <a:pt x="1203894" y="215526"/>
                  </a:cubicBezTo>
                  <a:cubicBezTo>
                    <a:pt x="1203894" y="215526"/>
                    <a:pt x="1204361" y="215526"/>
                    <a:pt x="1204361" y="215526"/>
                  </a:cubicBezTo>
                  <a:cubicBezTo>
                    <a:pt x="1204361" y="215993"/>
                    <a:pt x="1204361" y="215993"/>
                    <a:pt x="1204361" y="216459"/>
                  </a:cubicBezTo>
                  <a:cubicBezTo>
                    <a:pt x="1204827" y="216459"/>
                    <a:pt x="1204827" y="216926"/>
                    <a:pt x="1205294" y="216926"/>
                  </a:cubicBezTo>
                  <a:cubicBezTo>
                    <a:pt x="1204827" y="217392"/>
                    <a:pt x="1204827" y="217392"/>
                    <a:pt x="1204361" y="216459"/>
                  </a:cubicBezTo>
                  <a:cubicBezTo>
                    <a:pt x="1204361" y="216459"/>
                    <a:pt x="1203894" y="215993"/>
                    <a:pt x="1203894" y="215993"/>
                  </a:cubicBezTo>
                  <a:cubicBezTo>
                    <a:pt x="1203894" y="215993"/>
                    <a:pt x="1203894" y="215993"/>
                    <a:pt x="1203894" y="215526"/>
                  </a:cubicBezTo>
                  <a:cubicBezTo>
                    <a:pt x="1201095" y="216459"/>
                    <a:pt x="1197830" y="216459"/>
                    <a:pt x="1195497" y="218325"/>
                  </a:cubicBezTo>
                  <a:cubicBezTo>
                    <a:pt x="1187100" y="223923"/>
                    <a:pt x="1181968" y="231854"/>
                    <a:pt x="1180569" y="241651"/>
                  </a:cubicBezTo>
                  <a:cubicBezTo>
                    <a:pt x="1180102" y="245383"/>
                    <a:pt x="1179636" y="249115"/>
                    <a:pt x="1176370" y="251447"/>
                  </a:cubicBezTo>
                  <a:cubicBezTo>
                    <a:pt x="1175437" y="252380"/>
                    <a:pt x="1174504" y="253313"/>
                    <a:pt x="1173571" y="254246"/>
                  </a:cubicBezTo>
                  <a:cubicBezTo>
                    <a:pt x="1170306" y="257978"/>
                    <a:pt x="1169373" y="261710"/>
                    <a:pt x="1169839" y="266842"/>
                  </a:cubicBezTo>
                  <a:cubicBezTo>
                    <a:pt x="1170306" y="271507"/>
                    <a:pt x="1171239" y="275706"/>
                    <a:pt x="1174038" y="279438"/>
                  </a:cubicBezTo>
                  <a:cubicBezTo>
                    <a:pt x="1175437" y="281304"/>
                    <a:pt x="1175904" y="283636"/>
                    <a:pt x="1176837" y="285502"/>
                  </a:cubicBezTo>
                  <a:cubicBezTo>
                    <a:pt x="1178703" y="285969"/>
                    <a:pt x="1180102" y="286435"/>
                    <a:pt x="1181502" y="286902"/>
                  </a:cubicBezTo>
                  <a:cubicBezTo>
                    <a:pt x="1185234" y="289234"/>
                    <a:pt x="1188966" y="291567"/>
                    <a:pt x="1192232" y="294366"/>
                  </a:cubicBezTo>
                  <a:cubicBezTo>
                    <a:pt x="1192698" y="294832"/>
                    <a:pt x="1193165" y="295299"/>
                    <a:pt x="1193165" y="295765"/>
                  </a:cubicBezTo>
                  <a:cubicBezTo>
                    <a:pt x="1193165" y="297165"/>
                    <a:pt x="1192232" y="297165"/>
                    <a:pt x="1190832" y="297631"/>
                  </a:cubicBezTo>
                  <a:cubicBezTo>
                    <a:pt x="1188966" y="298098"/>
                    <a:pt x="1187100" y="298098"/>
                    <a:pt x="1185701" y="299497"/>
                  </a:cubicBezTo>
                  <a:cubicBezTo>
                    <a:pt x="1182902" y="302763"/>
                    <a:pt x="1180102" y="306495"/>
                    <a:pt x="1177770" y="309761"/>
                  </a:cubicBezTo>
                  <a:cubicBezTo>
                    <a:pt x="1176370" y="311627"/>
                    <a:pt x="1177303" y="314426"/>
                    <a:pt x="1180102" y="315825"/>
                  </a:cubicBezTo>
                  <a:cubicBezTo>
                    <a:pt x="1181036" y="316292"/>
                    <a:pt x="1182435" y="316292"/>
                    <a:pt x="1183368" y="316758"/>
                  </a:cubicBezTo>
                  <a:cubicBezTo>
                    <a:pt x="1183368" y="316758"/>
                    <a:pt x="1183368" y="316292"/>
                    <a:pt x="1183368" y="316292"/>
                  </a:cubicBezTo>
                  <a:lnTo>
                    <a:pt x="1184768" y="315825"/>
                  </a:lnTo>
                  <a:lnTo>
                    <a:pt x="1183835" y="316758"/>
                  </a:lnTo>
                  <a:cubicBezTo>
                    <a:pt x="1183835" y="316758"/>
                    <a:pt x="1183368" y="316758"/>
                    <a:pt x="1183368" y="316758"/>
                  </a:cubicBezTo>
                  <a:cubicBezTo>
                    <a:pt x="1183835" y="319091"/>
                    <a:pt x="1183835" y="321890"/>
                    <a:pt x="1181968" y="323756"/>
                  </a:cubicBezTo>
                  <a:cubicBezTo>
                    <a:pt x="1178703" y="327021"/>
                    <a:pt x="1175437" y="329820"/>
                    <a:pt x="1172172" y="332619"/>
                  </a:cubicBezTo>
                  <a:cubicBezTo>
                    <a:pt x="1168440" y="335885"/>
                    <a:pt x="1163775" y="338684"/>
                    <a:pt x="1158643" y="338684"/>
                  </a:cubicBezTo>
                  <a:cubicBezTo>
                    <a:pt x="1151645" y="338684"/>
                    <a:pt x="1148847" y="343816"/>
                    <a:pt x="1146980" y="349414"/>
                  </a:cubicBezTo>
                  <a:cubicBezTo>
                    <a:pt x="1146047" y="353612"/>
                    <a:pt x="1145581" y="358277"/>
                    <a:pt x="1144648" y="362476"/>
                  </a:cubicBezTo>
                  <a:cubicBezTo>
                    <a:pt x="1144648" y="363409"/>
                    <a:pt x="1143715" y="364342"/>
                    <a:pt x="1142782" y="364808"/>
                  </a:cubicBezTo>
                  <a:cubicBezTo>
                    <a:pt x="1142315" y="364342"/>
                    <a:pt x="1141849" y="363875"/>
                    <a:pt x="1141382" y="363409"/>
                  </a:cubicBezTo>
                  <a:cubicBezTo>
                    <a:pt x="1139983" y="361076"/>
                    <a:pt x="1138583" y="359210"/>
                    <a:pt x="1137184" y="356878"/>
                  </a:cubicBezTo>
                  <a:cubicBezTo>
                    <a:pt x="1134851" y="353146"/>
                    <a:pt x="1134851" y="351746"/>
                    <a:pt x="1137650" y="348481"/>
                  </a:cubicBezTo>
                  <a:cubicBezTo>
                    <a:pt x="1140916" y="343816"/>
                    <a:pt x="1144648" y="339151"/>
                    <a:pt x="1147913" y="334485"/>
                  </a:cubicBezTo>
                  <a:cubicBezTo>
                    <a:pt x="1148847" y="333086"/>
                    <a:pt x="1147913" y="329820"/>
                    <a:pt x="1146047" y="329820"/>
                  </a:cubicBezTo>
                  <a:cubicBezTo>
                    <a:pt x="1139516" y="329354"/>
                    <a:pt x="1137650" y="325155"/>
                    <a:pt x="1137184" y="319557"/>
                  </a:cubicBezTo>
                  <a:cubicBezTo>
                    <a:pt x="1136717" y="319091"/>
                    <a:pt x="1136251" y="318624"/>
                    <a:pt x="1135318" y="317691"/>
                  </a:cubicBezTo>
                  <a:cubicBezTo>
                    <a:pt x="1135784" y="318158"/>
                    <a:pt x="1136251" y="318624"/>
                    <a:pt x="1137184" y="319557"/>
                  </a:cubicBezTo>
                  <a:lnTo>
                    <a:pt x="1137184" y="319557"/>
                  </a:lnTo>
                  <a:cubicBezTo>
                    <a:pt x="1137184" y="319557"/>
                    <a:pt x="1137650" y="320024"/>
                    <a:pt x="1137650" y="320024"/>
                  </a:cubicBezTo>
                  <a:lnTo>
                    <a:pt x="1137184" y="319557"/>
                  </a:lnTo>
                  <a:cubicBezTo>
                    <a:pt x="1139516" y="320024"/>
                    <a:pt x="1142315" y="320957"/>
                    <a:pt x="1144648" y="321423"/>
                  </a:cubicBezTo>
                  <a:cubicBezTo>
                    <a:pt x="1146980" y="322356"/>
                    <a:pt x="1149779" y="322823"/>
                    <a:pt x="1152112" y="321423"/>
                  </a:cubicBezTo>
                  <a:cubicBezTo>
                    <a:pt x="1156311" y="319557"/>
                    <a:pt x="1160509" y="317691"/>
                    <a:pt x="1164241" y="315825"/>
                  </a:cubicBezTo>
                  <a:cubicBezTo>
                    <a:pt x="1165174" y="315359"/>
                    <a:pt x="1166107" y="313959"/>
                    <a:pt x="1166107" y="312560"/>
                  </a:cubicBezTo>
                  <a:cubicBezTo>
                    <a:pt x="1166107" y="307895"/>
                    <a:pt x="1165641" y="303696"/>
                    <a:pt x="1165641" y="299031"/>
                  </a:cubicBezTo>
                  <a:cubicBezTo>
                    <a:pt x="1165641" y="295765"/>
                    <a:pt x="1165174" y="294832"/>
                    <a:pt x="1169839" y="294366"/>
                  </a:cubicBezTo>
                  <a:cubicBezTo>
                    <a:pt x="1175904" y="293433"/>
                    <a:pt x="1175904" y="289234"/>
                    <a:pt x="1176370" y="285036"/>
                  </a:cubicBezTo>
                  <a:cubicBezTo>
                    <a:pt x="1175437" y="285036"/>
                    <a:pt x="1174504" y="285036"/>
                    <a:pt x="1173105" y="285036"/>
                  </a:cubicBezTo>
                  <a:cubicBezTo>
                    <a:pt x="1164708" y="285502"/>
                    <a:pt x="1158177" y="282703"/>
                    <a:pt x="1155378" y="273840"/>
                  </a:cubicBezTo>
                  <a:cubicBezTo>
                    <a:pt x="1154911" y="272907"/>
                    <a:pt x="1153978" y="271507"/>
                    <a:pt x="1153512" y="270574"/>
                  </a:cubicBezTo>
                  <a:cubicBezTo>
                    <a:pt x="1152579" y="269174"/>
                    <a:pt x="1149313" y="268708"/>
                    <a:pt x="1148380" y="269641"/>
                  </a:cubicBezTo>
                  <a:cubicBezTo>
                    <a:pt x="1146047" y="271974"/>
                    <a:pt x="1143248" y="273840"/>
                    <a:pt x="1141849" y="276172"/>
                  </a:cubicBezTo>
                  <a:cubicBezTo>
                    <a:pt x="1136717" y="283170"/>
                    <a:pt x="1131119" y="288768"/>
                    <a:pt x="1122256" y="289701"/>
                  </a:cubicBezTo>
                  <a:cubicBezTo>
                    <a:pt x="1121323" y="289701"/>
                    <a:pt x="1119923" y="291100"/>
                    <a:pt x="1118990" y="291567"/>
                  </a:cubicBezTo>
                  <a:cubicBezTo>
                    <a:pt x="1118524" y="292033"/>
                    <a:pt x="1118057" y="292500"/>
                    <a:pt x="1117591" y="292966"/>
                  </a:cubicBezTo>
                  <a:cubicBezTo>
                    <a:pt x="1116191" y="293899"/>
                    <a:pt x="1116191" y="297165"/>
                    <a:pt x="1117591" y="298098"/>
                  </a:cubicBezTo>
                  <a:cubicBezTo>
                    <a:pt x="1124122" y="302763"/>
                    <a:pt x="1131586" y="307428"/>
                    <a:pt x="1134851" y="315359"/>
                  </a:cubicBezTo>
                  <a:lnTo>
                    <a:pt x="1134385" y="314892"/>
                  </a:lnTo>
                  <a:cubicBezTo>
                    <a:pt x="1134385" y="314892"/>
                    <a:pt x="1134851" y="315359"/>
                    <a:pt x="1134851" y="315359"/>
                  </a:cubicBezTo>
                  <a:cubicBezTo>
                    <a:pt x="1131586" y="315825"/>
                    <a:pt x="1128787" y="317225"/>
                    <a:pt x="1125521" y="317225"/>
                  </a:cubicBezTo>
                  <a:cubicBezTo>
                    <a:pt x="1122256" y="317225"/>
                    <a:pt x="1119457" y="317225"/>
                    <a:pt x="1118057" y="320957"/>
                  </a:cubicBezTo>
                  <a:cubicBezTo>
                    <a:pt x="1117124" y="323289"/>
                    <a:pt x="1114791" y="324689"/>
                    <a:pt x="1112925" y="326555"/>
                  </a:cubicBezTo>
                  <a:cubicBezTo>
                    <a:pt x="1111526" y="327954"/>
                    <a:pt x="1110126" y="329354"/>
                    <a:pt x="1110126" y="331220"/>
                  </a:cubicBezTo>
                  <a:cubicBezTo>
                    <a:pt x="1110126" y="333086"/>
                    <a:pt x="1110126" y="334952"/>
                    <a:pt x="1108260" y="336351"/>
                  </a:cubicBezTo>
                  <a:cubicBezTo>
                    <a:pt x="1105928" y="337751"/>
                    <a:pt x="1103129" y="337284"/>
                    <a:pt x="1100796" y="336351"/>
                  </a:cubicBezTo>
                  <a:cubicBezTo>
                    <a:pt x="1098464" y="335418"/>
                    <a:pt x="1096131" y="334019"/>
                    <a:pt x="1093799" y="333086"/>
                  </a:cubicBezTo>
                  <a:cubicBezTo>
                    <a:pt x="1089600" y="331220"/>
                    <a:pt x="1085402" y="330287"/>
                    <a:pt x="1080737" y="332619"/>
                  </a:cubicBezTo>
                  <a:cubicBezTo>
                    <a:pt x="1078870" y="333552"/>
                    <a:pt x="1077004" y="333552"/>
                    <a:pt x="1075138" y="334019"/>
                  </a:cubicBezTo>
                  <a:cubicBezTo>
                    <a:pt x="1072339" y="334485"/>
                    <a:pt x="1070007" y="334019"/>
                    <a:pt x="1067674" y="333086"/>
                  </a:cubicBezTo>
                  <a:cubicBezTo>
                    <a:pt x="1063476" y="330753"/>
                    <a:pt x="1059744" y="328887"/>
                    <a:pt x="1057411" y="324689"/>
                  </a:cubicBezTo>
                  <a:cubicBezTo>
                    <a:pt x="1054612" y="318624"/>
                    <a:pt x="1049947" y="316292"/>
                    <a:pt x="1044349" y="314892"/>
                  </a:cubicBezTo>
                  <a:cubicBezTo>
                    <a:pt x="1042016" y="314426"/>
                    <a:pt x="1039684" y="312560"/>
                    <a:pt x="1039217" y="309761"/>
                  </a:cubicBezTo>
                  <a:cubicBezTo>
                    <a:pt x="1037351" y="303696"/>
                    <a:pt x="1034086" y="298098"/>
                    <a:pt x="1035019" y="291100"/>
                  </a:cubicBezTo>
                  <a:cubicBezTo>
                    <a:pt x="1035485" y="289234"/>
                    <a:pt x="1035019" y="287368"/>
                    <a:pt x="1035019" y="285502"/>
                  </a:cubicBezTo>
                  <a:cubicBezTo>
                    <a:pt x="1034552" y="281304"/>
                    <a:pt x="1029887" y="276639"/>
                    <a:pt x="1025689" y="277572"/>
                  </a:cubicBezTo>
                  <a:cubicBezTo>
                    <a:pt x="1016825" y="278971"/>
                    <a:pt x="1007961" y="280371"/>
                    <a:pt x="999098" y="280837"/>
                  </a:cubicBezTo>
                  <a:cubicBezTo>
                    <a:pt x="995366" y="281304"/>
                    <a:pt x="992567" y="284569"/>
                    <a:pt x="991167" y="288301"/>
                  </a:cubicBezTo>
                  <a:cubicBezTo>
                    <a:pt x="990234" y="290634"/>
                    <a:pt x="991167" y="294366"/>
                    <a:pt x="993966" y="296698"/>
                  </a:cubicBezTo>
                  <a:cubicBezTo>
                    <a:pt x="995366" y="298098"/>
                    <a:pt x="997232" y="298564"/>
                    <a:pt x="999098" y="297165"/>
                  </a:cubicBezTo>
                  <a:cubicBezTo>
                    <a:pt x="1000031" y="296698"/>
                    <a:pt x="1000964" y="295299"/>
                    <a:pt x="1002363" y="294832"/>
                  </a:cubicBezTo>
                  <a:cubicBezTo>
                    <a:pt x="1006095" y="294366"/>
                    <a:pt x="1009827" y="293899"/>
                    <a:pt x="1013559" y="293433"/>
                  </a:cubicBezTo>
                  <a:cubicBezTo>
                    <a:pt x="1017292" y="292500"/>
                    <a:pt x="1020557" y="291100"/>
                    <a:pt x="1024289" y="289701"/>
                  </a:cubicBezTo>
                  <a:cubicBezTo>
                    <a:pt x="1024756" y="289701"/>
                    <a:pt x="1026155" y="290634"/>
                    <a:pt x="1026622" y="291567"/>
                  </a:cubicBezTo>
                  <a:cubicBezTo>
                    <a:pt x="1026622" y="291567"/>
                    <a:pt x="1026155" y="292966"/>
                    <a:pt x="1025689" y="292966"/>
                  </a:cubicBezTo>
                  <a:cubicBezTo>
                    <a:pt x="1021957" y="294366"/>
                    <a:pt x="1018225" y="295299"/>
                    <a:pt x="1015426" y="297165"/>
                  </a:cubicBezTo>
                  <a:cubicBezTo>
                    <a:pt x="1011227" y="300430"/>
                    <a:pt x="1006562" y="302296"/>
                    <a:pt x="1001430" y="303229"/>
                  </a:cubicBezTo>
                  <a:cubicBezTo>
                    <a:pt x="999098" y="303696"/>
                    <a:pt x="996299" y="304629"/>
                    <a:pt x="993966" y="305562"/>
                  </a:cubicBezTo>
                  <a:cubicBezTo>
                    <a:pt x="990234" y="306962"/>
                    <a:pt x="987435" y="309294"/>
                    <a:pt x="986036" y="313493"/>
                  </a:cubicBezTo>
                  <a:cubicBezTo>
                    <a:pt x="984170" y="319557"/>
                    <a:pt x="982770" y="325622"/>
                    <a:pt x="981837" y="332153"/>
                  </a:cubicBezTo>
                  <a:cubicBezTo>
                    <a:pt x="981837" y="334019"/>
                    <a:pt x="980438" y="335885"/>
                    <a:pt x="979038" y="336818"/>
                  </a:cubicBezTo>
                  <a:cubicBezTo>
                    <a:pt x="977638" y="338217"/>
                    <a:pt x="975306" y="339617"/>
                    <a:pt x="974373" y="339151"/>
                  </a:cubicBezTo>
                  <a:cubicBezTo>
                    <a:pt x="972040" y="338217"/>
                    <a:pt x="973440" y="335885"/>
                    <a:pt x="974373" y="334485"/>
                  </a:cubicBezTo>
                  <a:cubicBezTo>
                    <a:pt x="976239" y="331220"/>
                    <a:pt x="975772" y="328421"/>
                    <a:pt x="974373" y="325155"/>
                  </a:cubicBezTo>
                  <a:cubicBezTo>
                    <a:pt x="972507" y="320957"/>
                    <a:pt x="970641" y="317225"/>
                    <a:pt x="968775" y="313026"/>
                  </a:cubicBezTo>
                  <a:cubicBezTo>
                    <a:pt x="966909" y="309761"/>
                    <a:pt x="965509" y="306029"/>
                    <a:pt x="963643" y="302763"/>
                  </a:cubicBezTo>
                  <a:cubicBezTo>
                    <a:pt x="962710" y="300897"/>
                    <a:pt x="959445" y="299031"/>
                    <a:pt x="957112" y="299497"/>
                  </a:cubicBezTo>
                  <a:cubicBezTo>
                    <a:pt x="954780" y="299964"/>
                    <a:pt x="951981" y="300897"/>
                    <a:pt x="949648" y="301363"/>
                  </a:cubicBezTo>
                  <a:cubicBezTo>
                    <a:pt x="930521" y="305562"/>
                    <a:pt x="912794" y="301830"/>
                    <a:pt x="897399" y="289701"/>
                  </a:cubicBezTo>
                  <a:cubicBezTo>
                    <a:pt x="896466" y="288768"/>
                    <a:pt x="896000" y="285969"/>
                    <a:pt x="896933" y="284569"/>
                  </a:cubicBezTo>
                  <a:cubicBezTo>
                    <a:pt x="898799" y="280837"/>
                    <a:pt x="901598" y="278505"/>
                    <a:pt x="905796" y="278505"/>
                  </a:cubicBezTo>
                  <a:cubicBezTo>
                    <a:pt x="907662" y="278505"/>
                    <a:pt x="909528" y="278505"/>
                    <a:pt x="911394" y="278505"/>
                  </a:cubicBezTo>
                  <a:cubicBezTo>
                    <a:pt x="919325" y="278505"/>
                    <a:pt x="923057" y="274306"/>
                    <a:pt x="921658" y="266375"/>
                  </a:cubicBezTo>
                  <a:cubicBezTo>
                    <a:pt x="920725" y="262643"/>
                    <a:pt x="919325" y="258911"/>
                    <a:pt x="917459" y="255646"/>
                  </a:cubicBezTo>
                  <a:cubicBezTo>
                    <a:pt x="914660" y="250981"/>
                    <a:pt x="910461" y="247249"/>
                    <a:pt x="904863" y="248182"/>
                  </a:cubicBezTo>
                  <a:cubicBezTo>
                    <a:pt x="897866" y="249115"/>
                    <a:pt x="892268" y="246316"/>
                    <a:pt x="887136" y="242117"/>
                  </a:cubicBezTo>
                  <a:cubicBezTo>
                    <a:pt x="880139" y="236519"/>
                    <a:pt x="873141" y="230921"/>
                    <a:pt x="866143" y="225323"/>
                  </a:cubicBezTo>
                  <a:cubicBezTo>
                    <a:pt x="861478" y="221591"/>
                    <a:pt x="857280" y="217859"/>
                    <a:pt x="856347" y="211794"/>
                  </a:cubicBezTo>
                  <a:cubicBezTo>
                    <a:pt x="854947" y="203864"/>
                    <a:pt x="849816" y="200131"/>
                    <a:pt x="842818" y="196866"/>
                  </a:cubicBezTo>
                  <a:cubicBezTo>
                    <a:pt x="836753" y="194067"/>
                    <a:pt x="831622" y="195000"/>
                    <a:pt x="827423" y="200131"/>
                  </a:cubicBezTo>
                  <a:cubicBezTo>
                    <a:pt x="826024" y="201997"/>
                    <a:pt x="823691" y="203864"/>
                    <a:pt x="821825" y="205263"/>
                  </a:cubicBezTo>
                  <a:cubicBezTo>
                    <a:pt x="820426" y="206196"/>
                    <a:pt x="818093" y="206196"/>
                    <a:pt x="816227" y="206196"/>
                  </a:cubicBezTo>
                  <a:cubicBezTo>
                    <a:pt x="813894" y="206196"/>
                    <a:pt x="812028" y="203864"/>
                    <a:pt x="812961" y="202464"/>
                  </a:cubicBezTo>
                  <a:cubicBezTo>
                    <a:pt x="818093" y="196399"/>
                    <a:pt x="819493" y="188935"/>
                    <a:pt x="820426" y="181471"/>
                  </a:cubicBezTo>
                  <a:cubicBezTo>
                    <a:pt x="820426" y="181005"/>
                    <a:pt x="819959" y="180538"/>
                    <a:pt x="819493" y="180072"/>
                  </a:cubicBezTo>
                  <a:cubicBezTo>
                    <a:pt x="819026" y="179605"/>
                    <a:pt x="818093" y="179139"/>
                    <a:pt x="818093" y="179605"/>
                  </a:cubicBezTo>
                  <a:cubicBezTo>
                    <a:pt x="816227" y="180538"/>
                    <a:pt x="814361" y="181005"/>
                    <a:pt x="812961" y="182404"/>
                  </a:cubicBezTo>
                  <a:cubicBezTo>
                    <a:pt x="807363" y="187069"/>
                    <a:pt x="802232" y="191734"/>
                    <a:pt x="796634" y="195933"/>
                  </a:cubicBezTo>
                  <a:cubicBezTo>
                    <a:pt x="795701" y="196399"/>
                    <a:pt x="794301" y="196866"/>
                    <a:pt x="792902" y="196399"/>
                  </a:cubicBezTo>
                  <a:cubicBezTo>
                    <a:pt x="791969" y="195933"/>
                    <a:pt x="790569" y="195000"/>
                    <a:pt x="790569" y="193600"/>
                  </a:cubicBezTo>
                  <a:cubicBezTo>
                    <a:pt x="789636" y="188469"/>
                    <a:pt x="790103" y="183337"/>
                    <a:pt x="791036" y="178206"/>
                  </a:cubicBezTo>
                  <a:cubicBezTo>
                    <a:pt x="793368" y="169342"/>
                    <a:pt x="793835" y="160478"/>
                    <a:pt x="793368" y="151615"/>
                  </a:cubicBezTo>
                  <a:cubicBezTo>
                    <a:pt x="793368" y="149749"/>
                    <a:pt x="792435" y="147883"/>
                    <a:pt x="791969" y="146017"/>
                  </a:cubicBezTo>
                  <a:cubicBezTo>
                    <a:pt x="791502" y="145550"/>
                    <a:pt x="789636" y="145084"/>
                    <a:pt x="788703" y="145550"/>
                  </a:cubicBezTo>
                  <a:cubicBezTo>
                    <a:pt x="785904" y="147416"/>
                    <a:pt x="784971" y="150682"/>
                    <a:pt x="784505" y="153947"/>
                  </a:cubicBezTo>
                  <a:cubicBezTo>
                    <a:pt x="784038" y="157213"/>
                    <a:pt x="783105" y="160012"/>
                    <a:pt x="779840" y="161878"/>
                  </a:cubicBezTo>
                  <a:cubicBezTo>
                    <a:pt x="776107" y="164210"/>
                    <a:pt x="772375" y="166543"/>
                    <a:pt x="768177" y="168409"/>
                  </a:cubicBezTo>
                  <a:cubicBezTo>
                    <a:pt x="765844" y="169809"/>
                    <a:pt x="763045" y="168876"/>
                    <a:pt x="761179" y="167009"/>
                  </a:cubicBezTo>
                  <a:cubicBezTo>
                    <a:pt x="760246" y="166076"/>
                    <a:pt x="759780" y="165610"/>
                    <a:pt x="758847" y="164677"/>
                  </a:cubicBezTo>
                  <a:cubicBezTo>
                    <a:pt x="758847" y="164677"/>
                    <a:pt x="758847" y="164677"/>
                    <a:pt x="758847" y="164677"/>
                  </a:cubicBezTo>
                  <a:cubicBezTo>
                    <a:pt x="758380" y="164677"/>
                    <a:pt x="757914" y="164677"/>
                    <a:pt x="757447" y="164677"/>
                  </a:cubicBezTo>
                  <a:cubicBezTo>
                    <a:pt x="756514" y="165610"/>
                    <a:pt x="755115" y="166076"/>
                    <a:pt x="754182" y="167009"/>
                  </a:cubicBezTo>
                  <a:cubicBezTo>
                    <a:pt x="753715" y="167476"/>
                    <a:pt x="752782" y="167476"/>
                    <a:pt x="752316" y="167009"/>
                  </a:cubicBezTo>
                  <a:cubicBezTo>
                    <a:pt x="750916" y="166076"/>
                    <a:pt x="751383" y="165610"/>
                    <a:pt x="753249" y="165143"/>
                  </a:cubicBezTo>
                  <a:cubicBezTo>
                    <a:pt x="754648" y="165143"/>
                    <a:pt x="756048" y="164677"/>
                    <a:pt x="756981" y="164677"/>
                  </a:cubicBezTo>
                  <a:cubicBezTo>
                    <a:pt x="757447" y="164210"/>
                    <a:pt x="757447" y="164210"/>
                    <a:pt x="757914" y="164210"/>
                  </a:cubicBezTo>
                  <a:cubicBezTo>
                    <a:pt x="757914" y="164210"/>
                    <a:pt x="758380" y="164677"/>
                    <a:pt x="758380" y="164677"/>
                  </a:cubicBezTo>
                  <a:cubicBezTo>
                    <a:pt x="758847" y="162811"/>
                    <a:pt x="759313" y="160945"/>
                    <a:pt x="759780" y="159079"/>
                  </a:cubicBezTo>
                  <a:cubicBezTo>
                    <a:pt x="760246" y="156746"/>
                    <a:pt x="759313" y="154880"/>
                    <a:pt x="757447" y="154414"/>
                  </a:cubicBezTo>
                  <a:cubicBezTo>
                    <a:pt x="753249" y="153014"/>
                    <a:pt x="748584" y="152081"/>
                    <a:pt x="744385" y="153947"/>
                  </a:cubicBezTo>
                  <a:cubicBezTo>
                    <a:pt x="735055" y="157679"/>
                    <a:pt x="725258" y="160945"/>
                    <a:pt x="714995" y="161411"/>
                  </a:cubicBezTo>
                  <a:cubicBezTo>
                    <a:pt x="711730" y="161411"/>
                    <a:pt x="708464" y="162344"/>
                    <a:pt x="706131" y="164210"/>
                  </a:cubicBezTo>
                  <a:cubicBezTo>
                    <a:pt x="700533" y="168876"/>
                    <a:pt x="694469" y="168409"/>
                    <a:pt x="688404" y="167476"/>
                  </a:cubicBezTo>
                  <a:cubicBezTo>
                    <a:pt x="688404" y="167476"/>
                    <a:pt x="687938" y="167942"/>
                    <a:pt x="687938" y="167942"/>
                  </a:cubicBezTo>
                  <a:lnTo>
                    <a:pt x="687471" y="168876"/>
                  </a:lnTo>
                  <a:lnTo>
                    <a:pt x="687938" y="167476"/>
                  </a:lnTo>
                  <a:cubicBezTo>
                    <a:pt x="687938" y="167476"/>
                    <a:pt x="688404" y="167476"/>
                    <a:pt x="688404" y="167476"/>
                  </a:cubicBezTo>
                  <a:cubicBezTo>
                    <a:pt x="688871" y="167009"/>
                    <a:pt x="688871" y="167009"/>
                    <a:pt x="689337" y="166543"/>
                  </a:cubicBezTo>
                  <a:cubicBezTo>
                    <a:pt x="691203" y="164210"/>
                    <a:pt x="691203" y="161878"/>
                    <a:pt x="689804" y="159545"/>
                  </a:cubicBezTo>
                  <a:cubicBezTo>
                    <a:pt x="687938" y="157213"/>
                    <a:pt x="686538" y="157213"/>
                    <a:pt x="683273" y="159079"/>
                  </a:cubicBezTo>
                  <a:cubicBezTo>
                    <a:pt x="680940" y="160478"/>
                    <a:pt x="679074" y="161878"/>
                    <a:pt x="676275" y="162344"/>
                  </a:cubicBezTo>
                  <a:cubicBezTo>
                    <a:pt x="672076" y="162811"/>
                    <a:pt x="667411" y="163744"/>
                    <a:pt x="663213" y="165610"/>
                  </a:cubicBezTo>
                  <a:cubicBezTo>
                    <a:pt x="658081" y="167476"/>
                    <a:pt x="654349" y="170275"/>
                    <a:pt x="653416" y="176340"/>
                  </a:cubicBezTo>
                  <a:cubicBezTo>
                    <a:pt x="652950" y="178672"/>
                    <a:pt x="651084" y="179605"/>
                    <a:pt x="649684" y="178672"/>
                  </a:cubicBezTo>
                  <a:cubicBezTo>
                    <a:pt x="646885" y="176806"/>
                    <a:pt x="644553" y="174940"/>
                    <a:pt x="641753" y="173074"/>
                  </a:cubicBezTo>
                  <a:cubicBezTo>
                    <a:pt x="638021" y="170275"/>
                    <a:pt x="635222" y="167009"/>
                    <a:pt x="634289" y="162344"/>
                  </a:cubicBezTo>
                  <a:cubicBezTo>
                    <a:pt x="632890" y="158146"/>
                    <a:pt x="631490" y="153947"/>
                    <a:pt x="630091" y="149749"/>
                  </a:cubicBezTo>
                  <a:cubicBezTo>
                    <a:pt x="629158" y="146950"/>
                    <a:pt x="627292" y="144151"/>
                    <a:pt x="625892" y="141352"/>
                  </a:cubicBezTo>
                  <a:cubicBezTo>
                    <a:pt x="621694" y="136687"/>
                    <a:pt x="615629" y="133887"/>
                    <a:pt x="610498" y="130155"/>
                  </a:cubicBezTo>
                  <a:cubicBezTo>
                    <a:pt x="602567" y="125024"/>
                    <a:pt x="594636" y="119426"/>
                    <a:pt x="591371" y="109629"/>
                  </a:cubicBezTo>
                  <a:cubicBezTo>
                    <a:pt x="590904" y="108230"/>
                    <a:pt x="589971" y="107297"/>
                    <a:pt x="589505" y="106364"/>
                  </a:cubicBezTo>
                  <a:cubicBezTo>
                    <a:pt x="588105" y="104031"/>
                    <a:pt x="585773" y="102632"/>
                    <a:pt x="582974" y="102632"/>
                  </a:cubicBezTo>
                  <a:cubicBezTo>
                    <a:pt x="580641" y="102632"/>
                    <a:pt x="577842" y="102165"/>
                    <a:pt x="575509" y="102165"/>
                  </a:cubicBezTo>
                  <a:cubicBezTo>
                    <a:pt x="569911" y="102165"/>
                    <a:pt x="565713" y="100299"/>
                    <a:pt x="561514" y="96567"/>
                  </a:cubicBezTo>
                  <a:cubicBezTo>
                    <a:pt x="555450" y="91902"/>
                    <a:pt x="549852" y="86770"/>
                    <a:pt x="542387" y="83971"/>
                  </a:cubicBezTo>
                  <a:cubicBezTo>
                    <a:pt x="539122" y="82572"/>
                    <a:pt x="535856" y="79773"/>
                    <a:pt x="533057" y="76974"/>
                  </a:cubicBezTo>
                  <a:cubicBezTo>
                    <a:pt x="529792" y="73708"/>
                    <a:pt x="527459" y="70443"/>
                    <a:pt x="525593" y="66244"/>
                  </a:cubicBezTo>
                  <a:cubicBezTo>
                    <a:pt x="523727" y="62045"/>
                    <a:pt x="519529" y="59713"/>
                    <a:pt x="514397" y="60646"/>
                  </a:cubicBezTo>
                  <a:cubicBezTo>
                    <a:pt x="511132" y="61112"/>
                    <a:pt x="508332" y="62045"/>
                    <a:pt x="505067" y="62978"/>
                  </a:cubicBezTo>
                  <a:cubicBezTo>
                    <a:pt x="503201" y="63445"/>
                    <a:pt x="501335" y="62512"/>
                    <a:pt x="500402" y="60646"/>
                  </a:cubicBezTo>
                  <a:cubicBezTo>
                    <a:pt x="497603" y="55981"/>
                    <a:pt x="497603" y="49916"/>
                    <a:pt x="494804" y="44785"/>
                  </a:cubicBezTo>
                  <a:cubicBezTo>
                    <a:pt x="494337" y="44318"/>
                    <a:pt x="495270" y="42452"/>
                    <a:pt x="496203" y="41519"/>
                  </a:cubicBezTo>
                  <a:cubicBezTo>
                    <a:pt x="497603" y="40120"/>
                    <a:pt x="498536" y="38254"/>
                    <a:pt x="497603" y="36388"/>
                  </a:cubicBezTo>
                  <a:cubicBezTo>
                    <a:pt x="496670" y="34522"/>
                    <a:pt x="495270" y="33122"/>
                    <a:pt x="493871" y="32189"/>
                  </a:cubicBezTo>
                  <a:cubicBezTo>
                    <a:pt x="491072" y="30789"/>
                    <a:pt x="487806" y="29856"/>
                    <a:pt x="485007" y="28923"/>
                  </a:cubicBezTo>
                  <a:cubicBezTo>
                    <a:pt x="483141" y="28457"/>
                    <a:pt x="481275" y="28457"/>
                    <a:pt x="479409" y="27990"/>
                  </a:cubicBezTo>
                  <a:cubicBezTo>
                    <a:pt x="476610" y="27524"/>
                    <a:pt x="475677" y="26591"/>
                    <a:pt x="476143" y="22392"/>
                  </a:cubicBezTo>
                  <a:cubicBezTo>
                    <a:pt x="476610" y="19127"/>
                    <a:pt x="476610" y="16328"/>
                    <a:pt x="473344" y="14928"/>
                  </a:cubicBezTo>
                  <a:cubicBezTo>
                    <a:pt x="473344" y="14928"/>
                    <a:pt x="473344" y="14928"/>
                    <a:pt x="473344" y="14928"/>
                  </a:cubicBezTo>
                  <a:cubicBezTo>
                    <a:pt x="472878" y="14928"/>
                    <a:pt x="472411" y="14928"/>
                    <a:pt x="471945" y="14928"/>
                  </a:cubicBezTo>
                  <a:cubicBezTo>
                    <a:pt x="470079" y="15395"/>
                    <a:pt x="468213" y="16328"/>
                    <a:pt x="466347" y="16794"/>
                  </a:cubicBezTo>
                  <a:cubicBezTo>
                    <a:pt x="465880" y="17261"/>
                    <a:pt x="464947" y="17727"/>
                    <a:pt x="464481" y="18194"/>
                  </a:cubicBezTo>
                  <a:cubicBezTo>
                    <a:pt x="464481" y="18194"/>
                    <a:pt x="464014" y="18194"/>
                    <a:pt x="464014" y="18194"/>
                  </a:cubicBezTo>
                  <a:cubicBezTo>
                    <a:pt x="464014" y="19127"/>
                    <a:pt x="463548" y="20526"/>
                    <a:pt x="463081" y="21459"/>
                  </a:cubicBezTo>
                  <a:cubicBezTo>
                    <a:pt x="461682" y="24258"/>
                    <a:pt x="459816" y="24725"/>
                    <a:pt x="457017" y="23325"/>
                  </a:cubicBezTo>
                  <a:cubicBezTo>
                    <a:pt x="456084" y="22859"/>
                    <a:pt x="455617" y="21459"/>
                    <a:pt x="455617" y="20060"/>
                  </a:cubicBezTo>
                  <a:cubicBezTo>
                    <a:pt x="455617" y="20060"/>
                    <a:pt x="456550" y="19127"/>
                    <a:pt x="457017" y="19127"/>
                  </a:cubicBezTo>
                  <a:cubicBezTo>
                    <a:pt x="459349" y="18660"/>
                    <a:pt x="461682" y="18660"/>
                    <a:pt x="464014" y="18194"/>
                  </a:cubicBezTo>
                  <a:cubicBezTo>
                    <a:pt x="464014" y="18194"/>
                    <a:pt x="464014" y="17727"/>
                    <a:pt x="464014" y="17727"/>
                  </a:cubicBezTo>
                  <a:cubicBezTo>
                    <a:pt x="464947" y="17261"/>
                    <a:pt x="465880" y="17261"/>
                    <a:pt x="466347" y="16794"/>
                  </a:cubicBezTo>
                  <a:cubicBezTo>
                    <a:pt x="468213" y="15861"/>
                    <a:pt x="469612" y="14928"/>
                    <a:pt x="471945" y="14928"/>
                  </a:cubicBezTo>
                  <a:cubicBezTo>
                    <a:pt x="472411" y="14928"/>
                    <a:pt x="472411" y="14928"/>
                    <a:pt x="472878" y="14462"/>
                  </a:cubicBezTo>
                  <a:cubicBezTo>
                    <a:pt x="472878" y="14462"/>
                    <a:pt x="472878" y="14462"/>
                    <a:pt x="473344" y="14462"/>
                  </a:cubicBezTo>
                  <a:cubicBezTo>
                    <a:pt x="471945" y="9330"/>
                    <a:pt x="469612" y="5132"/>
                    <a:pt x="465880" y="1866"/>
                  </a:cubicBezTo>
                  <a:cubicBezTo>
                    <a:pt x="463548" y="0"/>
                    <a:pt x="461682" y="-467"/>
                    <a:pt x="458883" y="467"/>
                  </a:cubicBezTo>
                  <a:cubicBezTo>
                    <a:pt x="454684" y="1866"/>
                    <a:pt x="450486" y="3266"/>
                    <a:pt x="446754" y="6065"/>
                  </a:cubicBezTo>
                  <a:cubicBezTo>
                    <a:pt x="441155" y="10730"/>
                    <a:pt x="435091" y="10730"/>
                    <a:pt x="428560" y="8864"/>
                  </a:cubicBezTo>
                  <a:cubicBezTo>
                    <a:pt x="424828" y="7931"/>
                    <a:pt x="421096" y="6531"/>
                    <a:pt x="417364" y="5598"/>
                  </a:cubicBezTo>
                  <a:cubicBezTo>
                    <a:pt x="410833" y="3732"/>
                    <a:pt x="406167" y="6531"/>
                    <a:pt x="401969" y="10730"/>
                  </a:cubicBezTo>
                  <a:cubicBezTo>
                    <a:pt x="400569" y="12129"/>
                    <a:pt x="400103" y="13995"/>
                    <a:pt x="399170" y="15861"/>
                  </a:cubicBezTo>
                  <a:cubicBezTo>
                    <a:pt x="397770" y="17261"/>
                    <a:pt x="396371" y="19127"/>
                    <a:pt x="394971" y="19127"/>
                  </a:cubicBezTo>
                  <a:cubicBezTo>
                    <a:pt x="389840" y="20060"/>
                    <a:pt x="385175" y="22392"/>
                    <a:pt x="380043" y="20526"/>
                  </a:cubicBezTo>
                  <a:cubicBezTo>
                    <a:pt x="372579" y="18660"/>
                    <a:pt x="365581" y="20526"/>
                    <a:pt x="359983" y="24725"/>
                  </a:cubicBezTo>
                  <a:cubicBezTo>
                    <a:pt x="348787" y="32189"/>
                    <a:pt x="336658" y="38254"/>
                    <a:pt x="326861" y="47584"/>
                  </a:cubicBezTo>
                  <a:cubicBezTo>
                    <a:pt x="325462" y="48983"/>
                    <a:pt x="324062" y="50383"/>
                    <a:pt x="322196" y="51316"/>
                  </a:cubicBezTo>
                  <a:cubicBezTo>
                    <a:pt x="309601" y="58313"/>
                    <a:pt x="297005" y="64844"/>
                    <a:pt x="282543" y="56914"/>
                  </a:cubicBezTo>
                  <a:cubicBezTo>
                    <a:pt x="282077" y="56447"/>
                    <a:pt x="281144" y="56447"/>
                    <a:pt x="280677" y="55981"/>
                  </a:cubicBezTo>
                  <a:cubicBezTo>
                    <a:pt x="274613" y="53648"/>
                    <a:pt x="271813" y="54581"/>
                    <a:pt x="267148" y="59713"/>
                  </a:cubicBezTo>
                  <a:cubicBezTo>
                    <a:pt x="264349" y="62978"/>
                    <a:pt x="262017" y="67177"/>
                    <a:pt x="258751" y="69976"/>
                  </a:cubicBezTo>
                  <a:cubicBezTo>
                    <a:pt x="253620" y="74175"/>
                    <a:pt x="252220" y="78840"/>
                    <a:pt x="254553" y="85371"/>
                  </a:cubicBezTo>
                  <a:cubicBezTo>
                    <a:pt x="256419" y="89569"/>
                    <a:pt x="256885" y="94234"/>
                    <a:pt x="258285" y="98433"/>
                  </a:cubicBezTo>
                  <a:cubicBezTo>
                    <a:pt x="262483" y="110562"/>
                    <a:pt x="263883" y="122225"/>
                    <a:pt x="257352" y="133887"/>
                  </a:cubicBezTo>
                  <a:cubicBezTo>
                    <a:pt x="255952" y="136220"/>
                    <a:pt x="257818" y="140419"/>
                    <a:pt x="260151" y="142285"/>
                  </a:cubicBezTo>
                  <a:cubicBezTo>
                    <a:pt x="263416" y="144617"/>
                    <a:pt x="266682" y="146017"/>
                    <a:pt x="269947" y="147883"/>
                  </a:cubicBezTo>
                  <a:cubicBezTo>
                    <a:pt x="270880" y="151615"/>
                    <a:pt x="270880" y="153481"/>
                    <a:pt x="270880" y="154414"/>
                  </a:cubicBezTo>
                  <a:cubicBezTo>
                    <a:pt x="270880" y="154414"/>
                    <a:pt x="269947" y="154880"/>
                    <a:pt x="269014" y="154880"/>
                  </a:cubicBezTo>
                  <a:cubicBezTo>
                    <a:pt x="267148" y="155347"/>
                    <a:pt x="264816" y="155813"/>
                    <a:pt x="264816" y="158146"/>
                  </a:cubicBezTo>
                  <a:cubicBezTo>
                    <a:pt x="264349" y="163277"/>
                    <a:pt x="263883" y="168409"/>
                    <a:pt x="263883" y="173541"/>
                  </a:cubicBezTo>
                  <a:cubicBezTo>
                    <a:pt x="263883" y="174474"/>
                    <a:pt x="265282" y="175407"/>
                    <a:pt x="266682" y="175873"/>
                  </a:cubicBezTo>
                  <a:cubicBezTo>
                    <a:pt x="268081" y="176340"/>
                    <a:pt x="269947" y="176340"/>
                    <a:pt x="271347" y="176340"/>
                  </a:cubicBezTo>
                  <a:cubicBezTo>
                    <a:pt x="271347" y="176340"/>
                    <a:pt x="271347" y="175873"/>
                    <a:pt x="271347" y="175873"/>
                  </a:cubicBezTo>
                  <a:cubicBezTo>
                    <a:pt x="271347" y="175873"/>
                    <a:pt x="271813" y="175873"/>
                    <a:pt x="271813" y="176340"/>
                  </a:cubicBezTo>
                  <a:cubicBezTo>
                    <a:pt x="271813" y="175407"/>
                    <a:pt x="272280" y="174007"/>
                    <a:pt x="272280" y="173074"/>
                  </a:cubicBezTo>
                  <a:cubicBezTo>
                    <a:pt x="272280" y="173074"/>
                    <a:pt x="272280" y="173074"/>
                    <a:pt x="271813" y="173074"/>
                  </a:cubicBezTo>
                  <a:lnTo>
                    <a:pt x="270880" y="172141"/>
                  </a:lnTo>
                  <a:lnTo>
                    <a:pt x="271813" y="172608"/>
                  </a:lnTo>
                  <a:cubicBezTo>
                    <a:pt x="271813" y="172608"/>
                    <a:pt x="271813" y="172608"/>
                    <a:pt x="271813" y="172608"/>
                  </a:cubicBezTo>
                  <a:cubicBezTo>
                    <a:pt x="277412" y="171208"/>
                    <a:pt x="282543" y="172141"/>
                    <a:pt x="287675" y="174007"/>
                  </a:cubicBezTo>
                  <a:cubicBezTo>
                    <a:pt x="289074" y="174474"/>
                    <a:pt x="290007" y="177273"/>
                    <a:pt x="289074" y="178672"/>
                  </a:cubicBezTo>
                  <a:cubicBezTo>
                    <a:pt x="288608" y="179605"/>
                    <a:pt x="287208" y="180538"/>
                    <a:pt x="286275" y="180538"/>
                  </a:cubicBezTo>
                  <a:cubicBezTo>
                    <a:pt x="280677" y="180072"/>
                    <a:pt x="276012" y="177739"/>
                    <a:pt x="271347" y="175873"/>
                  </a:cubicBezTo>
                  <a:cubicBezTo>
                    <a:pt x="271347" y="175873"/>
                    <a:pt x="271347" y="176340"/>
                    <a:pt x="271347" y="176340"/>
                  </a:cubicBezTo>
                  <a:cubicBezTo>
                    <a:pt x="270880" y="176340"/>
                    <a:pt x="270880" y="176340"/>
                    <a:pt x="270414" y="176340"/>
                  </a:cubicBezTo>
                  <a:cubicBezTo>
                    <a:pt x="270880" y="178206"/>
                    <a:pt x="270880" y="181005"/>
                    <a:pt x="268081" y="181471"/>
                  </a:cubicBezTo>
                  <a:cubicBezTo>
                    <a:pt x="264349" y="181938"/>
                    <a:pt x="260617" y="182871"/>
                    <a:pt x="257352" y="185670"/>
                  </a:cubicBezTo>
                  <a:cubicBezTo>
                    <a:pt x="254086" y="188469"/>
                    <a:pt x="249888" y="188002"/>
                    <a:pt x="246622" y="186136"/>
                  </a:cubicBezTo>
                  <a:cubicBezTo>
                    <a:pt x="242424" y="184270"/>
                    <a:pt x="238691" y="181938"/>
                    <a:pt x="234959" y="179605"/>
                  </a:cubicBezTo>
                  <a:cubicBezTo>
                    <a:pt x="232160" y="178206"/>
                    <a:pt x="231694" y="175407"/>
                    <a:pt x="233093" y="173074"/>
                  </a:cubicBezTo>
                  <a:cubicBezTo>
                    <a:pt x="234493" y="170742"/>
                    <a:pt x="235892" y="168876"/>
                    <a:pt x="237292" y="166543"/>
                  </a:cubicBezTo>
                  <a:cubicBezTo>
                    <a:pt x="240091" y="162344"/>
                    <a:pt x="235892" y="156746"/>
                    <a:pt x="231694" y="156746"/>
                  </a:cubicBezTo>
                  <a:cubicBezTo>
                    <a:pt x="226562" y="156746"/>
                    <a:pt x="221431" y="156746"/>
                    <a:pt x="216299" y="157679"/>
                  </a:cubicBezTo>
                  <a:cubicBezTo>
                    <a:pt x="213500" y="158146"/>
                    <a:pt x="209768" y="159545"/>
                    <a:pt x="207902" y="161878"/>
                  </a:cubicBezTo>
                  <a:cubicBezTo>
                    <a:pt x="205103" y="165610"/>
                    <a:pt x="201837" y="165610"/>
                    <a:pt x="197639" y="165143"/>
                  </a:cubicBezTo>
                  <a:cubicBezTo>
                    <a:pt x="194373" y="164677"/>
                    <a:pt x="191574" y="166076"/>
                    <a:pt x="188309" y="166543"/>
                  </a:cubicBezTo>
                  <a:cubicBezTo>
                    <a:pt x="178979" y="167942"/>
                    <a:pt x="172447" y="174474"/>
                    <a:pt x="163584" y="177273"/>
                  </a:cubicBezTo>
                  <a:cubicBezTo>
                    <a:pt x="160318" y="178206"/>
                    <a:pt x="159385" y="182404"/>
                    <a:pt x="161251" y="185203"/>
                  </a:cubicBezTo>
                  <a:cubicBezTo>
                    <a:pt x="164050" y="189402"/>
                    <a:pt x="167316" y="193600"/>
                    <a:pt x="170115" y="197332"/>
                  </a:cubicBezTo>
                  <a:cubicBezTo>
                    <a:pt x="171048" y="198732"/>
                    <a:pt x="170581" y="199665"/>
                    <a:pt x="167316" y="201064"/>
                  </a:cubicBezTo>
                  <a:cubicBezTo>
                    <a:pt x="166383" y="201531"/>
                    <a:pt x="164517" y="201997"/>
                    <a:pt x="164050" y="202930"/>
                  </a:cubicBezTo>
                  <a:cubicBezTo>
                    <a:pt x="163117" y="209462"/>
                    <a:pt x="159385" y="214593"/>
                    <a:pt x="157519" y="220658"/>
                  </a:cubicBezTo>
                  <a:cubicBezTo>
                    <a:pt x="157053" y="222990"/>
                    <a:pt x="157519" y="226256"/>
                    <a:pt x="158452" y="228122"/>
                  </a:cubicBezTo>
                  <a:cubicBezTo>
                    <a:pt x="162651" y="234653"/>
                    <a:pt x="168249" y="240251"/>
                    <a:pt x="177113" y="238385"/>
                  </a:cubicBezTo>
                  <a:cubicBezTo>
                    <a:pt x="184577" y="236986"/>
                    <a:pt x="191108" y="237919"/>
                    <a:pt x="197172" y="242584"/>
                  </a:cubicBezTo>
                  <a:cubicBezTo>
                    <a:pt x="200438" y="245383"/>
                    <a:pt x="203703" y="245849"/>
                    <a:pt x="207902" y="243517"/>
                  </a:cubicBezTo>
                  <a:cubicBezTo>
                    <a:pt x="214433" y="240251"/>
                    <a:pt x="220964" y="237919"/>
                    <a:pt x="227495" y="235119"/>
                  </a:cubicBezTo>
                  <a:cubicBezTo>
                    <a:pt x="228895" y="234653"/>
                    <a:pt x="231227" y="235119"/>
                    <a:pt x="233093" y="235586"/>
                  </a:cubicBezTo>
                  <a:cubicBezTo>
                    <a:pt x="233560" y="235586"/>
                    <a:pt x="234026" y="236519"/>
                    <a:pt x="234026" y="236986"/>
                  </a:cubicBezTo>
                  <a:cubicBezTo>
                    <a:pt x="234026" y="237452"/>
                    <a:pt x="234026" y="238385"/>
                    <a:pt x="234026" y="238852"/>
                  </a:cubicBezTo>
                  <a:cubicBezTo>
                    <a:pt x="233093" y="239785"/>
                    <a:pt x="232160" y="240251"/>
                    <a:pt x="230761" y="240718"/>
                  </a:cubicBezTo>
                  <a:cubicBezTo>
                    <a:pt x="227495" y="241651"/>
                    <a:pt x="224696" y="242584"/>
                    <a:pt x="225629" y="247249"/>
                  </a:cubicBezTo>
                  <a:cubicBezTo>
                    <a:pt x="226096" y="249115"/>
                    <a:pt x="226096" y="251447"/>
                    <a:pt x="225163" y="252847"/>
                  </a:cubicBezTo>
                  <a:cubicBezTo>
                    <a:pt x="222364" y="257978"/>
                    <a:pt x="220031" y="263110"/>
                    <a:pt x="219098" y="269174"/>
                  </a:cubicBezTo>
                  <a:cubicBezTo>
                    <a:pt x="218165" y="275239"/>
                    <a:pt x="208369" y="282237"/>
                    <a:pt x="201837" y="282237"/>
                  </a:cubicBezTo>
                  <a:cubicBezTo>
                    <a:pt x="200438" y="282237"/>
                    <a:pt x="199038" y="281770"/>
                    <a:pt x="198105" y="281304"/>
                  </a:cubicBezTo>
                  <a:cubicBezTo>
                    <a:pt x="195773" y="279904"/>
                    <a:pt x="193907" y="278505"/>
                    <a:pt x="192041" y="276639"/>
                  </a:cubicBezTo>
                  <a:cubicBezTo>
                    <a:pt x="190641" y="275239"/>
                    <a:pt x="189708" y="272907"/>
                    <a:pt x="188309" y="272907"/>
                  </a:cubicBezTo>
                  <a:cubicBezTo>
                    <a:pt x="186443" y="272907"/>
                    <a:pt x="186443" y="275706"/>
                    <a:pt x="185976" y="277105"/>
                  </a:cubicBezTo>
                  <a:cubicBezTo>
                    <a:pt x="183177" y="284569"/>
                    <a:pt x="177579" y="287835"/>
                    <a:pt x="170115" y="289234"/>
                  </a:cubicBezTo>
                  <a:cubicBezTo>
                    <a:pt x="169182" y="289234"/>
                    <a:pt x="167782" y="288768"/>
                    <a:pt x="166849" y="287835"/>
                  </a:cubicBezTo>
                  <a:cubicBezTo>
                    <a:pt x="165916" y="286902"/>
                    <a:pt x="165450" y="285969"/>
                    <a:pt x="164517" y="284569"/>
                  </a:cubicBezTo>
                  <a:cubicBezTo>
                    <a:pt x="161251" y="279904"/>
                    <a:pt x="157519" y="278505"/>
                    <a:pt x="153321" y="280837"/>
                  </a:cubicBezTo>
                  <a:cubicBezTo>
                    <a:pt x="146323" y="285036"/>
                    <a:pt x="138392" y="289234"/>
                    <a:pt x="136060" y="298098"/>
                  </a:cubicBezTo>
                  <a:cubicBezTo>
                    <a:pt x="135593" y="299031"/>
                    <a:pt x="134660" y="300430"/>
                    <a:pt x="133727" y="300897"/>
                  </a:cubicBezTo>
                  <a:cubicBezTo>
                    <a:pt x="122531" y="306962"/>
                    <a:pt x="114601" y="317691"/>
                    <a:pt x="104337" y="325155"/>
                  </a:cubicBezTo>
                  <a:cubicBezTo>
                    <a:pt x="97340" y="330287"/>
                    <a:pt x="95007" y="337284"/>
                    <a:pt x="97340" y="345215"/>
                  </a:cubicBezTo>
                  <a:cubicBezTo>
                    <a:pt x="98273" y="348481"/>
                    <a:pt x="98739" y="351280"/>
                    <a:pt x="99672" y="354545"/>
                  </a:cubicBezTo>
                  <a:cubicBezTo>
                    <a:pt x="100605" y="357811"/>
                    <a:pt x="100139" y="361076"/>
                    <a:pt x="97806" y="363409"/>
                  </a:cubicBezTo>
                  <a:cubicBezTo>
                    <a:pt x="91742" y="369007"/>
                    <a:pt x="91742" y="375538"/>
                    <a:pt x="93608" y="383002"/>
                  </a:cubicBezTo>
                  <a:cubicBezTo>
                    <a:pt x="95007" y="387201"/>
                    <a:pt x="95474" y="391866"/>
                    <a:pt x="96873" y="396064"/>
                  </a:cubicBezTo>
                  <a:cubicBezTo>
                    <a:pt x="97806" y="398863"/>
                    <a:pt x="99672" y="400263"/>
                    <a:pt x="102005" y="401196"/>
                  </a:cubicBezTo>
                  <a:cubicBezTo>
                    <a:pt x="104337" y="402129"/>
                    <a:pt x="107137" y="402595"/>
                    <a:pt x="109469" y="402129"/>
                  </a:cubicBezTo>
                  <a:cubicBezTo>
                    <a:pt x="114134" y="401196"/>
                    <a:pt x="119266" y="399796"/>
                    <a:pt x="124397" y="400263"/>
                  </a:cubicBezTo>
                  <a:cubicBezTo>
                    <a:pt x="124397" y="400263"/>
                    <a:pt x="124397" y="399796"/>
                    <a:pt x="124397" y="399796"/>
                  </a:cubicBezTo>
                  <a:cubicBezTo>
                    <a:pt x="124397" y="399330"/>
                    <a:pt x="124864" y="398863"/>
                    <a:pt x="124864" y="398397"/>
                  </a:cubicBezTo>
                  <a:cubicBezTo>
                    <a:pt x="124864" y="396997"/>
                    <a:pt x="124864" y="395598"/>
                    <a:pt x="124864" y="394665"/>
                  </a:cubicBezTo>
                  <a:cubicBezTo>
                    <a:pt x="124864" y="394198"/>
                    <a:pt x="124864" y="393265"/>
                    <a:pt x="125330" y="392799"/>
                  </a:cubicBezTo>
                  <a:cubicBezTo>
                    <a:pt x="126730" y="391866"/>
                    <a:pt x="127196" y="392799"/>
                    <a:pt x="126263" y="394665"/>
                  </a:cubicBezTo>
                  <a:cubicBezTo>
                    <a:pt x="125797" y="396064"/>
                    <a:pt x="125330" y="397464"/>
                    <a:pt x="124397" y="398863"/>
                  </a:cubicBezTo>
                  <a:cubicBezTo>
                    <a:pt x="124397" y="399330"/>
                    <a:pt x="124397" y="399796"/>
                    <a:pt x="124397" y="400729"/>
                  </a:cubicBezTo>
                  <a:cubicBezTo>
                    <a:pt x="124397" y="400729"/>
                    <a:pt x="123931" y="400729"/>
                    <a:pt x="123931" y="400729"/>
                  </a:cubicBezTo>
                  <a:cubicBezTo>
                    <a:pt x="123464" y="403528"/>
                    <a:pt x="122531" y="406794"/>
                    <a:pt x="122531" y="409593"/>
                  </a:cubicBezTo>
                  <a:cubicBezTo>
                    <a:pt x="122531" y="414725"/>
                    <a:pt x="120199" y="417990"/>
                    <a:pt x="116467" y="421256"/>
                  </a:cubicBezTo>
                  <a:cubicBezTo>
                    <a:pt x="113668" y="423588"/>
                    <a:pt x="113668" y="426854"/>
                    <a:pt x="115067" y="430119"/>
                  </a:cubicBezTo>
                  <a:cubicBezTo>
                    <a:pt x="116467" y="432918"/>
                    <a:pt x="115534" y="435251"/>
                    <a:pt x="114601" y="437583"/>
                  </a:cubicBezTo>
                  <a:cubicBezTo>
                    <a:pt x="113668" y="439450"/>
                    <a:pt x="112735" y="440849"/>
                    <a:pt x="111335" y="442249"/>
                  </a:cubicBezTo>
                  <a:cubicBezTo>
                    <a:pt x="109936" y="444581"/>
                    <a:pt x="110402" y="445981"/>
                    <a:pt x="112268" y="446447"/>
                  </a:cubicBezTo>
                  <a:cubicBezTo>
                    <a:pt x="117866" y="448313"/>
                    <a:pt x="123464" y="449713"/>
                    <a:pt x="127196" y="442715"/>
                  </a:cubicBezTo>
                  <a:cubicBezTo>
                    <a:pt x="127663" y="442249"/>
                    <a:pt x="128596" y="441782"/>
                    <a:pt x="129062" y="441782"/>
                  </a:cubicBezTo>
                  <a:cubicBezTo>
                    <a:pt x="133727" y="446447"/>
                    <a:pt x="140725" y="449713"/>
                    <a:pt x="142591" y="457643"/>
                  </a:cubicBezTo>
                  <a:cubicBezTo>
                    <a:pt x="143058" y="459509"/>
                    <a:pt x="145390" y="459976"/>
                    <a:pt x="146790" y="458110"/>
                  </a:cubicBezTo>
                  <a:cubicBezTo>
                    <a:pt x="147256" y="457643"/>
                    <a:pt x="147256" y="457177"/>
                    <a:pt x="147723" y="456710"/>
                  </a:cubicBezTo>
                  <a:cubicBezTo>
                    <a:pt x="150988" y="452978"/>
                    <a:pt x="150988" y="452978"/>
                    <a:pt x="156586" y="455311"/>
                  </a:cubicBezTo>
                  <a:cubicBezTo>
                    <a:pt x="158452" y="455777"/>
                    <a:pt x="160318" y="456244"/>
                    <a:pt x="162184" y="456244"/>
                  </a:cubicBezTo>
                  <a:cubicBezTo>
                    <a:pt x="164050" y="456244"/>
                    <a:pt x="165916" y="455311"/>
                    <a:pt x="167782" y="455311"/>
                  </a:cubicBezTo>
                  <a:cubicBezTo>
                    <a:pt x="168249" y="455311"/>
                    <a:pt x="169182" y="455311"/>
                    <a:pt x="169648" y="455777"/>
                  </a:cubicBezTo>
                  <a:cubicBezTo>
                    <a:pt x="170581" y="456710"/>
                    <a:pt x="170581" y="457643"/>
                    <a:pt x="169182" y="458576"/>
                  </a:cubicBezTo>
                  <a:cubicBezTo>
                    <a:pt x="163584" y="462308"/>
                    <a:pt x="160785" y="467440"/>
                    <a:pt x="157519" y="473505"/>
                  </a:cubicBezTo>
                  <a:cubicBezTo>
                    <a:pt x="150522" y="486567"/>
                    <a:pt x="142125" y="498696"/>
                    <a:pt x="128129" y="505693"/>
                  </a:cubicBezTo>
                  <a:cubicBezTo>
                    <a:pt x="123464" y="508026"/>
                    <a:pt x="119732" y="511292"/>
                    <a:pt x="115067" y="513624"/>
                  </a:cubicBezTo>
                  <a:cubicBezTo>
                    <a:pt x="107603" y="516890"/>
                    <a:pt x="100605" y="521555"/>
                    <a:pt x="93141" y="525287"/>
                  </a:cubicBezTo>
                  <a:cubicBezTo>
                    <a:pt x="88476" y="527619"/>
                    <a:pt x="84744" y="530885"/>
                    <a:pt x="81479" y="535083"/>
                  </a:cubicBezTo>
                  <a:cubicBezTo>
                    <a:pt x="79613" y="537416"/>
                    <a:pt x="77280" y="537882"/>
                    <a:pt x="74948" y="536949"/>
                  </a:cubicBezTo>
                  <a:cubicBezTo>
                    <a:pt x="68883" y="535083"/>
                    <a:pt x="63285" y="536483"/>
                    <a:pt x="58620" y="539748"/>
                  </a:cubicBezTo>
                  <a:cubicBezTo>
                    <a:pt x="54421" y="542547"/>
                    <a:pt x="50223" y="545347"/>
                    <a:pt x="46024" y="548612"/>
                  </a:cubicBezTo>
                  <a:cubicBezTo>
                    <a:pt x="39493" y="554210"/>
                    <a:pt x="32029" y="557942"/>
                    <a:pt x="23632" y="558409"/>
                  </a:cubicBezTo>
                  <a:cubicBezTo>
                    <a:pt x="20366" y="558409"/>
                    <a:pt x="17101" y="559342"/>
                    <a:pt x="13835" y="559342"/>
                  </a:cubicBezTo>
                  <a:cubicBezTo>
                    <a:pt x="7304" y="559808"/>
                    <a:pt x="4038" y="564473"/>
                    <a:pt x="306" y="569138"/>
                  </a:cubicBezTo>
                  <a:cubicBezTo>
                    <a:pt x="-160" y="569605"/>
                    <a:pt x="-160" y="571471"/>
                    <a:pt x="773" y="572404"/>
                  </a:cubicBezTo>
                  <a:cubicBezTo>
                    <a:pt x="1239" y="573337"/>
                    <a:pt x="2639" y="574270"/>
                    <a:pt x="4038" y="574270"/>
                  </a:cubicBezTo>
                  <a:cubicBezTo>
                    <a:pt x="5905" y="574270"/>
                    <a:pt x="7771" y="574270"/>
                    <a:pt x="9637" y="573337"/>
                  </a:cubicBezTo>
                  <a:cubicBezTo>
                    <a:pt x="13369" y="571471"/>
                    <a:pt x="17101" y="572870"/>
                    <a:pt x="20833" y="572404"/>
                  </a:cubicBezTo>
                  <a:cubicBezTo>
                    <a:pt x="23165" y="571937"/>
                    <a:pt x="26431" y="571471"/>
                    <a:pt x="27830" y="569605"/>
                  </a:cubicBezTo>
                  <a:cubicBezTo>
                    <a:pt x="32029" y="564940"/>
                    <a:pt x="37160" y="563540"/>
                    <a:pt x="43225" y="563074"/>
                  </a:cubicBezTo>
                  <a:cubicBezTo>
                    <a:pt x="51622" y="562607"/>
                    <a:pt x="57687" y="558875"/>
                    <a:pt x="61419" y="551411"/>
                  </a:cubicBezTo>
                  <a:cubicBezTo>
                    <a:pt x="61419" y="551411"/>
                    <a:pt x="61419" y="550945"/>
                    <a:pt x="60952" y="550945"/>
                  </a:cubicBezTo>
                  <a:lnTo>
                    <a:pt x="61885" y="550478"/>
                  </a:lnTo>
                  <a:lnTo>
                    <a:pt x="61419" y="550945"/>
                  </a:lnTo>
                  <a:cubicBezTo>
                    <a:pt x="61419" y="550945"/>
                    <a:pt x="61419" y="550945"/>
                    <a:pt x="61419" y="550945"/>
                  </a:cubicBezTo>
                  <a:cubicBezTo>
                    <a:pt x="62818" y="553277"/>
                    <a:pt x="64684" y="556076"/>
                    <a:pt x="66084" y="558409"/>
                  </a:cubicBezTo>
                  <a:cubicBezTo>
                    <a:pt x="67483" y="560275"/>
                    <a:pt x="67483" y="560275"/>
                    <a:pt x="69349" y="556543"/>
                  </a:cubicBezTo>
                  <a:cubicBezTo>
                    <a:pt x="69816" y="555610"/>
                    <a:pt x="70282" y="553744"/>
                    <a:pt x="71215" y="553277"/>
                  </a:cubicBezTo>
                  <a:cubicBezTo>
                    <a:pt x="76814" y="552344"/>
                    <a:pt x="81945" y="549545"/>
                    <a:pt x="88010" y="550012"/>
                  </a:cubicBezTo>
                  <a:cubicBezTo>
                    <a:pt x="90342" y="550478"/>
                    <a:pt x="92675" y="551411"/>
                    <a:pt x="95007" y="549545"/>
                  </a:cubicBezTo>
                  <a:cubicBezTo>
                    <a:pt x="97806" y="546746"/>
                    <a:pt x="101538" y="545813"/>
                    <a:pt x="105270" y="544414"/>
                  </a:cubicBezTo>
                  <a:cubicBezTo>
                    <a:pt x="110869" y="541614"/>
                    <a:pt x="117866" y="540681"/>
                    <a:pt x="120199" y="533684"/>
                  </a:cubicBezTo>
                  <a:cubicBezTo>
                    <a:pt x="124397" y="530885"/>
                    <a:pt x="128596" y="528086"/>
                    <a:pt x="133261" y="526220"/>
                  </a:cubicBezTo>
                  <a:cubicBezTo>
                    <a:pt x="134660" y="525753"/>
                    <a:pt x="136993" y="526220"/>
                    <a:pt x="138859" y="526686"/>
                  </a:cubicBezTo>
                  <a:cubicBezTo>
                    <a:pt x="139792" y="525287"/>
                    <a:pt x="140725" y="522954"/>
                    <a:pt x="141658" y="522488"/>
                  </a:cubicBezTo>
                  <a:cubicBezTo>
                    <a:pt x="146323" y="521555"/>
                    <a:pt x="149589" y="518756"/>
                    <a:pt x="153787" y="516890"/>
                  </a:cubicBezTo>
                  <a:cubicBezTo>
                    <a:pt x="158452" y="515024"/>
                    <a:pt x="161251" y="512691"/>
                    <a:pt x="163117" y="508026"/>
                  </a:cubicBezTo>
                  <a:cubicBezTo>
                    <a:pt x="163584" y="506626"/>
                    <a:pt x="165450" y="504760"/>
                    <a:pt x="166849" y="503827"/>
                  </a:cubicBezTo>
                  <a:cubicBezTo>
                    <a:pt x="175713" y="498229"/>
                    <a:pt x="184110" y="492631"/>
                    <a:pt x="194373" y="490299"/>
                  </a:cubicBezTo>
                  <a:cubicBezTo>
                    <a:pt x="201837" y="488433"/>
                    <a:pt x="206969" y="485167"/>
                    <a:pt x="211168" y="479103"/>
                  </a:cubicBezTo>
                  <a:cubicBezTo>
                    <a:pt x="213034" y="476770"/>
                    <a:pt x="216299" y="475371"/>
                    <a:pt x="218632" y="473505"/>
                  </a:cubicBezTo>
                  <a:cubicBezTo>
                    <a:pt x="220964" y="472105"/>
                    <a:pt x="223297" y="471172"/>
                    <a:pt x="225163" y="469772"/>
                  </a:cubicBezTo>
                  <a:cubicBezTo>
                    <a:pt x="228895" y="467440"/>
                    <a:pt x="229828" y="463708"/>
                    <a:pt x="227962" y="459976"/>
                  </a:cubicBezTo>
                  <a:cubicBezTo>
                    <a:pt x="227029" y="458110"/>
                    <a:pt x="226096" y="456710"/>
                    <a:pt x="225163" y="454844"/>
                  </a:cubicBezTo>
                  <a:cubicBezTo>
                    <a:pt x="223763" y="452045"/>
                    <a:pt x="224230" y="450179"/>
                    <a:pt x="226096" y="447847"/>
                  </a:cubicBezTo>
                  <a:cubicBezTo>
                    <a:pt x="229828" y="443648"/>
                    <a:pt x="234493" y="441782"/>
                    <a:pt x="240091" y="443182"/>
                  </a:cubicBezTo>
                  <a:cubicBezTo>
                    <a:pt x="243357" y="444115"/>
                    <a:pt x="246156" y="443182"/>
                    <a:pt x="248955" y="440849"/>
                  </a:cubicBezTo>
                  <a:cubicBezTo>
                    <a:pt x="252687" y="437583"/>
                    <a:pt x="257352" y="435251"/>
                    <a:pt x="258285" y="429186"/>
                  </a:cubicBezTo>
                  <a:cubicBezTo>
                    <a:pt x="259218" y="425921"/>
                    <a:pt x="262017" y="424055"/>
                    <a:pt x="265749" y="424055"/>
                  </a:cubicBezTo>
                  <a:cubicBezTo>
                    <a:pt x="268548" y="423588"/>
                    <a:pt x="270880" y="423122"/>
                    <a:pt x="272280" y="420789"/>
                  </a:cubicBezTo>
                  <a:cubicBezTo>
                    <a:pt x="278811" y="409127"/>
                    <a:pt x="290474" y="405394"/>
                    <a:pt x="301203" y="400263"/>
                  </a:cubicBezTo>
                  <a:cubicBezTo>
                    <a:pt x="304935" y="398397"/>
                    <a:pt x="309134" y="401662"/>
                    <a:pt x="309134" y="405861"/>
                  </a:cubicBezTo>
                  <a:cubicBezTo>
                    <a:pt x="309134" y="407727"/>
                    <a:pt x="309134" y="409593"/>
                    <a:pt x="309134" y="411459"/>
                  </a:cubicBezTo>
                  <a:cubicBezTo>
                    <a:pt x="309134" y="412392"/>
                    <a:pt x="306801" y="413325"/>
                    <a:pt x="306335" y="413325"/>
                  </a:cubicBezTo>
                  <a:cubicBezTo>
                    <a:pt x="298871" y="409127"/>
                    <a:pt x="291407" y="410060"/>
                    <a:pt x="284876" y="414725"/>
                  </a:cubicBezTo>
                  <a:cubicBezTo>
                    <a:pt x="283476" y="415658"/>
                    <a:pt x="281610" y="417057"/>
                    <a:pt x="281144" y="418457"/>
                  </a:cubicBezTo>
                  <a:cubicBezTo>
                    <a:pt x="277412" y="427787"/>
                    <a:pt x="270414" y="434318"/>
                    <a:pt x="264349" y="441316"/>
                  </a:cubicBezTo>
                  <a:cubicBezTo>
                    <a:pt x="262017" y="444115"/>
                    <a:pt x="261550" y="446914"/>
                    <a:pt x="264349" y="449713"/>
                  </a:cubicBezTo>
                  <a:cubicBezTo>
                    <a:pt x="265749" y="451112"/>
                    <a:pt x="265749" y="451579"/>
                    <a:pt x="264349" y="452512"/>
                  </a:cubicBezTo>
                  <a:cubicBezTo>
                    <a:pt x="261084" y="454378"/>
                    <a:pt x="257352" y="455777"/>
                    <a:pt x="254086" y="457643"/>
                  </a:cubicBezTo>
                  <a:cubicBezTo>
                    <a:pt x="252687" y="458576"/>
                    <a:pt x="251754" y="461375"/>
                    <a:pt x="253153" y="462775"/>
                  </a:cubicBezTo>
                  <a:cubicBezTo>
                    <a:pt x="254086" y="464174"/>
                    <a:pt x="255952" y="466040"/>
                    <a:pt x="257352" y="466040"/>
                  </a:cubicBezTo>
                  <a:cubicBezTo>
                    <a:pt x="260617" y="466040"/>
                    <a:pt x="263883" y="465574"/>
                    <a:pt x="266682" y="463708"/>
                  </a:cubicBezTo>
                  <a:cubicBezTo>
                    <a:pt x="272280" y="460442"/>
                    <a:pt x="278345" y="458110"/>
                    <a:pt x="284409" y="456710"/>
                  </a:cubicBezTo>
                  <a:cubicBezTo>
                    <a:pt x="286742" y="455777"/>
                    <a:pt x="289541" y="455311"/>
                    <a:pt x="291407" y="453911"/>
                  </a:cubicBezTo>
                  <a:cubicBezTo>
                    <a:pt x="297005" y="451112"/>
                    <a:pt x="302603" y="447847"/>
                    <a:pt x="309601" y="449246"/>
                  </a:cubicBezTo>
                  <a:cubicBezTo>
                    <a:pt x="311000" y="449713"/>
                    <a:pt x="313333" y="447847"/>
                    <a:pt x="314732" y="447380"/>
                  </a:cubicBezTo>
                  <a:cubicBezTo>
                    <a:pt x="317531" y="445981"/>
                    <a:pt x="319864" y="443648"/>
                    <a:pt x="321730" y="440849"/>
                  </a:cubicBezTo>
                  <a:cubicBezTo>
                    <a:pt x="323596" y="438517"/>
                    <a:pt x="325928" y="438983"/>
                    <a:pt x="327794" y="440849"/>
                  </a:cubicBezTo>
                  <a:cubicBezTo>
                    <a:pt x="329194" y="440849"/>
                    <a:pt x="330127" y="440849"/>
                    <a:pt x="331526" y="440849"/>
                  </a:cubicBezTo>
                  <a:cubicBezTo>
                    <a:pt x="332459" y="438050"/>
                    <a:pt x="333392" y="435717"/>
                    <a:pt x="330127" y="433385"/>
                  </a:cubicBezTo>
                  <a:cubicBezTo>
                    <a:pt x="328261" y="431985"/>
                    <a:pt x="326861" y="429653"/>
                    <a:pt x="325928" y="427320"/>
                  </a:cubicBezTo>
                  <a:cubicBezTo>
                    <a:pt x="324529" y="423588"/>
                    <a:pt x="325462" y="419856"/>
                    <a:pt x="328727" y="417524"/>
                  </a:cubicBezTo>
                  <a:cubicBezTo>
                    <a:pt x="330593" y="416124"/>
                    <a:pt x="332459" y="415658"/>
                    <a:pt x="333392" y="417990"/>
                  </a:cubicBezTo>
                  <a:cubicBezTo>
                    <a:pt x="334792" y="421722"/>
                    <a:pt x="336658" y="424521"/>
                    <a:pt x="341323" y="423588"/>
                  </a:cubicBezTo>
                  <a:cubicBezTo>
                    <a:pt x="344122" y="423122"/>
                    <a:pt x="347388" y="423122"/>
                    <a:pt x="350187" y="423122"/>
                  </a:cubicBezTo>
                  <a:cubicBezTo>
                    <a:pt x="350187" y="423122"/>
                    <a:pt x="350187" y="423122"/>
                    <a:pt x="350187" y="422655"/>
                  </a:cubicBezTo>
                  <a:lnTo>
                    <a:pt x="351120" y="422189"/>
                  </a:lnTo>
                  <a:lnTo>
                    <a:pt x="350653" y="423122"/>
                  </a:lnTo>
                  <a:cubicBezTo>
                    <a:pt x="350653" y="423122"/>
                    <a:pt x="350653" y="423122"/>
                    <a:pt x="350187" y="423122"/>
                  </a:cubicBezTo>
                  <a:cubicBezTo>
                    <a:pt x="350187" y="424988"/>
                    <a:pt x="350187" y="426854"/>
                    <a:pt x="350187" y="428720"/>
                  </a:cubicBezTo>
                  <a:cubicBezTo>
                    <a:pt x="351586" y="435717"/>
                    <a:pt x="354385" y="442249"/>
                    <a:pt x="362316" y="444581"/>
                  </a:cubicBezTo>
                  <a:cubicBezTo>
                    <a:pt x="366981" y="445981"/>
                    <a:pt x="369313" y="449713"/>
                    <a:pt x="371646" y="453911"/>
                  </a:cubicBezTo>
                  <a:cubicBezTo>
                    <a:pt x="372579" y="455777"/>
                    <a:pt x="372579" y="457643"/>
                    <a:pt x="373512" y="459043"/>
                  </a:cubicBezTo>
                  <a:cubicBezTo>
                    <a:pt x="374912" y="461375"/>
                    <a:pt x="376778" y="463241"/>
                    <a:pt x="379577" y="463241"/>
                  </a:cubicBezTo>
                  <a:cubicBezTo>
                    <a:pt x="381909" y="463708"/>
                    <a:pt x="384708" y="464174"/>
                    <a:pt x="387041" y="464174"/>
                  </a:cubicBezTo>
                  <a:cubicBezTo>
                    <a:pt x="393105" y="464174"/>
                    <a:pt x="398237" y="466040"/>
                    <a:pt x="402902" y="470239"/>
                  </a:cubicBezTo>
                  <a:cubicBezTo>
                    <a:pt x="404301" y="471638"/>
                    <a:pt x="406167" y="472105"/>
                    <a:pt x="407567" y="473038"/>
                  </a:cubicBezTo>
                  <a:cubicBezTo>
                    <a:pt x="407567" y="473038"/>
                    <a:pt x="407567" y="473038"/>
                    <a:pt x="407567" y="472571"/>
                  </a:cubicBezTo>
                  <a:lnTo>
                    <a:pt x="408500" y="472105"/>
                  </a:lnTo>
                  <a:lnTo>
                    <a:pt x="408033" y="473038"/>
                  </a:lnTo>
                  <a:cubicBezTo>
                    <a:pt x="408033" y="473038"/>
                    <a:pt x="408033" y="473038"/>
                    <a:pt x="408033" y="473038"/>
                  </a:cubicBezTo>
                  <a:cubicBezTo>
                    <a:pt x="408966" y="474438"/>
                    <a:pt x="409900" y="475837"/>
                    <a:pt x="411299" y="477237"/>
                  </a:cubicBezTo>
                  <a:cubicBezTo>
                    <a:pt x="415498" y="481435"/>
                    <a:pt x="420163" y="484701"/>
                    <a:pt x="426694" y="482835"/>
                  </a:cubicBezTo>
                  <a:cubicBezTo>
                    <a:pt x="427160" y="482835"/>
                    <a:pt x="428093" y="482835"/>
                    <a:pt x="428560" y="483301"/>
                  </a:cubicBezTo>
                  <a:cubicBezTo>
                    <a:pt x="429959" y="483768"/>
                    <a:pt x="430892" y="485167"/>
                    <a:pt x="429959" y="486100"/>
                  </a:cubicBezTo>
                  <a:cubicBezTo>
                    <a:pt x="425761" y="490299"/>
                    <a:pt x="426227" y="493564"/>
                    <a:pt x="429959" y="497763"/>
                  </a:cubicBezTo>
                  <a:cubicBezTo>
                    <a:pt x="431825" y="499629"/>
                    <a:pt x="432758" y="501961"/>
                    <a:pt x="435091" y="503361"/>
                  </a:cubicBezTo>
                  <a:cubicBezTo>
                    <a:pt x="437890" y="505227"/>
                    <a:pt x="440222" y="506160"/>
                    <a:pt x="440222" y="510359"/>
                  </a:cubicBezTo>
                  <a:cubicBezTo>
                    <a:pt x="440222" y="512691"/>
                    <a:pt x="440689" y="515490"/>
                    <a:pt x="441155" y="517823"/>
                  </a:cubicBezTo>
                  <a:cubicBezTo>
                    <a:pt x="442088" y="523887"/>
                    <a:pt x="444888" y="529019"/>
                    <a:pt x="448620" y="533217"/>
                  </a:cubicBezTo>
                  <a:cubicBezTo>
                    <a:pt x="450952" y="535550"/>
                    <a:pt x="453751" y="536949"/>
                    <a:pt x="457017" y="536483"/>
                  </a:cubicBezTo>
                  <a:cubicBezTo>
                    <a:pt x="459816" y="536016"/>
                    <a:pt x="461682" y="533684"/>
                    <a:pt x="461215" y="531351"/>
                  </a:cubicBezTo>
                  <a:cubicBezTo>
                    <a:pt x="460749" y="529485"/>
                    <a:pt x="460282" y="527619"/>
                    <a:pt x="459816" y="525753"/>
                  </a:cubicBezTo>
                  <a:cubicBezTo>
                    <a:pt x="459816" y="525287"/>
                    <a:pt x="459816" y="524354"/>
                    <a:pt x="459816" y="523887"/>
                  </a:cubicBezTo>
                  <a:cubicBezTo>
                    <a:pt x="460749" y="522488"/>
                    <a:pt x="461682" y="522954"/>
                    <a:pt x="462148" y="524820"/>
                  </a:cubicBezTo>
                  <a:cubicBezTo>
                    <a:pt x="463081" y="527153"/>
                    <a:pt x="464481" y="529485"/>
                    <a:pt x="464947" y="531818"/>
                  </a:cubicBezTo>
                  <a:cubicBezTo>
                    <a:pt x="464947" y="536016"/>
                    <a:pt x="467746" y="538815"/>
                    <a:pt x="470079" y="541614"/>
                  </a:cubicBezTo>
                  <a:cubicBezTo>
                    <a:pt x="470545" y="542081"/>
                    <a:pt x="470545" y="543014"/>
                    <a:pt x="470545" y="543481"/>
                  </a:cubicBezTo>
                  <a:cubicBezTo>
                    <a:pt x="469612" y="544880"/>
                    <a:pt x="468679" y="544880"/>
                    <a:pt x="467280" y="543947"/>
                  </a:cubicBezTo>
                  <a:cubicBezTo>
                    <a:pt x="466347" y="543481"/>
                    <a:pt x="464947" y="542547"/>
                    <a:pt x="464014" y="542081"/>
                  </a:cubicBezTo>
                  <a:cubicBezTo>
                    <a:pt x="459816" y="541148"/>
                    <a:pt x="456084" y="543014"/>
                    <a:pt x="454218" y="546280"/>
                  </a:cubicBezTo>
                  <a:cubicBezTo>
                    <a:pt x="452818" y="550012"/>
                    <a:pt x="451419" y="553277"/>
                    <a:pt x="451885" y="557476"/>
                  </a:cubicBezTo>
                  <a:cubicBezTo>
                    <a:pt x="452818" y="561208"/>
                    <a:pt x="453285" y="564940"/>
                    <a:pt x="453751" y="568672"/>
                  </a:cubicBezTo>
                  <a:lnTo>
                    <a:pt x="453285" y="568205"/>
                  </a:lnTo>
                  <a:cubicBezTo>
                    <a:pt x="453285" y="568672"/>
                    <a:pt x="453285" y="569138"/>
                    <a:pt x="453285" y="569138"/>
                  </a:cubicBezTo>
                  <a:cubicBezTo>
                    <a:pt x="453285" y="569138"/>
                    <a:pt x="453751" y="568672"/>
                    <a:pt x="453751" y="568672"/>
                  </a:cubicBezTo>
                  <a:cubicBezTo>
                    <a:pt x="456084" y="571471"/>
                    <a:pt x="457483" y="574737"/>
                    <a:pt x="456084" y="578935"/>
                  </a:cubicBezTo>
                  <a:cubicBezTo>
                    <a:pt x="453751" y="585000"/>
                    <a:pt x="453285" y="591531"/>
                    <a:pt x="454218" y="597595"/>
                  </a:cubicBezTo>
                  <a:cubicBezTo>
                    <a:pt x="454218" y="598062"/>
                    <a:pt x="455151" y="598995"/>
                    <a:pt x="455151" y="598995"/>
                  </a:cubicBezTo>
                  <a:cubicBezTo>
                    <a:pt x="456084" y="598995"/>
                    <a:pt x="457950" y="598528"/>
                    <a:pt x="458416" y="598062"/>
                  </a:cubicBezTo>
                  <a:cubicBezTo>
                    <a:pt x="460749" y="593863"/>
                    <a:pt x="462615" y="589665"/>
                    <a:pt x="464947" y="585466"/>
                  </a:cubicBezTo>
                  <a:cubicBezTo>
                    <a:pt x="464947" y="585000"/>
                    <a:pt x="464947" y="584067"/>
                    <a:pt x="464947" y="583600"/>
                  </a:cubicBezTo>
                  <a:cubicBezTo>
                    <a:pt x="465414" y="583600"/>
                    <a:pt x="465414" y="583600"/>
                    <a:pt x="465880" y="583600"/>
                  </a:cubicBezTo>
                  <a:cubicBezTo>
                    <a:pt x="467746" y="581268"/>
                    <a:pt x="470079" y="580335"/>
                    <a:pt x="473344" y="580801"/>
                  </a:cubicBezTo>
                  <a:cubicBezTo>
                    <a:pt x="473344" y="580801"/>
                    <a:pt x="473811" y="580335"/>
                    <a:pt x="473811" y="580335"/>
                  </a:cubicBezTo>
                  <a:cubicBezTo>
                    <a:pt x="473811" y="580335"/>
                    <a:pt x="474277" y="580335"/>
                    <a:pt x="474277" y="580335"/>
                  </a:cubicBezTo>
                  <a:cubicBezTo>
                    <a:pt x="474277" y="579868"/>
                    <a:pt x="474277" y="579402"/>
                    <a:pt x="474744" y="578935"/>
                  </a:cubicBezTo>
                  <a:cubicBezTo>
                    <a:pt x="479876" y="571937"/>
                    <a:pt x="485007" y="564940"/>
                    <a:pt x="488273" y="556543"/>
                  </a:cubicBezTo>
                  <a:cubicBezTo>
                    <a:pt x="488273" y="556076"/>
                    <a:pt x="490139" y="556076"/>
                    <a:pt x="491072" y="556076"/>
                  </a:cubicBezTo>
                  <a:cubicBezTo>
                    <a:pt x="491538" y="556076"/>
                    <a:pt x="492005" y="557009"/>
                    <a:pt x="492005" y="557476"/>
                  </a:cubicBezTo>
                  <a:cubicBezTo>
                    <a:pt x="492005" y="559342"/>
                    <a:pt x="492005" y="561208"/>
                    <a:pt x="491538" y="563074"/>
                  </a:cubicBezTo>
                  <a:cubicBezTo>
                    <a:pt x="490139" y="567272"/>
                    <a:pt x="488739" y="571471"/>
                    <a:pt x="486873" y="575203"/>
                  </a:cubicBezTo>
                  <a:cubicBezTo>
                    <a:pt x="485474" y="578469"/>
                    <a:pt x="487340" y="580801"/>
                    <a:pt x="488739" y="583134"/>
                  </a:cubicBezTo>
                  <a:cubicBezTo>
                    <a:pt x="489206" y="583134"/>
                    <a:pt x="489206" y="583134"/>
                    <a:pt x="489672" y="583134"/>
                  </a:cubicBezTo>
                  <a:cubicBezTo>
                    <a:pt x="489672" y="583600"/>
                    <a:pt x="489672" y="584067"/>
                    <a:pt x="489672" y="584533"/>
                  </a:cubicBezTo>
                  <a:cubicBezTo>
                    <a:pt x="491072" y="586399"/>
                    <a:pt x="492005" y="588732"/>
                    <a:pt x="492471" y="591064"/>
                  </a:cubicBezTo>
                  <a:cubicBezTo>
                    <a:pt x="492471" y="591064"/>
                    <a:pt x="492938" y="591531"/>
                    <a:pt x="492938" y="591531"/>
                  </a:cubicBezTo>
                  <a:lnTo>
                    <a:pt x="493404" y="592464"/>
                  </a:lnTo>
                  <a:lnTo>
                    <a:pt x="492471" y="591997"/>
                  </a:lnTo>
                  <a:cubicBezTo>
                    <a:pt x="492471" y="591531"/>
                    <a:pt x="492471" y="591531"/>
                    <a:pt x="492471" y="591064"/>
                  </a:cubicBezTo>
                  <a:cubicBezTo>
                    <a:pt x="490139" y="589665"/>
                    <a:pt x="489672" y="586866"/>
                    <a:pt x="489672" y="584533"/>
                  </a:cubicBezTo>
                  <a:cubicBezTo>
                    <a:pt x="489672" y="584067"/>
                    <a:pt x="489206" y="584067"/>
                    <a:pt x="489206" y="583600"/>
                  </a:cubicBezTo>
                  <a:cubicBezTo>
                    <a:pt x="489206" y="583600"/>
                    <a:pt x="489206" y="583134"/>
                    <a:pt x="488739" y="583134"/>
                  </a:cubicBezTo>
                  <a:cubicBezTo>
                    <a:pt x="486407" y="582667"/>
                    <a:pt x="484541" y="582667"/>
                    <a:pt x="482675" y="581734"/>
                  </a:cubicBezTo>
                  <a:cubicBezTo>
                    <a:pt x="479876" y="580335"/>
                    <a:pt x="477076" y="580335"/>
                    <a:pt x="474277" y="580335"/>
                  </a:cubicBezTo>
                  <a:cubicBezTo>
                    <a:pt x="474277" y="580335"/>
                    <a:pt x="474277" y="580801"/>
                    <a:pt x="474277" y="580801"/>
                  </a:cubicBezTo>
                  <a:cubicBezTo>
                    <a:pt x="473811" y="580801"/>
                    <a:pt x="473811" y="580801"/>
                    <a:pt x="473344" y="580801"/>
                  </a:cubicBezTo>
                  <a:cubicBezTo>
                    <a:pt x="471478" y="583600"/>
                    <a:pt x="469146" y="584067"/>
                    <a:pt x="465880" y="583600"/>
                  </a:cubicBezTo>
                  <a:cubicBezTo>
                    <a:pt x="465880" y="583600"/>
                    <a:pt x="465414" y="584067"/>
                    <a:pt x="465414" y="584067"/>
                  </a:cubicBezTo>
                  <a:cubicBezTo>
                    <a:pt x="465414" y="584533"/>
                    <a:pt x="464947" y="585000"/>
                    <a:pt x="464947" y="585466"/>
                  </a:cubicBezTo>
                  <a:cubicBezTo>
                    <a:pt x="464481" y="591064"/>
                    <a:pt x="465414" y="596662"/>
                    <a:pt x="462615" y="601794"/>
                  </a:cubicBezTo>
                  <a:cubicBezTo>
                    <a:pt x="461682" y="603660"/>
                    <a:pt x="463548" y="606459"/>
                    <a:pt x="466347" y="607392"/>
                  </a:cubicBezTo>
                  <a:cubicBezTo>
                    <a:pt x="467280" y="607858"/>
                    <a:pt x="468213" y="607858"/>
                    <a:pt x="469612" y="607858"/>
                  </a:cubicBezTo>
                  <a:cubicBezTo>
                    <a:pt x="469612" y="607858"/>
                    <a:pt x="469612" y="607392"/>
                    <a:pt x="469612" y="607392"/>
                  </a:cubicBezTo>
                  <a:cubicBezTo>
                    <a:pt x="470079" y="606925"/>
                    <a:pt x="470545" y="606459"/>
                    <a:pt x="470545" y="606459"/>
                  </a:cubicBezTo>
                  <a:cubicBezTo>
                    <a:pt x="471012" y="605526"/>
                    <a:pt x="471012" y="604593"/>
                    <a:pt x="471478" y="603660"/>
                  </a:cubicBezTo>
                  <a:cubicBezTo>
                    <a:pt x="471478" y="604126"/>
                    <a:pt x="471945" y="604593"/>
                    <a:pt x="471945" y="605059"/>
                  </a:cubicBezTo>
                  <a:cubicBezTo>
                    <a:pt x="471478" y="605526"/>
                    <a:pt x="471012" y="605992"/>
                    <a:pt x="470545" y="606459"/>
                  </a:cubicBezTo>
                  <a:cubicBezTo>
                    <a:pt x="470545" y="606925"/>
                    <a:pt x="470079" y="607392"/>
                    <a:pt x="470079" y="607858"/>
                  </a:cubicBezTo>
                  <a:cubicBezTo>
                    <a:pt x="470079" y="607858"/>
                    <a:pt x="469612" y="607858"/>
                    <a:pt x="469612" y="607858"/>
                  </a:cubicBezTo>
                  <a:cubicBezTo>
                    <a:pt x="469146" y="609725"/>
                    <a:pt x="468679" y="611591"/>
                    <a:pt x="469146" y="612990"/>
                  </a:cubicBezTo>
                  <a:cubicBezTo>
                    <a:pt x="471012" y="615789"/>
                    <a:pt x="472411" y="618122"/>
                    <a:pt x="471012" y="621854"/>
                  </a:cubicBezTo>
                  <a:cubicBezTo>
                    <a:pt x="470079" y="624186"/>
                    <a:pt x="469612" y="626519"/>
                    <a:pt x="469146" y="629318"/>
                  </a:cubicBezTo>
                  <a:cubicBezTo>
                    <a:pt x="468679" y="631184"/>
                    <a:pt x="468213" y="633516"/>
                    <a:pt x="469146" y="634916"/>
                  </a:cubicBezTo>
                  <a:cubicBezTo>
                    <a:pt x="472411" y="639114"/>
                    <a:pt x="471478" y="644713"/>
                    <a:pt x="473811" y="649378"/>
                  </a:cubicBezTo>
                  <a:cubicBezTo>
                    <a:pt x="474277" y="650311"/>
                    <a:pt x="475677" y="650777"/>
                    <a:pt x="476610" y="650777"/>
                  </a:cubicBezTo>
                  <a:cubicBezTo>
                    <a:pt x="477543" y="650777"/>
                    <a:pt x="479409" y="649844"/>
                    <a:pt x="479409" y="648911"/>
                  </a:cubicBezTo>
                  <a:cubicBezTo>
                    <a:pt x="481742" y="643313"/>
                    <a:pt x="485007" y="637715"/>
                    <a:pt x="485007" y="631184"/>
                  </a:cubicBezTo>
                  <a:cubicBezTo>
                    <a:pt x="485007" y="631184"/>
                    <a:pt x="484541" y="631184"/>
                    <a:pt x="484541" y="631184"/>
                  </a:cubicBezTo>
                  <a:cubicBezTo>
                    <a:pt x="484541" y="630717"/>
                    <a:pt x="484541" y="630717"/>
                    <a:pt x="484541" y="630251"/>
                  </a:cubicBezTo>
                  <a:cubicBezTo>
                    <a:pt x="484074" y="629784"/>
                    <a:pt x="483608" y="629784"/>
                    <a:pt x="483608" y="629318"/>
                  </a:cubicBezTo>
                  <a:cubicBezTo>
                    <a:pt x="484074" y="629318"/>
                    <a:pt x="484541" y="629318"/>
                    <a:pt x="484541" y="629784"/>
                  </a:cubicBezTo>
                  <a:cubicBezTo>
                    <a:pt x="484541" y="629784"/>
                    <a:pt x="484541" y="630251"/>
                    <a:pt x="484541" y="630251"/>
                  </a:cubicBezTo>
                  <a:cubicBezTo>
                    <a:pt x="484541" y="630251"/>
                    <a:pt x="485007" y="630717"/>
                    <a:pt x="485007" y="630717"/>
                  </a:cubicBezTo>
                  <a:cubicBezTo>
                    <a:pt x="485007" y="630717"/>
                    <a:pt x="485007" y="631184"/>
                    <a:pt x="485007" y="631184"/>
                  </a:cubicBezTo>
                  <a:cubicBezTo>
                    <a:pt x="486407" y="631184"/>
                    <a:pt x="487340" y="631184"/>
                    <a:pt x="488739" y="631184"/>
                  </a:cubicBezTo>
                  <a:cubicBezTo>
                    <a:pt x="488739" y="631184"/>
                    <a:pt x="488739" y="630717"/>
                    <a:pt x="488273" y="630717"/>
                  </a:cubicBezTo>
                  <a:cubicBezTo>
                    <a:pt x="488739" y="630251"/>
                    <a:pt x="488739" y="630251"/>
                    <a:pt x="489206" y="629784"/>
                  </a:cubicBezTo>
                  <a:cubicBezTo>
                    <a:pt x="489206" y="630251"/>
                    <a:pt x="489206" y="630717"/>
                    <a:pt x="488739" y="631184"/>
                  </a:cubicBezTo>
                  <a:cubicBezTo>
                    <a:pt x="488739" y="631184"/>
                    <a:pt x="488739" y="631184"/>
                    <a:pt x="488739" y="631184"/>
                  </a:cubicBezTo>
                  <a:cubicBezTo>
                    <a:pt x="490139" y="633516"/>
                    <a:pt x="491538" y="635849"/>
                    <a:pt x="492938" y="637715"/>
                  </a:cubicBezTo>
                  <a:cubicBezTo>
                    <a:pt x="492938" y="637715"/>
                    <a:pt x="493404" y="637248"/>
                    <a:pt x="493404" y="637248"/>
                  </a:cubicBezTo>
                  <a:cubicBezTo>
                    <a:pt x="493404" y="637715"/>
                    <a:pt x="493404" y="638181"/>
                    <a:pt x="493404" y="638648"/>
                  </a:cubicBezTo>
                  <a:cubicBezTo>
                    <a:pt x="493871" y="639581"/>
                    <a:pt x="494337" y="640047"/>
                    <a:pt x="494337" y="640980"/>
                  </a:cubicBezTo>
                  <a:cubicBezTo>
                    <a:pt x="494337" y="642846"/>
                    <a:pt x="493871" y="642846"/>
                    <a:pt x="493404" y="640980"/>
                  </a:cubicBezTo>
                  <a:cubicBezTo>
                    <a:pt x="493404" y="640514"/>
                    <a:pt x="493404" y="639581"/>
                    <a:pt x="493404" y="639114"/>
                  </a:cubicBezTo>
                  <a:cubicBezTo>
                    <a:pt x="493404" y="639114"/>
                    <a:pt x="493404" y="638648"/>
                    <a:pt x="493404" y="638648"/>
                  </a:cubicBezTo>
                  <a:cubicBezTo>
                    <a:pt x="493404" y="638181"/>
                    <a:pt x="492938" y="638181"/>
                    <a:pt x="492938" y="637715"/>
                  </a:cubicBezTo>
                  <a:cubicBezTo>
                    <a:pt x="492938" y="637715"/>
                    <a:pt x="492938" y="637715"/>
                    <a:pt x="492938" y="637715"/>
                  </a:cubicBezTo>
                  <a:cubicBezTo>
                    <a:pt x="490139" y="639581"/>
                    <a:pt x="489672" y="642380"/>
                    <a:pt x="490139" y="645179"/>
                  </a:cubicBezTo>
                  <a:cubicBezTo>
                    <a:pt x="490605" y="647978"/>
                    <a:pt x="492005" y="649844"/>
                    <a:pt x="494337" y="651244"/>
                  </a:cubicBezTo>
                  <a:cubicBezTo>
                    <a:pt x="496203" y="652177"/>
                    <a:pt x="498069" y="652177"/>
                    <a:pt x="499935" y="652643"/>
                  </a:cubicBezTo>
                  <a:cubicBezTo>
                    <a:pt x="502268" y="653110"/>
                    <a:pt x="503201" y="654976"/>
                    <a:pt x="501801" y="656375"/>
                  </a:cubicBezTo>
                  <a:cubicBezTo>
                    <a:pt x="498069" y="660107"/>
                    <a:pt x="495737" y="664306"/>
                    <a:pt x="495737" y="669904"/>
                  </a:cubicBezTo>
                  <a:cubicBezTo>
                    <a:pt x="495737" y="672236"/>
                    <a:pt x="492938" y="672236"/>
                    <a:pt x="491538" y="672703"/>
                  </a:cubicBezTo>
                  <a:cubicBezTo>
                    <a:pt x="489206" y="674102"/>
                    <a:pt x="488739" y="675035"/>
                    <a:pt x="490605" y="676901"/>
                  </a:cubicBezTo>
                  <a:cubicBezTo>
                    <a:pt x="494804" y="681567"/>
                    <a:pt x="494804" y="683899"/>
                    <a:pt x="489206" y="686232"/>
                  </a:cubicBezTo>
                  <a:cubicBezTo>
                    <a:pt x="487806" y="686698"/>
                    <a:pt x="486873" y="687165"/>
                    <a:pt x="486873" y="688564"/>
                  </a:cubicBezTo>
                  <a:cubicBezTo>
                    <a:pt x="487806" y="693229"/>
                    <a:pt x="491538" y="696028"/>
                    <a:pt x="494804" y="695095"/>
                  </a:cubicBezTo>
                  <a:cubicBezTo>
                    <a:pt x="499002" y="693696"/>
                    <a:pt x="503201" y="691363"/>
                    <a:pt x="507866" y="691830"/>
                  </a:cubicBezTo>
                  <a:cubicBezTo>
                    <a:pt x="508332" y="691830"/>
                    <a:pt x="509265" y="692296"/>
                    <a:pt x="509265" y="692763"/>
                  </a:cubicBezTo>
                  <a:cubicBezTo>
                    <a:pt x="509265" y="693696"/>
                    <a:pt x="509732" y="695095"/>
                    <a:pt x="508799" y="696028"/>
                  </a:cubicBezTo>
                  <a:cubicBezTo>
                    <a:pt x="506933" y="697894"/>
                    <a:pt x="505067" y="699294"/>
                    <a:pt x="503201" y="701160"/>
                  </a:cubicBezTo>
                  <a:cubicBezTo>
                    <a:pt x="499469" y="704425"/>
                    <a:pt x="498069" y="708624"/>
                    <a:pt x="498536" y="713289"/>
                  </a:cubicBezTo>
                  <a:cubicBezTo>
                    <a:pt x="498536" y="714222"/>
                    <a:pt x="499935" y="715155"/>
                    <a:pt x="500868" y="716088"/>
                  </a:cubicBezTo>
                  <a:cubicBezTo>
                    <a:pt x="500868" y="716088"/>
                    <a:pt x="500402" y="715622"/>
                    <a:pt x="500402" y="715622"/>
                  </a:cubicBezTo>
                  <a:cubicBezTo>
                    <a:pt x="500868" y="715622"/>
                    <a:pt x="500868" y="715622"/>
                    <a:pt x="501335" y="715622"/>
                  </a:cubicBezTo>
                  <a:cubicBezTo>
                    <a:pt x="501335" y="715155"/>
                    <a:pt x="501801" y="715155"/>
                    <a:pt x="501801" y="714689"/>
                  </a:cubicBezTo>
                  <a:cubicBezTo>
                    <a:pt x="502734" y="715155"/>
                    <a:pt x="502268" y="715622"/>
                    <a:pt x="501335" y="715622"/>
                  </a:cubicBezTo>
                  <a:cubicBezTo>
                    <a:pt x="501335" y="715622"/>
                    <a:pt x="500868" y="716088"/>
                    <a:pt x="500868" y="716088"/>
                  </a:cubicBezTo>
                  <a:cubicBezTo>
                    <a:pt x="504134" y="719354"/>
                    <a:pt x="507399" y="722619"/>
                    <a:pt x="510199" y="726351"/>
                  </a:cubicBezTo>
                  <a:cubicBezTo>
                    <a:pt x="512065" y="728217"/>
                    <a:pt x="512531" y="730550"/>
                    <a:pt x="511598" y="732882"/>
                  </a:cubicBezTo>
                  <a:cubicBezTo>
                    <a:pt x="510665" y="734748"/>
                    <a:pt x="509732" y="737081"/>
                    <a:pt x="508799" y="738947"/>
                  </a:cubicBezTo>
                  <a:cubicBezTo>
                    <a:pt x="508799" y="738947"/>
                    <a:pt x="508799" y="738947"/>
                    <a:pt x="508332" y="738947"/>
                  </a:cubicBezTo>
                  <a:cubicBezTo>
                    <a:pt x="508332" y="738947"/>
                    <a:pt x="508332" y="739413"/>
                    <a:pt x="508332" y="739413"/>
                  </a:cubicBezTo>
                  <a:lnTo>
                    <a:pt x="508799" y="738947"/>
                  </a:lnTo>
                  <a:cubicBezTo>
                    <a:pt x="508799" y="740813"/>
                    <a:pt x="507866" y="743145"/>
                    <a:pt x="508332" y="744545"/>
                  </a:cubicBezTo>
                  <a:cubicBezTo>
                    <a:pt x="509265" y="747811"/>
                    <a:pt x="509732" y="750610"/>
                    <a:pt x="507399" y="753409"/>
                  </a:cubicBezTo>
                  <a:cubicBezTo>
                    <a:pt x="506933" y="753875"/>
                    <a:pt x="506933" y="754342"/>
                    <a:pt x="506466" y="755275"/>
                  </a:cubicBezTo>
                  <a:lnTo>
                    <a:pt x="512065" y="766471"/>
                  </a:lnTo>
                  <a:cubicBezTo>
                    <a:pt x="515797" y="767870"/>
                    <a:pt x="519062" y="770203"/>
                    <a:pt x="521395" y="773468"/>
                  </a:cubicBezTo>
                  <a:cubicBezTo>
                    <a:pt x="523727" y="776734"/>
                    <a:pt x="526526" y="778600"/>
                    <a:pt x="530258" y="780000"/>
                  </a:cubicBezTo>
                  <a:cubicBezTo>
                    <a:pt x="533057" y="780933"/>
                    <a:pt x="535856" y="782799"/>
                    <a:pt x="538655" y="784198"/>
                  </a:cubicBezTo>
                  <a:cubicBezTo>
                    <a:pt x="540521" y="785131"/>
                    <a:pt x="541454" y="786997"/>
                    <a:pt x="540988" y="788863"/>
                  </a:cubicBezTo>
                  <a:cubicBezTo>
                    <a:pt x="539588" y="792595"/>
                    <a:pt x="538655" y="796327"/>
                    <a:pt x="540055" y="800059"/>
                  </a:cubicBezTo>
                  <a:cubicBezTo>
                    <a:pt x="540521" y="801459"/>
                    <a:pt x="541921" y="802858"/>
                    <a:pt x="542854" y="804258"/>
                  </a:cubicBezTo>
                  <a:lnTo>
                    <a:pt x="543787" y="804258"/>
                  </a:lnTo>
                  <a:lnTo>
                    <a:pt x="543320" y="804724"/>
                  </a:lnTo>
                  <a:cubicBezTo>
                    <a:pt x="543320" y="804724"/>
                    <a:pt x="542854" y="804258"/>
                    <a:pt x="542854" y="804258"/>
                  </a:cubicBezTo>
                  <a:lnTo>
                    <a:pt x="542854" y="804258"/>
                  </a:lnTo>
                  <a:cubicBezTo>
                    <a:pt x="543320" y="805657"/>
                    <a:pt x="543320" y="807057"/>
                    <a:pt x="543787" y="807990"/>
                  </a:cubicBezTo>
                  <a:cubicBezTo>
                    <a:pt x="545653" y="808456"/>
                    <a:pt x="547053" y="808456"/>
                    <a:pt x="548919" y="808923"/>
                  </a:cubicBezTo>
                  <a:cubicBezTo>
                    <a:pt x="551251" y="809389"/>
                    <a:pt x="553584" y="810322"/>
                    <a:pt x="554517" y="813588"/>
                  </a:cubicBezTo>
                  <a:cubicBezTo>
                    <a:pt x="555916" y="817787"/>
                    <a:pt x="557316" y="821985"/>
                    <a:pt x="559648" y="826184"/>
                  </a:cubicBezTo>
                  <a:cubicBezTo>
                    <a:pt x="561981" y="830382"/>
                    <a:pt x="560115" y="833648"/>
                    <a:pt x="558715" y="836913"/>
                  </a:cubicBezTo>
                  <a:cubicBezTo>
                    <a:pt x="558249" y="837846"/>
                    <a:pt x="557316" y="839246"/>
                    <a:pt x="556383" y="839712"/>
                  </a:cubicBezTo>
                  <a:cubicBezTo>
                    <a:pt x="554983" y="840645"/>
                    <a:pt x="552651" y="842045"/>
                    <a:pt x="551251" y="842045"/>
                  </a:cubicBezTo>
                  <a:cubicBezTo>
                    <a:pt x="545653" y="840179"/>
                    <a:pt x="540055" y="839712"/>
                    <a:pt x="535856" y="835514"/>
                  </a:cubicBezTo>
                  <a:lnTo>
                    <a:pt x="536323" y="835980"/>
                  </a:lnTo>
                  <a:cubicBezTo>
                    <a:pt x="536323" y="835980"/>
                    <a:pt x="535856" y="835514"/>
                    <a:pt x="535856" y="835514"/>
                  </a:cubicBezTo>
                  <a:cubicBezTo>
                    <a:pt x="537722" y="835980"/>
                    <a:pt x="539588" y="835980"/>
                    <a:pt x="541454" y="836447"/>
                  </a:cubicBezTo>
                  <a:cubicBezTo>
                    <a:pt x="545187" y="836447"/>
                    <a:pt x="547053" y="834114"/>
                    <a:pt x="547519" y="830849"/>
                  </a:cubicBezTo>
                  <a:cubicBezTo>
                    <a:pt x="547986" y="823385"/>
                    <a:pt x="546586" y="816387"/>
                    <a:pt x="543787" y="809389"/>
                  </a:cubicBezTo>
                  <a:cubicBezTo>
                    <a:pt x="540988" y="807990"/>
                    <a:pt x="538189" y="806590"/>
                    <a:pt x="537256" y="803325"/>
                  </a:cubicBezTo>
                  <a:cubicBezTo>
                    <a:pt x="536323" y="800059"/>
                    <a:pt x="535390" y="797260"/>
                    <a:pt x="534457" y="793995"/>
                  </a:cubicBezTo>
                  <a:cubicBezTo>
                    <a:pt x="532591" y="786997"/>
                    <a:pt x="528392" y="782799"/>
                    <a:pt x="521861" y="780933"/>
                  </a:cubicBezTo>
                  <a:cubicBezTo>
                    <a:pt x="516730" y="779533"/>
                    <a:pt x="512531" y="776734"/>
                    <a:pt x="508332" y="773468"/>
                  </a:cubicBezTo>
                  <a:cubicBezTo>
                    <a:pt x="506000" y="771602"/>
                    <a:pt x="503667" y="769270"/>
                    <a:pt x="500868" y="767404"/>
                  </a:cubicBezTo>
                  <a:cubicBezTo>
                    <a:pt x="499469" y="766471"/>
                    <a:pt x="497136" y="766471"/>
                    <a:pt x="495270" y="766004"/>
                  </a:cubicBezTo>
                  <a:cubicBezTo>
                    <a:pt x="493871" y="765538"/>
                    <a:pt x="491072" y="767870"/>
                    <a:pt x="491538" y="769270"/>
                  </a:cubicBezTo>
                  <a:cubicBezTo>
                    <a:pt x="492005" y="773002"/>
                    <a:pt x="493404" y="776734"/>
                    <a:pt x="492938" y="780466"/>
                  </a:cubicBezTo>
                  <a:cubicBezTo>
                    <a:pt x="492938" y="782332"/>
                    <a:pt x="493871" y="784198"/>
                    <a:pt x="494804" y="785598"/>
                  </a:cubicBezTo>
                  <a:cubicBezTo>
                    <a:pt x="497603" y="789330"/>
                    <a:pt x="500868" y="792129"/>
                    <a:pt x="503201" y="795861"/>
                  </a:cubicBezTo>
                  <a:cubicBezTo>
                    <a:pt x="510665" y="807057"/>
                    <a:pt x="520462" y="816387"/>
                    <a:pt x="527926" y="827583"/>
                  </a:cubicBezTo>
                  <a:cubicBezTo>
                    <a:pt x="528859" y="828983"/>
                    <a:pt x="530725" y="830382"/>
                    <a:pt x="532124" y="831315"/>
                  </a:cubicBezTo>
                  <a:lnTo>
                    <a:pt x="531658" y="830849"/>
                  </a:lnTo>
                  <a:cubicBezTo>
                    <a:pt x="531658" y="830849"/>
                    <a:pt x="532124" y="831315"/>
                    <a:pt x="532124" y="831315"/>
                  </a:cubicBezTo>
                  <a:cubicBezTo>
                    <a:pt x="526993" y="833181"/>
                    <a:pt x="523727" y="836913"/>
                    <a:pt x="523727" y="842978"/>
                  </a:cubicBezTo>
                  <a:cubicBezTo>
                    <a:pt x="523727" y="851375"/>
                    <a:pt x="523261" y="859772"/>
                    <a:pt x="523727" y="868169"/>
                  </a:cubicBezTo>
                  <a:cubicBezTo>
                    <a:pt x="524194" y="878899"/>
                    <a:pt x="522328" y="888229"/>
                    <a:pt x="518596" y="898026"/>
                  </a:cubicBezTo>
                  <a:cubicBezTo>
                    <a:pt x="514864" y="908289"/>
                    <a:pt x="509732" y="918086"/>
                    <a:pt x="507399" y="928815"/>
                  </a:cubicBezTo>
                  <a:cubicBezTo>
                    <a:pt x="505067" y="938612"/>
                    <a:pt x="501335" y="948408"/>
                    <a:pt x="495737" y="956806"/>
                  </a:cubicBezTo>
                  <a:cubicBezTo>
                    <a:pt x="490139" y="964736"/>
                    <a:pt x="488739" y="973133"/>
                    <a:pt x="489206" y="982464"/>
                  </a:cubicBezTo>
                  <a:cubicBezTo>
                    <a:pt x="489206" y="984330"/>
                    <a:pt x="489206" y="986196"/>
                    <a:pt x="489672" y="988062"/>
                  </a:cubicBezTo>
                  <a:cubicBezTo>
                    <a:pt x="490139" y="998325"/>
                    <a:pt x="488739" y="1008588"/>
                    <a:pt x="482675" y="1017452"/>
                  </a:cubicBezTo>
                  <a:cubicBezTo>
                    <a:pt x="480809" y="1020251"/>
                    <a:pt x="480342" y="1023516"/>
                    <a:pt x="481742" y="1026782"/>
                  </a:cubicBezTo>
                  <a:cubicBezTo>
                    <a:pt x="485007" y="1033313"/>
                    <a:pt x="485940" y="1039844"/>
                    <a:pt x="484074" y="1047308"/>
                  </a:cubicBezTo>
                  <a:cubicBezTo>
                    <a:pt x="483141" y="1050107"/>
                    <a:pt x="483608" y="1053839"/>
                    <a:pt x="484074" y="1056638"/>
                  </a:cubicBezTo>
                  <a:cubicBezTo>
                    <a:pt x="484074" y="1058504"/>
                    <a:pt x="484541" y="1060370"/>
                    <a:pt x="485007" y="1062236"/>
                  </a:cubicBezTo>
                  <a:cubicBezTo>
                    <a:pt x="487340" y="1067368"/>
                    <a:pt x="489206" y="1072966"/>
                    <a:pt x="492005" y="1078097"/>
                  </a:cubicBezTo>
                  <a:cubicBezTo>
                    <a:pt x="492938" y="1079497"/>
                    <a:pt x="494804" y="1080896"/>
                    <a:pt x="496203" y="1081829"/>
                  </a:cubicBezTo>
                  <a:cubicBezTo>
                    <a:pt x="499935" y="1084162"/>
                    <a:pt x="499935" y="1084162"/>
                    <a:pt x="498536" y="1086961"/>
                  </a:cubicBezTo>
                  <a:cubicBezTo>
                    <a:pt x="498069" y="1088827"/>
                    <a:pt x="496670" y="1090227"/>
                    <a:pt x="496203" y="1092093"/>
                  </a:cubicBezTo>
                  <a:cubicBezTo>
                    <a:pt x="495737" y="1093959"/>
                    <a:pt x="495270" y="1095825"/>
                    <a:pt x="496203" y="1097691"/>
                  </a:cubicBezTo>
                  <a:cubicBezTo>
                    <a:pt x="498069" y="1103289"/>
                    <a:pt x="501335" y="1107954"/>
                    <a:pt x="498536" y="1114018"/>
                  </a:cubicBezTo>
                  <a:cubicBezTo>
                    <a:pt x="498069" y="1115418"/>
                    <a:pt x="499002" y="1117751"/>
                    <a:pt x="499469" y="1119617"/>
                  </a:cubicBezTo>
                  <a:cubicBezTo>
                    <a:pt x="502734" y="1126614"/>
                    <a:pt x="505533" y="1133612"/>
                    <a:pt x="508799" y="1140609"/>
                  </a:cubicBezTo>
                  <a:cubicBezTo>
                    <a:pt x="510665" y="1144341"/>
                    <a:pt x="511598" y="1147607"/>
                    <a:pt x="511132" y="1151806"/>
                  </a:cubicBezTo>
                  <a:cubicBezTo>
                    <a:pt x="510665" y="1156471"/>
                    <a:pt x="512065" y="1158337"/>
                    <a:pt x="515330" y="1159270"/>
                  </a:cubicBezTo>
                  <a:cubicBezTo>
                    <a:pt x="526526" y="1161136"/>
                    <a:pt x="534923" y="1168133"/>
                    <a:pt x="544254" y="1173731"/>
                  </a:cubicBezTo>
                  <a:cubicBezTo>
                    <a:pt x="552184" y="1178396"/>
                    <a:pt x="556383" y="1184928"/>
                    <a:pt x="556849" y="1193791"/>
                  </a:cubicBezTo>
                  <a:cubicBezTo>
                    <a:pt x="557316" y="1200789"/>
                    <a:pt x="559182" y="1207786"/>
                    <a:pt x="561048" y="1214317"/>
                  </a:cubicBezTo>
                  <a:cubicBezTo>
                    <a:pt x="564313" y="1225980"/>
                    <a:pt x="569911" y="1237176"/>
                    <a:pt x="571311" y="1249305"/>
                  </a:cubicBezTo>
                  <a:cubicBezTo>
                    <a:pt x="571777" y="1253038"/>
                    <a:pt x="574110" y="1256303"/>
                    <a:pt x="577375" y="1259102"/>
                  </a:cubicBezTo>
                  <a:cubicBezTo>
                    <a:pt x="583440" y="1264234"/>
                    <a:pt x="587172" y="1270765"/>
                    <a:pt x="590904" y="1277762"/>
                  </a:cubicBezTo>
                  <a:cubicBezTo>
                    <a:pt x="593237" y="1281494"/>
                    <a:pt x="592304" y="1285227"/>
                    <a:pt x="590438" y="1288492"/>
                  </a:cubicBezTo>
                  <a:cubicBezTo>
                    <a:pt x="589038" y="1291291"/>
                    <a:pt x="586706" y="1291758"/>
                    <a:pt x="583907" y="1291291"/>
                  </a:cubicBezTo>
                  <a:cubicBezTo>
                    <a:pt x="583440" y="1291291"/>
                    <a:pt x="582507" y="1291291"/>
                    <a:pt x="582041" y="1291758"/>
                  </a:cubicBezTo>
                  <a:cubicBezTo>
                    <a:pt x="580175" y="1292224"/>
                    <a:pt x="579242" y="1295023"/>
                    <a:pt x="580175" y="1296423"/>
                  </a:cubicBezTo>
                  <a:cubicBezTo>
                    <a:pt x="583440" y="1302487"/>
                    <a:pt x="587639" y="1307152"/>
                    <a:pt x="593703" y="1309951"/>
                  </a:cubicBezTo>
                  <a:cubicBezTo>
                    <a:pt x="601634" y="1313683"/>
                    <a:pt x="607232" y="1319748"/>
                    <a:pt x="613297" y="1325346"/>
                  </a:cubicBezTo>
                  <a:cubicBezTo>
                    <a:pt x="615629" y="1327679"/>
                    <a:pt x="617029" y="1330944"/>
                    <a:pt x="616562" y="1334210"/>
                  </a:cubicBezTo>
                  <a:cubicBezTo>
                    <a:pt x="616562" y="1337475"/>
                    <a:pt x="616562" y="1340741"/>
                    <a:pt x="615629" y="1343540"/>
                  </a:cubicBezTo>
                  <a:cubicBezTo>
                    <a:pt x="614696" y="1347738"/>
                    <a:pt x="616096" y="1350537"/>
                    <a:pt x="618895" y="1353803"/>
                  </a:cubicBezTo>
                  <a:cubicBezTo>
                    <a:pt x="628225" y="1363133"/>
                    <a:pt x="639421" y="1371064"/>
                    <a:pt x="645486" y="1383659"/>
                  </a:cubicBezTo>
                  <a:cubicBezTo>
                    <a:pt x="646419" y="1385525"/>
                    <a:pt x="650151" y="1385992"/>
                    <a:pt x="652483" y="1384126"/>
                  </a:cubicBezTo>
                  <a:cubicBezTo>
                    <a:pt x="655282" y="1381793"/>
                    <a:pt x="656682" y="1378528"/>
                    <a:pt x="655749" y="1375729"/>
                  </a:cubicBezTo>
                  <a:cubicBezTo>
                    <a:pt x="654349" y="1371064"/>
                    <a:pt x="652017" y="1367332"/>
                    <a:pt x="649218" y="1364066"/>
                  </a:cubicBezTo>
                  <a:cubicBezTo>
                    <a:pt x="646419" y="1361267"/>
                    <a:pt x="638954" y="1347738"/>
                    <a:pt x="638021" y="1344006"/>
                  </a:cubicBezTo>
                  <a:cubicBezTo>
                    <a:pt x="637088" y="1340741"/>
                    <a:pt x="635689" y="1337942"/>
                    <a:pt x="634756" y="1334676"/>
                  </a:cubicBezTo>
                  <a:cubicBezTo>
                    <a:pt x="633823" y="1329545"/>
                    <a:pt x="633356" y="1324413"/>
                    <a:pt x="632423" y="1319281"/>
                  </a:cubicBezTo>
                  <a:cubicBezTo>
                    <a:pt x="631024" y="1313217"/>
                    <a:pt x="625426" y="1310418"/>
                    <a:pt x="623560" y="1304820"/>
                  </a:cubicBezTo>
                  <a:cubicBezTo>
                    <a:pt x="620761" y="1296423"/>
                    <a:pt x="617029" y="1288026"/>
                    <a:pt x="612364" y="1280561"/>
                  </a:cubicBezTo>
                  <a:cubicBezTo>
                    <a:pt x="607232" y="1272631"/>
                    <a:pt x="603966" y="1263301"/>
                    <a:pt x="597435" y="1255837"/>
                  </a:cubicBezTo>
                  <a:cubicBezTo>
                    <a:pt x="596036" y="1254437"/>
                    <a:pt x="595103" y="1252571"/>
                    <a:pt x="595103" y="1250705"/>
                  </a:cubicBezTo>
                  <a:cubicBezTo>
                    <a:pt x="594170" y="1241375"/>
                    <a:pt x="592304" y="1231578"/>
                    <a:pt x="595103" y="1222248"/>
                  </a:cubicBezTo>
                  <a:cubicBezTo>
                    <a:pt x="595569" y="1220848"/>
                    <a:pt x="596502" y="1219916"/>
                    <a:pt x="597902" y="1220382"/>
                  </a:cubicBezTo>
                  <a:cubicBezTo>
                    <a:pt x="601634" y="1221782"/>
                    <a:pt x="604899" y="1223648"/>
                    <a:pt x="608165" y="1225047"/>
                  </a:cubicBezTo>
                  <a:cubicBezTo>
                    <a:pt x="611897" y="1226913"/>
                    <a:pt x="614230" y="1229246"/>
                    <a:pt x="614696" y="1233444"/>
                  </a:cubicBezTo>
                  <a:cubicBezTo>
                    <a:pt x="616096" y="1241841"/>
                    <a:pt x="617029" y="1249772"/>
                    <a:pt x="620294" y="1257703"/>
                  </a:cubicBezTo>
                  <a:cubicBezTo>
                    <a:pt x="624959" y="1269832"/>
                    <a:pt x="631490" y="1281028"/>
                    <a:pt x="639421" y="1290825"/>
                  </a:cubicBezTo>
                  <a:cubicBezTo>
                    <a:pt x="640820" y="1292691"/>
                    <a:pt x="643619" y="1294557"/>
                    <a:pt x="644086" y="1296889"/>
                  </a:cubicBezTo>
                  <a:cubicBezTo>
                    <a:pt x="645486" y="1302954"/>
                    <a:pt x="649684" y="1306686"/>
                    <a:pt x="653883" y="1310418"/>
                  </a:cubicBezTo>
                  <a:cubicBezTo>
                    <a:pt x="656682" y="1312750"/>
                    <a:pt x="659947" y="1315083"/>
                    <a:pt x="662746" y="1317882"/>
                  </a:cubicBezTo>
                  <a:cubicBezTo>
                    <a:pt x="664146" y="1319281"/>
                    <a:pt x="664612" y="1321147"/>
                    <a:pt x="663213" y="1323014"/>
                  </a:cubicBezTo>
                  <a:cubicBezTo>
                    <a:pt x="662280" y="1323947"/>
                    <a:pt x="661813" y="1325346"/>
                    <a:pt x="661347" y="1326279"/>
                  </a:cubicBezTo>
                  <a:cubicBezTo>
                    <a:pt x="659481" y="1329078"/>
                    <a:pt x="659947" y="1332810"/>
                    <a:pt x="662746" y="1335143"/>
                  </a:cubicBezTo>
                  <a:cubicBezTo>
                    <a:pt x="666478" y="1337942"/>
                    <a:pt x="669744" y="1340741"/>
                    <a:pt x="673942" y="1342607"/>
                  </a:cubicBezTo>
                  <a:cubicBezTo>
                    <a:pt x="678607" y="1344939"/>
                    <a:pt x="680940" y="1347738"/>
                    <a:pt x="681407" y="1352870"/>
                  </a:cubicBezTo>
                  <a:cubicBezTo>
                    <a:pt x="681407" y="1355203"/>
                    <a:pt x="683739" y="1357069"/>
                    <a:pt x="685605" y="1358935"/>
                  </a:cubicBezTo>
                  <a:cubicBezTo>
                    <a:pt x="705198" y="1379461"/>
                    <a:pt x="710797" y="1390191"/>
                    <a:pt x="716861" y="1413049"/>
                  </a:cubicBezTo>
                  <a:cubicBezTo>
                    <a:pt x="717328" y="1414915"/>
                    <a:pt x="717328" y="1416781"/>
                    <a:pt x="716861" y="1418648"/>
                  </a:cubicBezTo>
                  <a:cubicBezTo>
                    <a:pt x="715928" y="1420980"/>
                    <a:pt x="714995" y="1423779"/>
                    <a:pt x="713595" y="1425645"/>
                  </a:cubicBezTo>
                  <a:cubicBezTo>
                    <a:pt x="708930" y="1431710"/>
                    <a:pt x="710797" y="1437774"/>
                    <a:pt x="714062" y="1443372"/>
                  </a:cubicBezTo>
                  <a:cubicBezTo>
                    <a:pt x="716861" y="1448504"/>
                    <a:pt x="720593" y="1453169"/>
                    <a:pt x="726191" y="1455035"/>
                  </a:cubicBezTo>
                  <a:cubicBezTo>
                    <a:pt x="731789" y="1456901"/>
                    <a:pt x="736454" y="1460633"/>
                    <a:pt x="739720" y="1465298"/>
                  </a:cubicBezTo>
                  <a:cubicBezTo>
                    <a:pt x="743452" y="1470430"/>
                    <a:pt x="748584" y="1472762"/>
                    <a:pt x="754182" y="1474162"/>
                  </a:cubicBezTo>
                  <a:cubicBezTo>
                    <a:pt x="756514" y="1474628"/>
                    <a:pt x="759313" y="1475095"/>
                    <a:pt x="761646" y="1475561"/>
                  </a:cubicBezTo>
                  <a:cubicBezTo>
                    <a:pt x="763978" y="1476494"/>
                    <a:pt x="766777" y="1476961"/>
                    <a:pt x="768643" y="1478827"/>
                  </a:cubicBezTo>
                  <a:cubicBezTo>
                    <a:pt x="777040" y="1486291"/>
                    <a:pt x="785904" y="1491889"/>
                    <a:pt x="797100" y="1494688"/>
                  </a:cubicBezTo>
                  <a:cubicBezTo>
                    <a:pt x="802698" y="1496088"/>
                    <a:pt x="807830" y="1498887"/>
                    <a:pt x="812961" y="1501686"/>
                  </a:cubicBezTo>
                  <a:cubicBezTo>
                    <a:pt x="818560" y="1504951"/>
                    <a:pt x="824624" y="1506817"/>
                    <a:pt x="830689" y="1508683"/>
                  </a:cubicBezTo>
                  <a:cubicBezTo>
                    <a:pt x="851682" y="1515214"/>
                    <a:pt x="852148" y="1515214"/>
                    <a:pt x="873141" y="1507284"/>
                  </a:cubicBezTo>
                  <a:cubicBezTo>
                    <a:pt x="879205" y="1504951"/>
                    <a:pt x="885270" y="1505884"/>
                    <a:pt x="889469" y="1509616"/>
                  </a:cubicBezTo>
                  <a:cubicBezTo>
                    <a:pt x="899265" y="1518946"/>
                    <a:pt x="910928" y="1525944"/>
                    <a:pt x="919792" y="1536674"/>
                  </a:cubicBezTo>
                  <a:cubicBezTo>
                    <a:pt x="923524" y="1541339"/>
                    <a:pt x="928655" y="1544138"/>
                    <a:pt x="934720" y="1544604"/>
                  </a:cubicBezTo>
                  <a:cubicBezTo>
                    <a:pt x="943117" y="1545537"/>
                    <a:pt x="951048" y="1548336"/>
                    <a:pt x="958978" y="1550669"/>
                  </a:cubicBezTo>
                  <a:cubicBezTo>
                    <a:pt x="967842" y="1553468"/>
                    <a:pt x="977172" y="1557667"/>
                    <a:pt x="986969" y="1556733"/>
                  </a:cubicBezTo>
                  <a:cubicBezTo>
                    <a:pt x="989301" y="1556733"/>
                    <a:pt x="990701" y="1557667"/>
                    <a:pt x="991167" y="1559533"/>
                  </a:cubicBezTo>
                  <a:cubicBezTo>
                    <a:pt x="993033" y="1565131"/>
                    <a:pt x="997698" y="1568863"/>
                    <a:pt x="1001430" y="1573528"/>
                  </a:cubicBezTo>
                  <a:cubicBezTo>
                    <a:pt x="1005629" y="1578659"/>
                    <a:pt x="1010294" y="1582858"/>
                    <a:pt x="1014026" y="1588456"/>
                  </a:cubicBezTo>
                  <a:cubicBezTo>
                    <a:pt x="1016359" y="1591255"/>
                    <a:pt x="1017758" y="1594987"/>
                    <a:pt x="1016359" y="1599186"/>
                  </a:cubicBezTo>
                  <a:cubicBezTo>
                    <a:pt x="1014492" y="1605250"/>
                    <a:pt x="1017758" y="1608982"/>
                    <a:pt x="1023356" y="1610382"/>
                  </a:cubicBezTo>
                  <a:cubicBezTo>
                    <a:pt x="1025689" y="1611315"/>
                    <a:pt x="1028021" y="1612248"/>
                    <a:pt x="1030820" y="1612248"/>
                  </a:cubicBezTo>
                  <a:cubicBezTo>
                    <a:pt x="1032686" y="1612248"/>
                    <a:pt x="1034552" y="1612248"/>
                    <a:pt x="1036418" y="1613181"/>
                  </a:cubicBezTo>
                  <a:cubicBezTo>
                    <a:pt x="1041083" y="1616913"/>
                    <a:pt x="1046215" y="1619712"/>
                    <a:pt x="1047148" y="1626243"/>
                  </a:cubicBezTo>
                  <a:cubicBezTo>
                    <a:pt x="1048547" y="1633241"/>
                    <a:pt x="1054146" y="1634640"/>
                    <a:pt x="1060210" y="1636040"/>
                  </a:cubicBezTo>
                  <a:cubicBezTo>
                    <a:pt x="1062076" y="1636506"/>
                    <a:pt x="1063942" y="1636040"/>
                    <a:pt x="1065808" y="1635573"/>
                  </a:cubicBezTo>
                  <a:cubicBezTo>
                    <a:pt x="1072339" y="1633241"/>
                    <a:pt x="1077471" y="1635573"/>
                    <a:pt x="1081670" y="1639772"/>
                  </a:cubicBezTo>
                  <a:cubicBezTo>
                    <a:pt x="1085402" y="1643970"/>
                    <a:pt x="1090067" y="1645836"/>
                    <a:pt x="1093799" y="1649102"/>
                  </a:cubicBezTo>
                  <a:cubicBezTo>
                    <a:pt x="1097997" y="1652834"/>
                    <a:pt x="1100330" y="1652367"/>
                    <a:pt x="1105461" y="1648169"/>
                  </a:cubicBezTo>
                  <a:cubicBezTo>
                    <a:pt x="1107794" y="1646303"/>
                    <a:pt x="1108260" y="1643970"/>
                    <a:pt x="1107327" y="1641638"/>
                  </a:cubicBezTo>
                  <a:cubicBezTo>
                    <a:pt x="1106861" y="1639772"/>
                    <a:pt x="1105461" y="1637439"/>
                    <a:pt x="1107327" y="1636506"/>
                  </a:cubicBezTo>
                  <a:cubicBezTo>
                    <a:pt x="1112459" y="1633241"/>
                    <a:pt x="1115258" y="1628109"/>
                    <a:pt x="1118990" y="1623911"/>
                  </a:cubicBezTo>
                  <a:cubicBezTo>
                    <a:pt x="1119923" y="1622977"/>
                    <a:pt x="1122722" y="1622977"/>
                    <a:pt x="1124122" y="1623911"/>
                  </a:cubicBezTo>
                  <a:cubicBezTo>
                    <a:pt x="1129720" y="1626709"/>
                    <a:pt x="1133452" y="1630908"/>
                    <a:pt x="1134385" y="1636973"/>
                  </a:cubicBezTo>
                  <a:cubicBezTo>
                    <a:pt x="1134851" y="1641638"/>
                    <a:pt x="1136251" y="1645836"/>
                    <a:pt x="1139050" y="1649102"/>
                  </a:cubicBezTo>
                  <a:cubicBezTo>
                    <a:pt x="1142782" y="1653767"/>
                    <a:pt x="1143248" y="1659831"/>
                    <a:pt x="1147913" y="1664030"/>
                  </a:cubicBezTo>
                  <a:cubicBezTo>
                    <a:pt x="1148847" y="1664963"/>
                    <a:pt x="1149313" y="1667762"/>
                    <a:pt x="1149313" y="1669162"/>
                  </a:cubicBezTo>
                  <a:cubicBezTo>
                    <a:pt x="1149313" y="1677559"/>
                    <a:pt x="1149779" y="1685956"/>
                    <a:pt x="1148847" y="1693887"/>
                  </a:cubicBezTo>
                  <a:cubicBezTo>
                    <a:pt x="1148380" y="1698552"/>
                    <a:pt x="1148847" y="1702750"/>
                    <a:pt x="1151645" y="1706482"/>
                  </a:cubicBezTo>
                  <a:cubicBezTo>
                    <a:pt x="1153045" y="1708348"/>
                    <a:pt x="1152579" y="1710214"/>
                    <a:pt x="1151179" y="1712080"/>
                  </a:cubicBezTo>
                  <a:cubicBezTo>
                    <a:pt x="1147447" y="1718145"/>
                    <a:pt x="1143715" y="1724210"/>
                    <a:pt x="1136717" y="1727008"/>
                  </a:cubicBezTo>
                  <a:cubicBezTo>
                    <a:pt x="1129720" y="1730274"/>
                    <a:pt x="1125521" y="1735406"/>
                    <a:pt x="1123655" y="1742403"/>
                  </a:cubicBezTo>
                  <a:cubicBezTo>
                    <a:pt x="1122722" y="1746602"/>
                    <a:pt x="1120390" y="1748934"/>
                    <a:pt x="1116657" y="1750800"/>
                  </a:cubicBezTo>
                  <a:cubicBezTo>
                    <a:pt x="1113392" y="1752666"/>
                    <a:pt x="1109660" y="1754532"/>
                    <a:pt x="1106394" y="1756398"/>
                  </a:cubicBezTo>
                  <a:cubicBezTo>
                    <a:pt x="1105461" y="1756865"/>
                    <a:pt x="1104528" y="1758264"/>
                    <a:pt x="1104528" y="1759664"/>
                  </a:cubicBezTo>
                  <a:cubicBezTo>
                    <a:pt x="1100796" y="1775525"/>
                    <a:pt x="1100796" y="1775525"/>
                    <a:pt x="1094732" y="1786255"/>
                  </a:cubicBezTo>
                  <a:cubicBezTo>
                    <a:pt x="1094265" y="1787188"/>
                    <a:pt x="1092866" y="1788587"/>
                    <a:pt x="1092866" y="1789520"/>
                  </a:cubicBezTo>
                  <a:cubicBezTo>
                    <a:pt x="1092399" y="1796052"/>
                    <a:pt x="1091466" y="1802583"/>
                    <a:pt x="1092399" y="1808647"/>
                  </a:cubicBezTo>
                  <a:cubicBezTo>
                    <a:pt x="1093332" y="1813312"/>
                    <a:pt x="1097997" y="1816578"/>
                    <a:pt x="1102662" y="1818910"/>
                  </a:cubicBezTo>
                  <a:cubicBezTo>
                    <a:pt x="1103129" y="1818910"/>
                    <a:pt x="1103595" y="1818444"/>
                    <a:pt x="1104062" y="1817977"/>
                  </a:cubicBezTo>
                  <a:cubicBezTo>
                    <a:pt x="1104995" y="1817044"/>
                    <a:pt x="1105461" y="1816111"/>
                    <a:pt x="1106394" y="1815178"/>
                  </a:cubicBezTo>
                  <a:cubicBezTo>
                    <a:pt x="1106861" y="1816111"/>
                    <a:pt x="1107327" y="1817044"/>
                    <a:pt x="1107327" y="1817977"/>
                  </a:cubicBezTo>
                  <a:cubicBezTo>
                    <a:pt x="1107327" y="1821243"/>
                    <a:pt x="1106394" y="1824508"/>
                    <a:pt x="1103595" y="1826374"/>
                  </a:cubicBezTo>
                  <a:cubicBezTo>
                    <a:pt x="1099863" y="1829174"/>
                    <a:pt x="1096131" y="1831040"/>
                    <a:pt x="1092866" y="1834305"/>
                  </a:cubicBezTo>
                  <a:cubicBezTo>
                    <a:pt x="1087734" y="1838504"/>
                    <a:pt x="1084469" y="1844102"/>
                    <a:pt x="1086801" y="1851099"/>
                  </a:cubicBezTo>
                  <a:cubicBezTo>
                    <a:pt x="1087734" y="1853898"/>
                    <a:pt x="1088667" y="1857164"/>
                    <a:pt x="1089134" y="1860429"/>
                  </a:cubicBezTo>
                  <a:cubicBezTo>
                    <a:pt x="1089600" y="1862295"/>
                    <a:pt x="1089134" y="1864162"/>
                    <a:pt x="1088667" y="1866028"/>
                  </a:cubicBezTo>
                  <a:cubicBezTo>
                    <a:pt x="1087268" y="1869760"/>
                    <a:pt x="1088667" y="1872092"/>
                    <a:pt x="1091933" y="1873958"/>
                  </a:cubicBezTo>
                  <a:cubicBezTo>
                    <a:pt x="1095665" y="1876291"/>
                    <a:pt x="1099863" y="1878623"/>
                    <a:pt x="1103595" y="1880489"/>
                  </a:cubicBezTo>
                  <a:cubicBezTo>
                    <a:pt x="1108260" y="1882822"/>
                    <a:pt x="1112459" y="1886087"/>
                    <a:pt x="1114325" y="1891219"/>
                  </a:cubicBezTo>
                  <a:cubicBezTo>
                    <a:pt x="1116191" y="1895417"/>
                    <a:pt x="1118524" y="1899150"/>
                    <a:pt x="1122256" y="1901949"/>
                  </a:cubicBezTo>
                  <a:cubicBezTo>
                    <a:pt x="1124122" y="1903348"/>
                    <a:pt x="1125988" y="1905681"/>
                    <a:pt x="1126454" y="1908013"/>
                  </a:cubicBezTo>
                  <a:cubicBezTo>
                    <a:pt x="1128787" y="1915944"/>
                    <a:pt x="1133918" y="1922941"/>
                    <a:pt x="1136717" y="1930872"/>
                  </a:cubicBezTo>
                  <a:cubicBezTo>
                    <a:pt x="1140449" y="1941135"/>
                    <a:pt x="1146047" y="1950465"/>
                    <a:pt x="1152112" y="1959329"/>
                  </a:cubicBezTo>
                  <a:cubicBezTo>
                    <a:pt x="1158643" y="1968659"/>
                    <a:pt x="1164241" y="1978922"/>
                    <a:pt x="1170306" y="1988719"/>
                  </a:cubicBezTo>
                  <a:cubicBezTo>
                    <a:pt x="1171239" y="1990118"/>
                    <a:pt x="1172172" y="1992451"/>
                    <a:pt x="1171705" y="1994317"/>
                  </a:cubicBezTo>
                  <a:cubicBezTo>
                    <a:pt x="1170306" y="2000381"/>
                    <a:pt x="1174038" y="2004114"/>
                    <a:pt x="1177303" y="2007846"/>
                  </a:cubicBezTo>
                  <a:cubicBezTo>
                    <a:pt x="1188033" y="2019975"/>
                    <a:pt x="1202961" y="2026972"/>
                    <a:pt x="1215557" y="2036769"/>
                  </a:cubicBezTo>
                  <a:cubicBezTo>
                    <a:pt x="1217890" y="2038635"/>
                    <a:pt x="1221622" y="2039102"/>
                    <a:pt x="1224421" y="2040501"/>
                  </a:cubicBezTo>
                  <a:cubicBezTo>
                    <a:pt x="1231418" y="2043767"/>
                    <a:pt x="1238882" y="2046566"/>
                    <a:pt x="1244014" y="2052164"/>
                  </a:cubicBezTo>
                  <a:cubicBezTo>
                    <a:pt x="1251012" y="2059628"/>
                    <a:pt x="1259409" y="2066159"/>
                    <a:pt x="1266873" y="2072690"/>
                  </a:cubicBezTo>
                  <a:cubicBezTo>
                    <a:pt x="1268739" y="2074556"/>
                    <a:pt x="1269672" y="2076889"/>
                    <a:pt x="1270138" y="2079221"/>
                  </a:cubicBezTo>
                  <a:cubicBezTo>
                    <a:pt x="1270605" y="2082487"/>
                    <a:pt x="1270605" y="2085752"/>
                    <a:pt x="1271071" y="2088551"/>
                  </a:cubicBezTo>
                  <a:cubicBezTo>
                    <a:pt x="1272471" y="2095082"/>
                    <a:pt x="1273404" y="2101147"/>
                    <a:pt x="1271538" y="2107678"/>
                  </a:cubicBezTo>
                  <a:cubicBezTo>
                    <a:pt x="1271071" y="2110011"/>
                    <a:pt x="1271538" y="2112810"/>
                    <a:pt x="1272471" y="2115142"/>
                  </a:cubicBezTo>
                  <a:cubicBezTo>
                    <a:pt x="1276669" y="2127738"/>
                    <a:pt x="1275736" y="2140334"/>
                    <a:pt x="1272004" y="2152929"/>
                  </a:cubicBezTo>
                  <a:cubicBezTo>
                    <a:pt x="1271538" y="2154795"/>
                    <a:pt x="1271071" y="2156662"/>
                    <a:pt x="1271538" y="2158527"/>
                  </a:cubicBezTo>
                  <a:cubicBezTo>
                    <a:pt x="1276203" y="2177654"/>
                    <a:pt x="1273404" y="2196781"/>
                    <a:pt x="1274337" y="2215908"/>
                  </a:cubicBezTo>
                  <a:cubicBezTo>
                    <a:pt x="1274337" y="2221039"/>
                    <a:pt x="1273404" y="2226171"/>
                    <a:pt x="1272937" y="2231303"/>
                  </a:cubicBezTo>
                  <a:cubicBezTo>
                    <a:pt x="1272004" y="2237834"/>
                    <a:pt x="1270605" y="2243898"/>
                    <a:pt x="1269205" y="2249963"/>
                  </a:cubicBezTo>
                  <a:cubicBezTo>
                    <a:pt x="1268272" y="2253695"/>
                    <a:pt x="1267806" y="2257427"/>
                    <a:pt x="1269205" y="2261159"/>
                  </a:cubicBezTo>
                  <a:cubicBezTo>
                    <a:pt x="1271538" y="2266757"/>
                    <a:pt x="1271071" y="2272822"/>
                    <a:pt x="1268739" y="2277953"/>
                  </a:cubicBezTo>
                  <a:cubicBezTo>
                    <a:pt x="1266406" y="2283551"/>
                    <a:pt x="1266406" y="2289149"/>
                    <a:pt x="1268739" y="2294747"/>
                  </a:cubicBezTo>
                  <a:cubicBezTo>
                    <a:pt x="1272004" y="2302211"/>
                    <a:pt x="1269672" y="2310142"/>
                    <a:pt x="1272937" y="2317606"/>
                  </a:cubicBezTo>
                  <a:cubicBezTo>
                    <a:pt x="1274337" y="2320872"/>
                    <a:pt x="1272471" y="2325070"/>
                    <a:pt x="1272937" y="2328802"/>
                  </a:cubicBezTo>
                  <a:cubicBezTo>
                    <a:pt x="1272937" y="2332068"/>
                    <a:pt x="1273404" y="2335334"/>
                    <a:pt x="1274337" y="2338133"/>
                  </a:cubicBezTo>
                  <a:cubicBezTo>
                    <a:pt x="1275270" y="2341398"/>
                    <a:pt x="1274803" y="2344197"/>
                    <a:pt x="1273870" y="2347463"/>
                  </a:cubicBezTo>
                  <a:cubicBezTo>
                    <a:pt x="1272471" y="2351661"/>
                    <a:pt x="1271538" y="2355860"/>
                    <a:pt x="1270138" y="2360525"/>
                  </a:cubicBezTo>
                  <a:cubicBezTo>
                    <a:pt x="1266873" y="2374987"/>
                    <a:pt x="1263607" y="2389448"/>
                    <a:pt x="1260342" y="2403443"/>
                  </a:cubicBezTo>
                  <a:cubicBezTo>
                    <a:pt x="1259875" y="2405776"/>
                    <a:pt x="1258942" y="2408575"/>
                    <a:pt x="1257076" y="2409975"/>
                  </a:cubicBezTo>
                  <a:cubicBezTo>
                    <a:pt x="1252878" y="2413707"/>
                    <a:pt x="1252878" y="2418372"/>
                    <a:pt x="1255210" y="2422104"/>
                  </a:cubicBezTo>
                  <a:cubicBezTo>
                    <a:pt x="1259409" y="2428635"/>
                    <a:pt x="1259875" y="2436566"/>
                    <a:pt x="1264074" y="2443563"/>
                  </a:cubicBezTo>
                  <a:cubicBezTo>
                    <a:pt x="1267806" y="2449628"/>
                    <a:pt x="1267806" y="2455692"/>
                    <a:pt x="1264074" y="2461757"/>
                  </a:cubicBezTo>
                  <a:cubicBezTo>
                    <a:pt x="1262208" y="2465489"/>
                    <a:pt x="1261741" y="2468754"/>
                    <a:pt x="1262208" y="2472953"/>
                  </a:cubicBezTo>
                  <a:cubicBezTo>
                    <a:pt x="1262674" y="2476685"/>
                    <a:pt x="1262674" y="2480417"/>
                    <a:pt x="1262674" y="2484616"/>
                  </a:cubicBezTo>
                  <a:cubicBezTo>
                    <a:pt x="1262674" y="2489281"/>
                    <a:pt x="1264074" y="2493479"/>
                    <a:pt x="1266873" y="2497212"/>
                  </a:cubicBezTo>
                  <a:cubicBezTo>
                    <a:pt x="1268272" y="2499077"/>
                    <a:pt x="1270138" y="2501410"/>
                    <a:pt x="1271538" y="2503276"/>
                  </a:cubicBezTo>
                  <a:cubicBezTo>
                    <a:pt x="1264540" y="2502809"/>
                    <a:pt x="1263607" y="2503742"/>
                    <a:pt x="1261741" y="2509341"/>
                  </a:cubicBezTo>
                  <a:cubicBezTo>
                    <a:pt x="1261275" y="2511207"/>
                    <a:pt x="1260342" y="2513073"/>
                    <a:pt x="1260808" y="2514939"/>
                  </a:cubicBezTo>
                  <a:cubicBezTo>
                    <a:pt x="1261741" y="2521003"/>
                    <a:pt x="1262674" y="2527068"/>
                    <a:pt x="1264074" y="2533599"/>
                  </a:cubicBezTo>
                  <a:cubicBezTo>
                    <a:pt x="1264540" y="2535465"/>
                    <a:pt x="1268739" y="2536865"/>
                    <a:pt x="1270605" y="2535465"/>
                  </a:cubicBezTo>
                  <a:cubicBezTo>
                    <a:pt x="1272937" y="2533132"/>
                    <a:pt x="1275270" y="2530800"/>
                    <a:pt x="1274803" y="2527534"/>
                  </a:cubicBezTo>
                  <a:cubicBezTo>
                    <a:pt x="1274803" y="2523336"/>
                    <a:pt x="1274803" y="2518671"/>
                    <a:pt x="1275270" y="2514472"/>
                  </a:cubicBezTo>
                  <a:cubicBezTo>
                    <a:pt x="1275736" y="2510740"/>
                    <a:pt x="1273870" y="2507008"/>
                    <a:pt x="1271538" y="2504209"/>
                  </a:cubicBezTo>
                  <a:cubicBezTo>
                    <a:pt x="1274803" y="2505142"/>
                    <a:pt x="1277602" y="2504209"/>
                    <a:pt x="1280401" y="2502343"/>
                  </a:cubicBezTo>
                  <a:cubicBezTo>
                    <a:pt x="1282734" y="2500944"/>
                    <a:pt x="1283200" y="2501877"/>
                    <a:pt x="1283667" y="2504676"/>
                  </a:cubicBezTo>
                  <a:cubicBezTo>
                    <a:pt x="1284134" y="2506542"/>
                    <a:pt x="1285066" y="2508408"/>
                    <a:pt x="1285066" y="2510274"/>
                  </a:cubicBezTo>
                  <a:cubicBezTo>
                    <a:pt x="1284600" y="2518671"/>
                    <a:pt x="1283200" y="2526601"/>
                    <a:pt x="1283667" y="2534998"/>
                  </a:cubicBezTo>
                  <a:cubicBezTo>
                    <a:pt x="1284134" y="2543396"/>
                    <a:pt x="1283200" y="2551326"/>
                    <a:pt x="1281801" y="2559257"/>
                  </a:cubicBezTo>
                  <a:cubicBezTo>
                    <a:pt x="1281334" y="2562056"/>
                    <a:pt x="1281334" y="2564388"/>
                    <a:pt x="1282734" y="2566721"/>
                  </a:cubicBezTo>
                  <a:cubicBezTo>
                    <a:pt x="1287399" y="2574185"/>
                    <a:pt x="1285533" y="2581183"/>
                    <a:pt x="1282267" y="2588647"/>
                  </a:cubicBezTo>
                  <a:cubicBezTo>
                    <a:pt x="1281801" y="2590046"/>
                    <a:pt x="1280868" y="2590513"/>
                    <a:pt x="1279469" y="2590046"/>
                  </a:cubicBezTo>
                  <a:cubicBezTo>
                    <a:pt x="1279002" y="2589580"/>
                    <a:pt x="1278069" y="2589580"/>
                    <a:pt x="1278069" y="2589113"/>
                  </a:cubicBezTo>
                  <a:cubicBezTo>
                    <a:pt x="1277136" y="2586781"/>
                    <a:pt x="1276669" y="2584448"/>
                    <a:pt x="1275736" y="2582582"/>
                  </a:cubicBezTo>
                  <a:cubicBezTo>
                    <a:pt x="1270138" y="2582582"/>
                    <a:pt x="1265473" y="2585381"/>
                    <a:pt x="1264540" y="2590513"/>
                  </a:cubicBezTo>
                  <a:cubicBezTo>
                    <a:pt x="1263141" y="2597044"/>
                    <a:pt x="1259409" y="2602176"/>
                    <a:pt x="1257076" y="2607773"/>
                  </a:cubicBezTo>
                  <a:cubicBezTo>
                    <a:pt x="1256610" y="2608706"/>
                    <a:pt x="1257543" y="2610106"/>
                    <a:pt x="1258476" y="2611039"/>
                  </a:cubicBezTo>
                  <a:cubicBezTo>
                    <a:pt x="1259409" y="2611972"/>
                    <a:pt x="1260808" y="2612438"/>
                    <a:pt x="1261741" y="2611972"/>
                  </a:cubicBezTo>
                  <a:cubicBezTo>
                    <a:pt x="1263607" y="2611506"/>
                    <a:pt x="1265007" y="2609173"/>
                    <a:pt x="1266406" y="2609173"/>
                  </a:cubicBezTo>
                  <a:cubicBezTo>
                    <a:pt x="1270138" y="2609173"/>
                    <a:pt x="1273870" y="2610106"/>
                    <a:pt x="1277602" y="2611039"/>
                  </a:cubicBezTo>
                  <a:cubicBezTo>
                    <a:pt x="1279469" y="2611506"/>
                    <a:pt x="1281334" y="2614771"/>
                    <a:pt x="1280868" y="2617104"/>
                  </a:cubicBezTo>
                  <a:cubicBezTo>
                    <a:pt x="1279935" y="2621769"/>
                    <a:pt x="1278535" y="2626900"/>
                    <a:pt x="1279469" y="2631565"/>
                  </a:cubicBezTo>
                  <a:cubicBezTo>
                    <a:pt x="1279469" y="2631565"/>
                    <a:pt x="1279935" y="2631565"/>
                    <a:pt x="1279935" y="2631565"/>
                  </a:cubicBezTo>
                  <a:cubicBezTo>
                    <a:pt x="1279935" y="2632032"/>
                    <a:pt x="1279935" y="2632032"/>
                    <a:pt x="1280401" y="2632499"/>
                  </a:cubicBezTo>
                  <a:cubicBezTo>
                    <a:pt x="1280868" y="2632499"/>
                    <a:pt x="1281334" y="2632965"/>
                    <a:pt x="1281334" y="2632965"/>
                  </a:cubicBezTo>
                  <a:cubicBezTo>
                    <a:pt x="1281334" y="2633898"/>
                    <a:pt x="1280868" y="2633431"/>
                    <a:pt x="1280401" y="2632499"/>
                  </a:cubicBezTo>
                  <a:cubicBezTo>
                    <a:pt x="1279935" y="2632499"/>
                    <a:pt x="1279935" y="2632499"/>
                    <a:pt x="1279469" y="2632032"/>
                  </a:cubicBezTo>
                  <a:cubicBezTo>
                    <a:pt x="1279469" y="2632032"/>
                    <a:pt x="1279469" y="2631565"/>
                    <a:pt x="1279469" y="2631565"/>
                  </a:cubicBezTo>
                  <a:cubicBezTo>
                    <a:pt x="1275736" y="2632032"/>
                    <a:pt x="1272471" y="2632965"/>
                    <a:pt x="1269672" y="2635297"/>
                  </a:cubicBezTo>
                  <a:cubicBezTo>
                    <a:pt x="1267806" y="2637164"/>
                    <a:pt x="1266406" y="2639029"/>
                    <a:pt x="1266873" y="2641829"/>
                  </a:cubicBezTo>
                  <a:cubicBezTo>
                    <a:pt x="1267339" y="2644161"/>
                    <a:pt x="1267806" y="2646494"/>
                    <a:pt x="1268739" y="2648826"/>
                  </a:cubicBezTo>
                  <a:cubicBezTo>
                    <a:pt x="1269205" y="2650692"/>
                    <a:pt x="1271538" y="2651625"/>
                    <a:pt x="1271538" y="2653491"/>
                  </a:cubicBezTo>
                  <a:cubicBezTo>
                    <a:pt x="1272004" y="2655824"/>
                    <a:pt x="1271071" y="2658623"/>
                    <a:pt x="1272937" y="2660489"/>
                  </a:cubicBezTo>
                  <a:cubicBezTo>
                    <a:pt x="1273404" y="2661422"/>
                    <a:pt x="1274337" y="2661888"/>
                    <a:pt x="1275270" y="2662355"/>
                  </a:cubicBezTo>
                  <a:lnTo>
                    <a:pt x="1275270" y="2662355"/>
                  </a:lnTo>
                  <a:lnTo>
                    <a:pt x="1276203" y="2661888"/>
                  </a:lnTo>
                  <a:lnTo>
                    <a:pt x="1275736" y="2662821"/>
                  </a:lnTo>
                  <a:cubicBezTo>
                    <a:pt x="1275736" y="2662821"/>
                    <a:pt x="1275270" y="2662821"/>
                    <a:pt x="1275270" y="2662355"/>
                  </a:cubicBezTo>
                  <a:cubicBezTo>
                    <a:pt x="1275270" y="2664221"/>
                    <a:pt x="1275270" y="2666087"/>
                    <a:pt x="1274803" y="2667487"/>
                  </a:cubicBezTo>
                  <a:cubicBezTo>
                    <a:pt x="1273870" y="2673084"/>
                    <a:pt x="1273870" y="2673084"/>
                    <a:pt x="1278535" y="2675884"/>
                  </a:cubicBezTo>
                  <a:cubicBezTo>
                    <a:pt x="1281334" y="2677749"/>
                    <a:pt x="1284134" y="2679616"/>
                    <a:pt x="1286932" y="2681482"/>
                  </a:cubicBezTo>
                  <a:cubicBezTo>
                    <a:pt x="1286932" y="2681482"/>
                    <a:pt x="1286932" y="2681948"/>
                    <a:pt x="1286932" y="2681948"/>
                  </a:cubicBezTo>
                  <a:cubicBezTo>
                    <a:pt x="1286932" y="2681948"/>
                    <a:pt x="1286932" y="2681948"/>
                    <a:pt x="1287399" y="2681948"/>
                  </a:cubicBezTo>
                  <a:cubicBezTo>
                    <a:pt x="1289732" y="2686147"/>
                    <a:pt x="1289732" y="2686613"/>
                    <a:pt x="1287399" y="2689412"/>
                  </a:cubicBezTo>
                  <a:cubicBezTo>
                    <a:pt x="1287399" y="2689412"/>
                    <a:pt x="1286932" y="2689412"/>
                    <a:pt x="1286932" y="2689412"/>
                  </a:cubicBezTo>
                  <a:cubicBezTo>
                    <a:pt x="1286932" y="2689412"/>
                    <a:pt x="1286932" y="2689879"/>
                    <a:pt x="1286932" y="2689879"/>
                  </a:cubicBezTo>
                  <a:lnTo>
                    <a:pt x="1287399" y="2689412"/>
                  </a:lnTo>
                  <a:cubicBezTo>
                    <a:pt x="1287399" y="2695477"/>
                    <a:pt x="1289732" y="2701541"/>
                    <a:pt x="1287866" y="2708072"/>
                  </a:cubicBezTo>
                  <a:cubicBezTo>
                    <a:pt x="1286932" y="2710872"/>
                    <a:pt x="1289265" y="2712737"/>
                    <a:pt x="1292064" y="2712737"/>
                  </a:cubicBezTo>
                  <a:cubicBezTo>
                    <a:pt x="1294863" y="2712737"/>
                    <a:pt x="1296263" y="2711338"/>
                    <a:pt x="1296729" y="2708072"/>
                  </a:cubicBezTo>
                  <a:cubicBezTo>
                    <a:pt x="1297196" y="2703407"/>
                    <a:pt x="1296729" y="2698742"/>
                    <a:pt x="1299062" y="2694077"/>
                  </a:cubicBezTo>
                  <a:cubicBezTo>
                    <a:pt x="1299062" y="2694077"/>
                    <a:pt x="1299062" y="2694077"/>
                    <a:pt x="1299062" y="2693611"/>
                  </a:cubicBezTo>
                  <a:lnTo>
                    <a:pt x="1298595" y="2692678"/>
                  </a:lnTo>
                  <a:lnTo>
                    <a:pt x="1299528" y="2693144"/>
                  </a:lnTo>
                  <a:cubicBezTo>
                    <a:pt x="1299528" y="2693611"/>
                    <a:pt x="1299528" y="2693611"/>
                    <a:pt x="1299062" y="2694077"/>
                  </a:cubicBezTo>
                  <a:cubicBezTo>
                    <a:pt x="1300928" y="2695943"/>
                    <a:pt x="1301861" y="2697809"/>
                    <a:pt x="1301861" y="2700608"/>
                  </a:cubicBezTo>
                  <a:cubicBezTo>
                    <a:pt x="1301861" y="2703407"/>
                    <a:pt x="1302794" y="2705740"/>
                    <a:pt x="1304660" y="2707606"/>
                  </a:cubicBezTo>
                  <a:cubicBezTo>
                    <a:pt x="1306526" y="2709939"/>
                    <a:pt x="1307459" y="2711805"/>
                    <a:pt x="1305593" y="2714137"/>
                  </a:cubicBezTo>
                  <a:cubicBezTo>
                    <a:pt x="1304193" y="2716003"/>
                    <a:pt x="1302327" y="2718336"/>
                    <a:pt x="1299528" y="2718336"/>
                  </a:cubicBezTo>
                  <a:cubicBezTo>
                    <a:pt x="1298129" y="2718336"/>
                    <a:pt x="1296729" y="2717869"/>
                    <a:pt x="1295796" y="2718336"/>
                  </a:cubicBezTo>
                  <a:cubicBezTo>
                    <a:pt x="1294863" y="2718802"/>
                    <a:pt x="1293464" y="2719735"/>
                    <a:pt x="1292997" y="2720668"/>
                  </a:cubicBezTo>
                  <a:cubicBezTo>
                    <a:pt x="1292531" y="2722068"/>
                    <a:pt x="1292997" y="2723001"/>
                    <a:pt x="1294397" y="2723467"/>
                  </a:cubicBezTo>
                  <a:cubicBezTo>
                    <a:pt x="1296263" y="2723934"/>
                    <a:pt x="1298129" y="2724867"/>
                    <a:pt x="1299995" y="2724867"/>
                  </a:cubicBezTo>
                  <a:cubicBezTo>
                    <a:pt x="1306059" y="2725333"/>
                    <a:pt x="1307925" y="2730465"/>
                    <a:pt x="1310258" y="2734663"/>
                  </a:cubicBezTo>
                  <a:cubicBezTo>
                    <a:pt x="1308858" y="2738395"/>
                    <a:pt x="1310724" y="2740728"/>
                    <a:pt x="1313523" y="2742594"/>
                  </a:cubicBezTo>
                  <a:cubicBezTo>
                    <a:pt x="1317722" y="2745393"/>
                    <a:pt x="1321454" y="2748192"/>
                    <a:pt x="1325186" y="2750991"/>
                  </a:cubicBezTo>
                  <a:cubicBezTo>
                    <a:pt x="1325653" y="2750991"/>
                    <a:pt x="1325653" y="2750991"/>
                    <a:pt x="1326119" y="2750991"/>
                  </a:cubicBezTo>
                  <a:cubicBezTo>
                    <a:pt x="1326119" y="2751458"/>
                    <a:pt x="1326586" y="2751458"/>
                    <a:pt x="1326586" y="2751924"/>
                  </a:cubicBezTo>
                  <a:cubicBezTo>
                    <a:pt x="1327519" y="2752391"/>
                    <a:pt x="1328452" y="2753324"/>
                    <a:pt x="1328918" y="2754257"/>
                  </a:cubicBezTo>
                  <a:cubicBezTo>
                    <a:pt x="1329385" y="2754257"/>
                    <a:pt x="1329385" y="2754723"/>
                    <a:pt x="1329851" y="2754723"/>
                  </a:cubicBezTo>
                  <a:lnTo>
                    <a:pt x="1330318" y="2755656"/>
                  </a:lnTo>
                  <a:lnTo>
                    <a:pt x="1329385" y="2755190"/>
                  </a:lnTo>
                  <a:cubicBezTo>
                    <a:pt x="1329385" y="2754723"/>
                    <a:pt x="1328918" y="2754723"/>
                    <a:pt x="1328918" y="2754257"/>
                  </a:cubicBezTo>
                  <a:cubicBezTo>
                    <a:pt x="1327519" y="2753790"/>
                    <a:pt x="1327052" y="2752857"/>
                    <a:pt x="1326586" y="2751924"/>
                  </a:cubicBezTo>
                  <a:cubicBezTo>
                    <a:pt x="1326119" y="2751924"/>
                    <a:pt x="1326119" y="2751458"/>
                    <a:pt x="1325653" y="2751458"/>
                  </a:cubicBezTo>
                  <a:cubicBezTo>
                    <a:pt x="1325653" y="2751458"/>
                    <a:pt x="1325186" y="2750991"/>
                    <a:pt x="1325186" y="2750991"/>
                  </a:cubicBezTo>
                  <a:cubicBezTo>
                    <a:pt x="1319588" y="2751458"/>
                    <a:pt x="1314457" y="2750991"/>
                    <a:pt x="1309791" y="2747725"/>
                  </a:cubicBezTo>
                  <a:cubicBezTo>
                    <a:pt x="1308858" y="2747259"/>
                    <a:pt x="1307459" y="2746793"/>
                    <a:pt x="1306059" y="2746793"/>
                  </a:cubicBezTo>
                  <a:cubicBezTo>
                    <a:pt x="1305593" y="2746793"/>
                    <a:pt x="1304660" y="2747725"/>
                    <a:pt x="1304660" y="2747725"/>
                  </a:cubicBezTo>
                  <a:cubicBezTo>
                    <a:pt x="1304660" y="2749125"/>
                    <a:pt x="1305126" y="2750525"/>
                    <a:pt x="1305593" y="2750991"/>
                  </a:cubicBezTo>
                  <a:cubicBezTo>
                    <a:pt x="1313523" y="2756589"/>
                    <a:pt x="1321454" y="2761254"/>
                    <a:pt x="1327519" y="2768718"/>
                  </a:cubicBezTo>
                  <a:cubicBezTo>
                    <a:pt x="1329851" y="2771517"/>
                    <a:pt x="1334050" y="2772917"/>
                    <a:pt x="1337315" y="2773850"/>
                  </a:cubicBezTo>
                  <a:cubicBezTo>
                    <a:pt x="1339648" y="2774783"/>
                    <a:pt x="1341980" y="2773850"/>
                    <a:pt x="1344779" y="2773850"/>
                  </a:cubicBezTo>
                  <a:cubicBezTo>
                    <a:pt x="1345246" y="2772451"/>
                    <a:pt x="1346179" y="2771051"/>
                    <a:pt x="1346645" y="2769651"/>
                  </a:cubicBezTo>
                  <a:cubicBezTo>
                    <a:pt x="1347112" y="2769185"/>
                    <a:pt x="1347578" y="2768718"/>
                    <a:pt x="1348045" y="2768718"/>
                  </a:cubicBezTo>
                  <a:cubicBezTo>
                    <a:pt x="1349445" y="2768718"/>
                    <a:pt x="1349445" y="2769651"/>
                    <a:pt x="1348978" y="2771051"/>
                  </a:cubicBezTo>
                  <a:cubicBezTo>
                    <a:pt x="1348511" y="2771984"/>
                    <a:pt x="1348978" y="2772917"/>
                    <a:pt x="1348978" y="2773850"/>
                  </a:cubicBezTo>
                  <a:cubicBezTo>
                    <a:pt x="1349911" y="2774316"/>
                    <a:pt x="1351311" y="2774783"/>
                    <a:pt x="1352243" y="2774783"/>
                  </a:cubicBezTo>
                  <a:cubicBezTo>
                    <a:pt x="1356442" y="2775716"/>
                    <a:pt x="1359241" y="2777582"/>
                    <a:pt x="1358308" y="2782247"/>
                  </a:cubicBezTo>
                  <a:cubicBezTo>
                    <a:pt x="1357842" y="2783647"/>
                    <a:pt x="1358775" y="2784580"/>
                    <a:pt x="1360174" y="2785046"/>
                  </a:cubicBezTo>
                  <a:cubicBezTo>
                    <a:pt x="1364839" y="2785979"/>
                    <a:pt x="1367638" y="2789245"/>
                    <a:pt x="1369504" y="2793443"/>
                  </a:cubicBezTo>
                  <a:cubicBezTo>
                    <a:pt x="1370437" y="2795776"/>
                    <a:pt x="1373236" y="2796242"/>
                    <a:pt x="1376035" y="2796242"/>
                  </a:cubicBezTo>
                  <a:cubicBezTo>
                    <a:pt x="1378368" y="2793443"/>
                    <a:pt x="1379767" y="2790178"/>
                    <a:pt x="1383033" y="2788312"/>
                  </a:cubicBezTo>
                  <a:cubicBezTo>
                    <a:pt x="1384433" y="2787845"/>
                    <a:pt x="1385832" y="2787845"/>
                    <a:pt x="1386299" y="2789245"/>
                  </a:cubicBezTo>
                  <a:cubicBezTo>
                    <a:pt x="1386765" y="2790178"/>
                    <a:pt x="1386765" y="2791577"/>
                    <a:pt x="1386765" y="2792977"/>
                  </a:cubicBezTo>
                  <a:cubicBezTo>
                    <a:pt x="1386765" y="2795309"/>
                    <a:pt x="1386299" y="2798108"/>
                    <a:pt x="1388631" y="2799974"/>
                  </a:cubicBezTo>
                  <a:cubicBezTo>
                    <a:pt x="1390497" y="2801374"/>
                    <a:pt x="1393296" y="2802307"/>
                    <a:pt x="1395629" y="2802774"/>
                  </a:cubicBezTo>
                  <a:cubicBezTo>
                    <a:pt x="1397495" y="2803240"/>
                    <a:pt x="1399361" y="2802307"/>
                    <a:pt x="1401227" y="2802307"/>
                  </a:cubicBezTo>
                  <a:cubicBezTo>
                    <a:pt x="1403559" y="2802307"/>
                    <a:pt x="1406358" y="2802774"/>
                    <a:pt x="1408691" y="2802774"/>
                  </a:cubicBezTo>
                  <a:cubicBezTo>
                    <a:pt x="1412889" y="2803240"/>
                    <a:pt x="1412889" y="2802774"/>
                    <a:pt x="1411490" y="2797175"/>
                  </a:cubicBezTo>
                  <a:cubicBezTo>
                    <a:pt x="1411490" y="2797175"/>
                    <a:pt x="1411023" y="2797175"/>
                    <a:pt x="1411023" y="2797175"/>
                  </a:cubicBezTo>
                  <a:cubicBezTo>
                    <a:pt x="1411023" y="2796709"/>
                    <a:pt x="1411023" y="2796709"/>
                    <a:pt x="1411023" y="2796242"/>
                  </a:cubicBezTo>
                  <a:cubicBezTo>
                    <a:pt x="1410557" y="2796242"/>
                    <a:pt x="1410557" y="2795776"/>
                    <a:pt x="1410090" y="2795776"/>
                  </a:cubicBezTo>
                  <a:cubicBezTo>
                    <a:pt x="1410557" y="2795309"/>
                    <a:pt x="1410557" y="2795309"/>
                    <a:pt x="1411023" y="2796242"/>
                  </a:cubicBezTo>
                  <a:cubicBezTo>
                    <a:pt x="1411023" y="2796242"/>
                    <a:pt x="1411490" y="2796709"/>
                    <a:pt x="1411490" y="2796709"/>
                  </a:cubicBezTo>
                  <a:cubicBezTo>
                    <a:pt x="1411490" y="2796709"/>
                    <a:pt x="1411490" y="2796709"/>
                    <a:pt x="1411490" y="2797175"/>
                  </a:cubicBezTo>
                  <a:cubicBezTo>
                    <a:pt x="1414756" y="2796242"/>
                    <a:pt x="1418488" y="2795309"/>
                    <a:pt x="1421753" y="2794376"/>
                  </a:cubicBezTo>
                  <a:cubicBezTo>
                    <a:pt x="1424552" y="2793443"/>
                    <a:pt x="1425952" y="2791577"/>
                    <a:pt x="1426418" y="2788778"/>
                  </a:cubicBezTo>
                  <a:cubicBezTo>
                    <a:pt x="1426418" y="2787379"/>
                    <a:pt x="1427818" y="2786912"/>
                    <a:pt x="1429684" y="2787379"/>
                  </a:cubicBezTo>
                  <a:cubicBezTo>
                    <a:pt x="1432016" y="2787845"/>
                    <a:pt x="1435282" y="2789245"/>
                    <a:pt x="1437148" y="2788312"/>
                  </a:cubicBezTo>
                  <a:cubicBezTo>
                    <a:pt x="1441346" y="2785979"/>
                    <a:pt x="1445078" y="2782713"/>
                    <a:pt x="1449277" y="2779915"/>
                  </a:cubicBezTo>
                  <a:cubicBezTo>
                    <a:pt x="1449277" y="2779915"/>
                    <a:pt x="1449277" y="2778515"/>
                    <a:pt x="1448810" y="2778048"/>
                  </a:cubicBezTo>
                  <a:cubicBezTo>
                    <a:pt x="1446944" y="2775716"/>
                    <a:pt x="1444145" y="2777116"/>
                    <a:pt x="1441813" y="2776183"/>
                  </a:cubicBezTo>
                  <a:cubicBezTo>
                    <a:pt x="1433416" y="2772917"/>
                    <a:pt x="1425485" y="2769185"/>
                    <a:pt x="1417554" y="2765453"/>
                  </a:cubicBezTo>
                  <a:cubicBezTo>
                    <a:pt x="1416622" y="2764986"/>
                    <a:pt x="1415222" y="2764053"/>
                    <a:pt x="1414289" y="2763120"/>
                  </a:cubicBezTo>
                  <a:cubicBezTo>
                    <a:pt x="1410557" y="2758922"/>
                    <a:pt x="1405425" y="2756123"/>
                    <a:pt x="1402160" y="2751458"/>
                  </a:cubicBezTo>
                  <a:cubicBezTo>
                    <a:pt x="1400294" y="2748659"/>
                    <a:pt x="1399361" y="2746326"/>
                    <a:pt x="1398428" y="2743060"/>
                  </a:cubicBezTo>
                  <a:cubicBezTo>
                    <a:pt x="1397028" y="2734663"/>
                    <a:pt x="1392363" y="2731398"/>
                    <a:pt x="1383966" y="2730931"/>
                  </a:cubicBezTo>
                  <a:cubicBezTo>
                    <a:pt x="1381633" y="2730931"/>
                    <a:pt x="1379301" y="2730931"/>
                    <a:pt x="1377435" y="2730931"/>
                  </a:cubicBezTo>
                  <a:cubicBezTo>
                    <a:pt x="1377435" y="2730931"/>
                    <a:pt x="1377435" y="2731398"/>
                    <a:pt x="1376968" y="2731398"/>
                  </a:cubicBezTo>
                  <a:cubicBezTo>
                    <a:pt x="1376502" y="2731398"/>
                    <a:pt x="1376502" y="2731398"/>
                    <a:pt x="1376035" y="2731864"/>
                  </a:cubicBezTo>
                  <a:cubicBezTo>
                    <a:pt x="1375569" y="2733730"/>
                    <a:pt x="1375569" y="2735596"/>
                    <a:pt x="1374636" y="2736063"/>
                  </a:cubicBezTo>
                  <a:cubicBezTo>
                    <a:pt x="1368105" y="2739328"/>
                    <a:pt x="1368571" y="2744927"/>
                    <a:pt x="1367638" y="2750525"/>
                  </a:cubicBezTo>
                  <a:cubicBezTo>
                    <a:pt x="1367638" y="2750991"/>
                    <a:pt x="1367638" y="2751924"/>
                    <a:pt x="1367172" y="2752391"/>
                  </a:cubicBezTo>
                  <a:cubicBezTo>
                    <a:pt x="1367172" y="2752857"/>
                    <a:pt x="1366239" y="2753324"/>
                    <a:pt x="1365772" y="2753324"/>
                  </a:cubicBezTo>
                  <a:cubicBezTo>
                    <a:pt x="1365306" y="2753324"/>
                    <a:pt x="1364373" y="2752391"/>
                    <a:pt x="1364373" y="2751924"/>
                  </a:cubicBezTo>
                  <a:cubicBezTo>
                    <a:pt x="1364373" y="2749592"/>
                    <a:pt x="1363906" y="2746793"/>
                    <a:pt x="1364373" y="2744460"/>
                  </a:cubicBezTo>
                  <a:cubicBezTo>
                    <a:pt x="1365306" y="2737929"/>
                    <a:pt x="1369038" y="2733264"/>
                    <a:pt x="1375569" y="2731864"/>
                  </a:cubicBezTo>
                  <a:cubicBezTo>
                    <a:pt x="1375569" y="2731398"/>
                    <a:pt x="1375569" y="2731398"/>
                    <a:pt x="1375569" y="2730931"/>
                  </a:cubicBezTo>
                  <a:cubicBezTo>
                    <a:pt x="1376035" y="2730931"/>
                    <a:pt x="1376035" y="2730931"/>
                    <a:pt x="1376502" y="2730931"/>
                  </a:cubicBezTo>
                  <a:cubicBezTo>
                    <a:pt x="1377901" y="2727666"/>
                    <a:pt x="1379767" y="2724400"/>
                    <a:pt x="1384433" y="2725800"/>
                  </a:cubicBezTo>
                  <a:cubicBezTo>
                    <a:pt x="1384899" y="2725800"/>
                    <a:pt x="1385832" y="2726266"/>
                    <a:pt x="1386299" y="2726266"/>
                  </a:cubicBezTo>
                  <a:cubicBezTo>
                    <a:pt x="1387231" y="2725800"/>
                    <a:pt x="1389098" y="2725333"/>
                    <a:pt x="1389564" y="2724867"/>
                  </a:cubicBezTo>
                  <a:cubicBezTo>
                    <a:pt x="1390031" y="2723934"/>
                    <a:pt x="1390031" y="2722534"/>
                    <a:pt x="1389564" y="2721601"/>
                  </a:cubicBezTo>
                  <a:cubicBezTo>
                    <a:pt x="1386765" y="2717403"/>
                    <a:pt x="1383033" y="2713671"/>
                    <a:pt x="1380700" y="2709005"/>
                  </a:cubicBezTo>
                  <a:cubicBezTo>
                    <a:pt x="1378368" y="2704340"/>
                    <a:pt x="1377435" y="2699209"/>
                    <a:pt x="1376035" y="2694544"/>
                  </a:cubicBezTo>
                  <a:cubicBezTo>
                    <a:pt x="1374169" y="2688946"/>
                    <a:pt x="1375569" y="2684281"/>
                    <a:pt x="1378834" y="2680082"/>
                  </a:cubicBezTo>
                  <a:cubicBezTo>
                    <a:pt x="1380700" y="2678216"/>
                    <a:pt x="1382100" y="2676350"/>
                    <a:pt x="1383966" y="2674951"/>
                  </a:cubicBezTo>
                  <a:cubicBezTo>
                    <a:pt x="1389098" y="2671219"/>
                    <a:pt x="1391430" y="2666087"/>
                    <a:pt x="1390497" y="2660022"/>
                  </a:cubicBezTo>
                  <a:cubicBezTo>
                    <a:pt x="1390031" y="2654424"/>
                    <a:pt x="1391897" y="2650226"/>
                    <a:pt x="1395629" y="2646027"/>
                  </a:cubicBezTo>
                  <a:cubicBezTo>
                    <a:pt x="1399827" y="2641829"/>
                    <a:pt x="1403093" y="2637164"/>
                    <a:pt x="1406825" y="2632965"/>
                  </a:cubicBezTo>
                  <a:cubicBezTo>
                    <a:pt x="1408691" y="2630166"/>
                    <a:pt x="1409624" y="2627367"/>
                    <a:pt x="1409157" y="2624101"/>
                  </a:cubicBezTo>
                  <a:cubicBezTo>
                    <a:pt x="1408691" y="2622235"/>
                    <a:pt x="1408691" y="2620369"/>
                    <a:pt x="1408224" y="2618503"/>
                  </a:cubicBezTo>
                  <a:cubicBezTo>
                    <a:pt x="1407291" y="2613372"/>
                    <a:pt x="1404959" y="2608706"/>
                    <a:pt x="1398428" y="2608706"/>
                  </a:cubicBezTo>
                  <a:cubicBezTo>
                    <a:pt x="1395162" y="2608706"/>
                    <a:pt x="1392363" y="2607307"/>
                    <a:pt x="1389564" y="2604974"/>
                  </a:cubicBezTo>
                  <a:cubicBezTo>
                    <a:pt x="1386765" y="2602642"/>
                    <a:pt x="1383499" y="2600309"/>
                    <a:pt x="1380700" y="2597977"/>
                  </a:cubicBezTo>
                  <a:cubicBezTo>
                    <a:pt x="1374636" y="2592379"/>
                    <a:pt x="1374169" y="2585848"/>
                    <a:pt x="1378834" y="2579317"/>
                  </a:cubicBezTo>
                  <a:cubicBezTo>
                    <a:pt x="1380700" y="2576984"/>
                    <a:pt x="1383033" y="2574185"/>
                    <a:pt x="1385832" y="2572785"/>
                  </a:cubicBezTo>
                  <a:cubicBezTo>
                    <a:pt x="1389564" y="2570453"/>
                    <a:pt x="1393763" y="2569053"/>
                    <a:pt x="1397961" y="2567188"/>
                  </a:cubicBezTo>
                  <a:cubicBezTo>
                    <a:pt x="1398894" y="2566721"/>
                    <a:pt x="1400294" y="2565788"/>
                    <a:pt x="1400760" y="2564855"/>
                  </a:cubicBezTo>
                  <a:cubicBezTo>
                    <a:pt x="1401227" y="2559257"/>
                    <a:pt x="1405892" y="2554592"/>
                    <a:pt x="1403093" y="2548527"/>
                  </a:cubicBezTo>
                  <a:cubicBezTo>
                    <a:pt x="1402160" y="2546661"/>
                    <a:pt x="1402160" y="2544795"/>
                    <a:pt x="1402160" y="2542929"/>
                  </a:cubicBezTo>
                  <a:cubicBezTo>
                    <a:pt x="1401693" y="2537797"/>
                    <a:pt x="1402626" y="2533132"/>
                    <a:pt x="1406825" y="2528934"/>
                  </a:cubicBezTo>
                  <a:cubicBezTo>
                    <a:pt x="1409157" y="2526601"/>
                    <a:pt x="1411490" y="2523336"/>
                    <a:pt x="1413356" y="2520537"/>
                  </a:cubicBezTo>
                  <a:cubicBezTo>
                    <a:pt x="1413356" y="2520537"/>
                    <a:pt x="1413356" y="2520537"/>
                    <a:pt x="1413356" y="2520537"/>
                  </a:cubicBezTo>
                  <a:cubicBezTo>
                    <a:pt x="1413356" y="2520537"/>
                    <a:pt x="1412889" y="2520070"/>
                    <a:pt x="1412889" y="2520070"/>
                  </a:cubicBezTo>
                  <a:cubicBezTo>
                    <a:pt x="1411490" y="2520070"/>
                    <a:pt x="1409624" y="2520070"/>
                    <a:pt x="1408224" y="2519604"/>
                  </a:cubicBezTo>
                  <a:cubicBezTo>
                    <a:pt x="1406825" y="2519137"/>
                    <a:pt x="1407291" y="2517738"/>
                    <a:pt x="1408224" y="2516805"/>
                  </a:cubicBezTo>
                  <a:cubicBezTo>
                    <a:pt x="1408691" y="2516338"/>
                    <a:pt x="1409624" y="2516338"/>
                    <a:pt x="1410090" y="2516338"/>
                  </a:cubicBezTo>
                  <a:cubicBezTo>
                    <a:pt x="1411023" y="2517738"/>
                    <a:pt x="1411956" y="2518671"/>
                    <a:pt x="1412889" y="2520070"/>
                  </a:cubicBezTo>
                  <a:cubicBezTo>
                    <a:pt x="1413356" y="2520070"/>
                    <a:pt x="1413356" y="2520070"/>
                    <a:pt x="1413822" y="2520070"/>
                  </a:cubicBezTo>
                  <a:cubicBezTo>
                    <a:pt x="1413822" y="2520070"/>
                    <a:pt x="1413356" y="2520537"/>
                    <a:pt x="1413356" y="2520537"/>
                  </a:cubicBezTo>
                  <a:cubicBezTo>
                    <a:pt x="1414756" y="2520537"/>
                    <a:pt x="1415688" y="2521003"/>
                    <a:pt x="1417088" y="2521003"/>
                  </a:cubicBezTo>
                  <a:cubicBezTo>
                    <a:pt x="1421753" y="2520537"/>
                    <a:pt x="1424552" y="2517738"/>
                    <a:pt x="1424086" y="2513539"/>
                  </a:cubicBezTo>
                  <a:cubicBezTo>
                    <a:pt x="1423619" y="2510274"/>
                    <a:pt x="1422686" y="2507474"/>
                    <a:pt x="1421753" y="2504209"/>
                  </a:cubicBezTo>
                  <a:cubicBezTo>
                    <a:pt x="1421287" y="2502809"/>
                    <a:pt x="1418488" y="2501410"/>
                    <a:pt x="1416622" y="2502343"/>
                  </a:cubicBezTo>
                  <a:cubicBezTo>
                    <a:pt x="1415222" y="2502809"/>
                    <a:pt x="1414289" y="2503742"/>
                    <a:pt x="1413356" y="2504209"/>
                  </a:cubicBezTo>
                  <a:cubicBezTo>
                    <a:pt x="1407291" y="2507008"/>
                    <a:pt x="1401693" y="2504209"/>
                    <a:pt x="1399827" y="2498144"/>
                  </a:cubicBezTo>
                  <a:cubicBezTo>
                    <a:pt x="1398894" y="2494412"/>
                    <a:pt x="1397961" y="2490680"/>
                    <a:pt x="1397495" y="2486948"/>
                  </a:cubicBezTo>
                  <a:cubicBezTo>
                    <a:pt x="1397028" y="2485549"/>
                    <a:pt x="1396562" y="2484616"/>
                    <a:pt x="1396562" y="2483216"/>
                  </a:cubicBezTo>
                  <a:cubicBezTo>
                    <a:pt x="1396095" y="2480884"/>
                    <a:pt x="1399361" y="2478551"/>
                    <a:pt x="1401693" y="2479018"/>
                  </a:cubicBezTo>
                  <a:cubicBezTo>
                    <a:pt x="1405425" y="2480417"/>
                    <a:pt x="1409157" y="2481350"/>
                    <a:pt x="1412423" y="2483216"/>
                  </a:cubicBezTo>
                  <a:cubicBezTo>
                    <a:pt x="1417088" y="2486015"/>
                    <a:pt x="1422220" y="2486482"/>
                    <a:pt x="1427351" y="2485549"/>
                  </a:cubicBezTo>
                  <a:cubicBezTo>
                    <a:pt x="1432483" y="2484616"/>
                    <a:pt x="1439014" y="2479018"/>
                    <a:pt x="1438547" y="2473886"/>
                  </a:cubicBezTo>
                  <a:cubicBezTo>
                    <a:pt x="1438547" y="2470154"/>
                    <a:pt x="1437148" y="2466422"/>
                    <a:pt x="1437148" y="2462690"/>
                  </a:cubicBezTo>
                  <a:cubicBezTo>
                    <a:pt x="1437148" y="2458491"/>
                    <a:pt x="1438547" y="2453826"/>
                    <a:pt x="1439014" y="2449628"/>
                  </a:cubicBezTo>
                  <a:cubicBezTo>
                    <a:pt x="1439014" y="2449161"/>
                    <a:pt x="1438547" y="2448228"/>
                    <a:pt x="1438547" y="2447762"/>
                  </a:cubicBezTo>
                  <a:cubicBezTo>
                    <a:pt x="1438081" y="2446362"/>
                    <a:pt x="1437614" y="2445429"/>
                    <a:pt x="1437614" y="2444030"/>
                  </a:cubicBezTo>
                  <a:cubicBezTo>
                    <a:pt x="1436681" y="2439831"/>
                    <a:pt x="1438547" y="2437498"/>
                    <a:pt x="1442279" y="2438431"/>
                  </a:cubicBezTo>
                  <a:cubicBezTo>
                    <a:pt x="1456741" y="2441697"/>
                    <a:pt x="1470270" y="2440298"/>
                    <a:pt x="1483798" y="2434699"/>
                  </a:cubicBezTo>
                  <a:cubicBezTo>
                    <a:pt x="1487530" y="2433300"/>
                    <a:pt x="1491263" y="2432367"/>
                    <a:pt x="1494528" y="2430501"/>
                  </a:cubicBezTo>
                  <a:cubicBezTo>
                    <a:pt x="1500593" y="2427702"/>
                    <a:pt x="1505724" y="2424436"/>
                    <a:pt x="1507124" y="2416972"/>
                  </a:cubicBezTo>
                  <a:cubicBezTo>
                    <a:pt x="1508057" y="2412774"/>
                    <a:pt x="1510856" y="2409042"/>
                    <a:pt x="1512255" y="2404843"/>
                  </a:cubicBezTo>
                  <a:cubicBezTo>
                    <a:pt x="1513188" y="2402510"/>
                    <a:pt x="1513655" y="2400178"/>
                    <a:pt x="1514588" y="2397379"/>
                  </a:cubicBezTo>
                  <a:cubicBezTo>
                    <a:pt x="1515054" y="2394580"/>
                    <a:pt x="1513655" y="2390848"/>
                    <a:pt x="1510856" y="2389448"/>
                  </a:cubicBezTo>
                  <a:cubicBezTo>
                    <a:pt x="1508990" y="2388515"/>
                    <a:pt x="1507590" y="2388049"/>
                    <a:pt x="1505724" y="2386649"/>
                  </a:cubicBezTo>
                  <a:cubicBezTo>
                    <a:pt x="1503858" y="2385716"/>
                    <a:pt x="1503392" y="2383850"/>
                    <a:pt x="1503392" y="2381518"/>
                  </a:cubicBezTo>
                  <a:cubicBezTo>
                    <a:pt x="1503392" y="2379652"/>
                    <a:pt x="1503858" y="2377786"/>
                    <a:pt x="1504325" y="2375920"/>
                  </a:cubicBezTo>
                  <a:cubicBezTo>
                    <a:pt x="1506191" y="2370788"/>
                    <a:pt x="1503858" y="2367522"/>
                    <a:pt x="1500593" y="2364257"/>
                  </a:cubicBezTo>
                  <a:cubicBezTo>
                    <a:pt x="1496394" y="2360525"/>
                    <a:pt x="1491263" y="2358659"/>
                    <a:pt x="1487530" y="2354460"/>
                  </a:cubicBezTo>
                  <a:cubicBezTo>
                    <a:pt x="1487064" y="2354460"/>
                    <a:pt x="1487064" y="2354460"/>
                    <a:pt x="1486598" y="2354460"/>
                  </a:cubicBezTo>
                  <a:cubicBezTo>
                    <a:pt x="1486598" y="2353994"/>
                    <a:pt x="1486598" y="2353994"/>
                    <a:pt x="1486598" y="2353527"/>
                  </a:cubicBezTo>
                  <a:cubicBezTo>
                    <a:pt x="1486131" y="2353061"/>
                    <a:pt x="1486131" y="2353061"/>
                    <a:pt x="1485664" y="2352594"/>
                  </a:cubicBezTo>
                  <a:cubicBezTo>
                    <a:pt x="1486131" y="2352594"/>
                    <a:pt x="1486598" y="2353061"/>
                    <a:pt x="1486598" y="2353061"/>
                  </a:cubicBezTo>
                  <a:cubicBezTo>
                    <a:pt x="1486598" y="2353061"/>
                    <a:pt x="1486598" y="2353527"/>
                    <a:pt x="1486598" y="2353527"/>
                  </a:cubicBezTo>
                  <a:cubicBezTo>
                    <a:pt x="1486598" y="2353527"/>
                    <a:pt x="1487064" y="2353994"/>
                    <a:pt x="1487064" y="2353994"/>
                  </a:cubicBezTo>
                  <a:cubicBezTo>
                    <a:pt x="1487064" y="2353994"/>
                    <a:pt x="1487530" y="2354460"/>
                    <a:pt x="1487530" y="2354460"/>
                  </a:cubicBezTo>
                  <a:cubicBezTo>
                    <a:pt x="1496861" y="2355393"/>
                    <a:pt x="1506191" y="2355393"/>
                    <a:pt x="1514121" y="2360525"/>
                  </a:cubicBezTo>
                  <a:cubicBezTo>
                    <a:pt x="1515521" y="2361458"/>
                    <a:pt x="1517853" y="2361458"/>
                    <a:pt x="1519720" y="2361458"/>
                  </a:cubicBezTo>
                  <a:cubicBezTo>
                    <a:pt x="1523452" y="2361925"/>
                    <a:pt x="1527184" y="2361925"/>
                    <a:pt x="1531382" y="2361925"/>
                  </a:cubicBezTo>
                  <a:cubicBezTo>
                    <a:pt x="1541179" y="2361925"/>
                    <a:pt x="1548643" y="2358659"/>
                    <a:pt x="1553775" y="2349795"/>
                  </a:cubicBezTo>
                  <a:cubicBezTo>
                    <a:pt x="1556574" y="2345597"/>
                    <a:pt x="1557507" y="2339999"/>
                    <a:pt x="1561705" y="2336733"/>
                  </a:cubicBezTo>
                  <a:cubicBezTo>
                    <a:pt x="1566370" y="2333001"/>
                    <a:pt x="1568703" y="2327869"/>
                    <a:pt x="1570102" y="2322271"/>
                  </a:cubicBezTo>
                  <a:cubicBezTo>
                    <a:pt x="1571502" y="2316207"/>
                    <a:pt x="1573368" y="2309676"/>
                    <a:pt x="1574767" y="2303611"/>
                  </a:cubicBezTo>
                  <a:lnTo>
                    <a:pt x="1575234" y="2304078"/>
                  </a:lnTo>
                  <a:cubicBezTo>
                    <a:pt x="1575234" y="2304078"/>
                    <a:pt x="1575234" y="2303611"/>
                    <a:pt x="1575234" y="2303611"/>
                  </a:cubicBezTo>
                  <a:cubicBezTo>
                    <a:pt x="1575234" y="2303611"/>
                    <a:pt x="1575234" y="2303611"/>
                    <a:pt x="1574767" y="2303611"/>
                  </a:cubicBezTo>
                  <a:cubicBezTo>
                    <a:pt x="1573368" y="2298479"/>
                    <a:pt x="1573834" y="2295680"/>
                    <a:pt x="1577566" y="2293348"/>
                  </a:cubicBezTo>
                  <a:cubicBezTo>
                    <a:pt x="1578966" y="2292415"/>
                    <a:pt x="1580832" y="2292415"/>
                    <a:pt x="1582231" y="2291948"/>
                  </a:cubicBezTo>
                  <a:cubicBezTo>
                    <a:pt x="1583164" y="2287283"/>
                    <a:pt x="1585031" y="2282618"/>
                    <a:pt x="1587829" y="2278420"/>
                  </a:cubicBezTo>
                  <a:cubicBezTo>
                    <a:pt x="1588296" y="2277487"/>
                    <a:pt x="1589696" y="2276554"/>
                    <a:pt x="1591095" y="2276554"/>
                  </a:cubicBezTo>
                  <a:cubicBezTo>
                    <a:pt x="1592028" y="2276554"/>
                    <a:pt x="1592961" y="2277953"/>
                    <a:pt x="1592961" y="2278886"/>
                  </a:cubicBezTo>
                  <a:cubicBezTo>
                    <a:pt x="1593428" y="2280752"/>
                    <a:pt x="1593894" y="2282152"/>
                    <a:pt x="1594361" y="2284018"/>
                  </a:cubicBezTo>
                  <a:cubicBezTo>
                    <a:pt x="1598093" y="2283551"/>
                    <a:pt x="1599492" y="2280752"/>
                    <a:pt x="1600892" y="2277953"/>
                  </a:cubicBezTo>
                  <a:cubicBezTo>
                    <a:pt x="1606023" y="2265358"/>
                    <a:pt x="1611621" y="2253228"/>
                    <a:pt x="1619552" y="2242499"/>
                  </a:cubicBezTo>
                  <a:cubicBezTo>
                    <a:pt x="1624684" y="2235035"/>
                    <a:pt x="1627949" y="2226171"/>
                    <a:pt x="1622817" y="2217307"/>
                  </a:cubicBezTo>
                  <a:cubicBezTo>
                    <a:pt x="1622351" y="2216374"/>
                    <a:pt x="1622351" y="2214975"/>
                    <a:pt x="1621885" y="2213575"/>
                  </a:cubicBezTo>
                  <a:cubicBezTo>
                    <a:pt x="1620019" y="2201912"/>
                    <a:pt x="1622351" y="2192116"/>
                    <a:pt x="1631681" y="2184185"/>
                  </a:cubicBezTo>
                  <a:cubicBezTo>
                    <a:pt x="1635413" y="2180920"/>
                    <a:pt x="1639612" y="2177188"/>
                    <a:pt x="1642877" y="2173922"/>
                  </a:cubicBezTo>
                  <a:cubicBezTo>
                    <a:pt x="1648942" y="2167857"/>
                    <a:pt x="1655939" y="2163659"/>
                    <a:pt x="1663870" y="2160860"/>
                  </a:cubicBezTo>
                  <a:cubicBezTo>
                    <a:pt x="1668069" y="2159460"/>
                    <a:pt x="1671801" y="2157594"/>
                    <a:pt x="1675066" y="2154329"/>
                  </a:cubicBezTo>
                  <a:cubicBezTo>
                    <a:pt x="1677865" y="2151530"/>
                    <a:pt x="1681131" y="2149664"/>
                    <a:pt x="1682064" y="2145465"/>
                  </a:cubicBezTo>
                  <a:cubicBezTo>
                    <a:pt x="1682064" y="2144532"/>
                    <a:pt x="1684396" y="2143599"/>
                    <a:pt x="1685330" y="2144066"/>
                  </a:cubicBezTo>
                  <a:cubicBezTo>
                    <a:pt x="1689062" y="2144999"/>
                    <a:pt x="1692794" y="2144066"/>
                    <a:pt x="1696526" y="2143599"/>
                  </a:cubicBezTo>
                  <a:cubicBezTo>
                    <a:pt x="1700258" y="2143133"/>
                    <a:pt x="1703990" y="2144066"/>
                    <a:pt x="1707722" y="2144066"/>
                  </a:cubicBezTo>
                  <a:cubicBezTo>
                    <a:pt x="1714719" y="2144066"/>
                    <a:pt x="1721250" y="2142666"/>
                    <a:pt x="1726382" y="2136135"/>
                  </a:cubicBezTo>
                  <a:cubicBezTo>
                    <a:pt x="1728715" y="2133336"/>
                    <a:pt x="1732913" y="2131937"/>
                    <a:pt x="1735712" y="2130071"/>
                  </a:cubicBezTo>
                  <a:cubicBezTo>
                    <a:pt x="1737578" y="2128671"/>
                    <a:pt x="1738978" y="2126338"/>
                    <a:pt x="1738511" y="2123539"/>
                  </a:cubicBezTo>
                  <a:cubicBezTo>
                    <a:pt x="1737578" y="2120274"/>
                    <a:pt x="1738045" y="2117008"/>
                    <a:pt x="1739911" y="2114209"/>
                  </a:cubicBezTo>
                  <a:cubicBezTo>
                    <a:pt x="1743643" y="2107678"/>
                    <a:pt x="1746908" y="2100681"/>
                    <a:pt x="1751107" y="2094149"/>
                  </a:cubicBezTo>
                  <a:cubicBezTo>
                    <a:pt x="1754372" y="2089018"/>
                    <a:pt x="1756238" y="2083886"/>
                    <a:pt x="1755306" y="2077822"/>
                  </a:cubicBezTo>
                  <a:cubicBezTo>
                    <a:pt x="1754839" y="2073157"/>
                    <a:pt x="1754839" y="2068492"/>
                    <a:pt x="1757172" y="2064760"/>
                  </a:cubicBezTo>
                  <a:cubicBezTo>
                    <a:pt x="1762303" y="2057295"/>
                    <a:pt x="1763236" y="2049365"/>
                    <a:pt x="1763703" y="2040968"/>
                  </a:cubicBezTo>
                  <a:cubicBezTo>
                    <a:pt x="1764169" y="2030704"/>
                    <a:pt x="1764169" y="2020441"/>
                    <a:pt x="1764169" y="2010178"/>
                  </a:cubicBezTo>
                  <a:cubicBezTo>
                    <a:pt x="1764169" y="2003181"/>
                    <a:pt x="1763703" y="1996183"/>
                    <a:pt x="1763703" y="1989185"/>
                  </a:cubicBezTo>
                  <a:cubicBezTo>
                    <a:pt x="1763703" y="1985920"/>
                    <a:pt x="1764636" y="1982654"/>
                    <a:pt x="1767901" y="1981255"/>
                  </a:cubicBezTo>
                  <a:cubicBezTo>
                    <a:pt x="1776765" y="1977523"/>
                    <a:pt x="1781896" y="1970525"/>
                    <a:pt x="1784695" y="1961195"/>
                  </a:cubicBezTo>
                  <a:cubicBezTo>
                    <a:pt x="1785162" y="1959329"/>
                    <a:pt x="1786561" y="1957929"/>
                    <a:pt x="1787028" y="1956063"/>
                  </a:cubicBezTo>
                  <a:cubicBezTo>
                    <a:pt x="1789360" y="1950932"/>
                    <a:pt x="1792626" y="1946267"/>
                    <a:pt x="1797291" y="1942068"/>
                  </a:cubicBezTo>
                  <a:cubicBezTo>
                    <a:pt x="1802423" y="1937403"/>
                    <a:pt x="1807554" y="1932271"/>
                    <a:pt x="1812219" y="1927140"/>
                  </a:cubicBezTo>
                  <a:cubicBezTo>
                    <a:pt x="1816884" y="1922008"/>
                    <a:pt x="1821083" y="1915944"/>
                    <a:pt x="1823415" y="1909413"/>
                  </a:cubicBezTo>
                  <a:cubicBezTo>
                    <a:pt x="1825748" y="1902882"/>
                    <a:pt x="1828081" y="1887953"/>
                    <a:pt x="1826215" y="1882822"/>
                  </a:cubicBezTo>
                  <a:cubicBezTo>
                    <a:pt x="1825282" y="1874891"/>
                    <a:pt x="1822483" y="1866494"/>
                    <a:pt x="1819217" y="1858097"/>
                  </a:cubicBezTo>
                  <a:close/>
                  <a:moveTo>
                    <a:pt x="1524851" y="786997"/>
                  </a:moveTo>
                  <a:cubicBezTo>
                    <a:pt x="1524851" y="786997"/>
                    <a:pt x="1525784" y="787930"/>
                    <a:pt x="1525784" y="788397"/>
                  </a:cubicBezTo>
                  <a:cubicBezTo>
                    <a:pt x="1524385" y="793528"/>
                    <a:pt x="1519253" y="793528"/>
                    <a:pt x="1515987" y="795861"/>
                  </a:cubicBezTo>
                  <a:cubicBezTo>
                    <a:pt x="1515054" y="794461"/>
                    <a:pt x="1514121" y="793995"/>
                    <a:pt x="1514588" y="793528"/>
                  </a:cubicBezTo>
                  <a:cubicBezTo>
                    <a:pt x="1516920" y="789796"/>
                    <a:pt x="1520652" y="787930"/>
                    <a:pt x="1524851" y="786997"/>
                  </a:cubicBezTo>
                  <a:close/>
                  <a:moveTo>
                    <a:pt x="1442746" y="812655"/>
                  </a:moveTo>
                  <a:lnTo>
                    <a:pt x="1443212" y="811255"/>
                  </a:lnTo>
                  <a:lnTo>
                    <a:pt x="1443679" y="812655"/>
                  </a:lnTo>
                  <a:lnTo>
                    <a:pt x="1442746" y="812655"/>
                  </a:lnTo>
                  <a:close/>
                  <a:moveTo>
                    <a:pt x="1438081" y="775801"/>
                  </a:moveTo>
                  <a:cubicBezTo>
                    <a:pt x="1441346" y="775334"/>
                    <a:pt x="1444145" y="776734"/>
                    <a:pt x="1447411" y="774868"/>
                  </a:cubicBezTo>
                  <a:cubicBezTo>
                    <a:pt x="1453476" y="771602"/>
                    <a:pt x="1459540" y="773935"/>
                    <a:pt x="1465605" y="775801"/>
                  </a:cubicBezTo>
                  <a:cubicBezTo>
                    <a:pt x="1466071" y="776267"/>
                    <a:pt x="1466538" y="777667"/>
                    <a:pt x="1466538" y="779067"/>
                  </a:cubicBezTo>
                  <a:cubicBezTo>
                    <a:pt x="1466538" y="779533"/>
                    <a:pt x="1466071" y="780466"/>
                    <a:pt x="1465605" y="780466"/>
                  </a:cubicBezTo>
                  <a:cubicBezTo>
                    <a:pt x="1463272" y="781399"/>
                    <a:pt x="1460940" y="782332"/>
                    <a:pt x="1459074" y="782799"/>
                  </a:cubicBezTo>
                  <a:cubicBezTo>
                    <a:pt x="1453476" y="780000"/>
                    <a:pt x="1448810" y="780933"/>
                    <a:pt x="1443679" y="780933"/>
                  </a:cubicBezTo>
                  <a:cubicBezTo>
                    <a:pt x="1442279" y="780933"/>
                    <a:pt x="1440413" y="779533"/>
                    <a:pt x="1438547" y="778600"/>
                  </a:cubicBezTo>
                  <a:cubicBezTo>
                    <a:pt x="1438081" y="778133"/>
                    <a:pt x="1437614" y="777667"/>
                    <a:pt x="1437614" y="777200"/>
                  </a:cubicBezTo>
                  <a:cubicBezTo>
                    <a:pt x="1437148" y="776734"/>
                    <a:pt x="1437614" y="775801"/>
                    <a:pt x="1438081" y="775801"/>
                  </a:cubicBezTo>
                  <a:close/>
                  <a:moveTo>
                    <a:pt x="1432949" y="808456"/>
                  </a:moveTo>
                  <a:lnTo>
                    <a:pt x="1433416" y="808923"/>
                  </a:lnTo>
                  <a:lnTo>
                    <a:pt x="1432949" y="808456"/>
                  </a:lnTo>
                  <a:lnTo>
                    <a:pt x="1432949" y="808456"/>
                  </a:lnTo>
                  <a:close/>
                  <a:moveTo>
                    <a:pt x="1386765" y="757607"/>
                  </a:moveTo>
                  <a:cubicBezTo>
                    <a:pt x="1386765" y="757607"/>
                    <a:pt x="1387231" y="758074"/>
                    <a:pt x="1387698" y="758540"/>
                  </a:cubicBezTo>
                  <a:cubicBezTo>
                    <a:pt x="1388165" y="759473"/>
                    <a:pt x="1388165" y="760406"/>
                    <a:pt x="1388631" y="761339"/>
                  </a:cubicBezTo>
                  <a:cubicBezTo>
                    <a:pt x="1388165" y="760406"/>
                    <a:pt x="1387698" y="759473"/>
                    <a:pt x="1387231" y="758540"/>
                  </a:cubicBezTo>
                  <a:cubicBezTo>
                    <a:pt x="1386299" y="758540"/>
                    <a:pt x="1385832" y="758074"/>
                    <a:pt x="1386765" y="757607"/>
                  </a:cubicBezTo>
                  <a:close/>
                  <a:moveTo>
                    <a:pt x="1374169" y="763205"/>
                  </a:moveTo>
                  <a:cubicBezTo>
                    <a:pt x="1375102" y="761806"/>
                    <a:pt x="1376502" y="760406"/>
                    <a:pt x="1377435" y="759007"/>
                  </a:cubicBezTo>
                  <a:cubicBezTo>
                    <a:pt x="1377901" y="759940"/>
                    <a:pt x="1378368" y="761339"/>
                    <a:pt x="1378368" y="762272"/>
                  </a:cubicBezTo>
                  <a:cubicBezTo>
                    <a:pt x="1378834" y="763672"/>
                    <a:pt x="1378834" y="764605"/>
                    <a:pt x="1379301" y="767404"/>
                  </a:cubicBezTo>
                  <a:cubicBezTo>
                    <a:pt x="1379301" y="767870"/>
                    <a:pt x="1378834" y="769270"/>
                    <a:pt x="1378834" y="771136"/>
                  </a:cubicBezTo>
                  <a:cubicBezTo>
                    <a:pt x="1378834" y="771602"/>
                    <a:pt x="1377901" y="771602"/>
                    <a:pt x="1377435" y="771602"/>
                  </a:cubicBezTo>
                  <a:cubicBezTo>
                    <a:pt x="1373236" y="771136"/>
                    <a:pt x="1371837" y="767404"/>
                    <a:pt x="1374169" y="763205"/>
                  </a:cubicBezTo>
                  <a:close/>
                  <a:moveTo>
                    <a:pt x="1338715" y="744545"/>
                  </a:moveTo>
                  <a:cubicBezTo>
                    <a:pt x="1340581" y="745012"/>
                    <a:pt x="1340581" y="745478"/>
                    <a:pt x="1338248" y="745478"/>
                  </a:cubicBezTo>
                  <a:cubicBezTo>
                    <a:pt x="1337782" y="745478"/>
                    <a:pt x="1337315" y="745012"/>
                    <a:pt x="1336849" y="745012"/>
                  </a:cubicBezTo>
                  <a:cubicBezTo>
                    <a:pt x="1337782" y="744545"/>
                    <a:pt x="1338248" y="744545"/>
                    <a:pt x="1338715" y="744545"/>
                  </a:cubicBezTo>
                  <a:close/>
                  <a:moveTo>
                    <a:pt x="1308392" y="836447"/>
                  </a:moveTo>
                  <a:cubicBezTo>
                    <a:pt x="1308858" y="836447"/>
                    <a:pt x="1309791" y="836913"/>
                    <a:pt x="1309791" y="836913"/>
                  </a:cubicBezTo>
                  <a:cubicBezTo>
                    <a:pt x="1309791" y="836913"/>
                    <a:pt x="1309791" y="837846"/>
                    <a:pt x="1309791" y="838313"/>
                  </a:cubicBezTo>
                  <a:cubicBezTo>
                    <a:pt x="1306992" y="839712"/>
                    <a:pt x="1304660" y="841112"/>
                    <a:pt x="1301861" y="842511"/>
                  </a:cubicBezTo>
                  <a:cubicBezTo>
                    <a:pt x="1301861" y="842511"/>
                    <a:pt x="1301394" y="841578"/>
                    <a:pt x="1300928" y="841112"/>
                  </a:cubicBezTo>
                  <a:cubicBezTo>
                    <a:pt x="1302794" y="838779"/>
                    <a:pt x="1305126" y="836913"/>
                    <a:pt x="1308392" y="836447"/>
                  </a:cubicBezTo>
                  <a:close/>
                  <a:moveTo>
                    <a:pt x="1274803" y="890562"/>
                  </a:moveTo>
                  <a:cubicBezTo>
                    <a:pt x="1275270" y="890562"/>
                    <a:pt x="1275736" y="891028"/>
                    <a:pt x="1276203" y="891028"/>
                  </a:cubicBezTo>
                  <a:cubicBezTo>
                    <a:pt x="1276203" y="891495"/>
                    <a:pt x="1276203" y="891961"/>
                    <a:pt x="1276203" y="892428"/>
                  </a:cubicBezTo>
                  <a:cubicBezTo>
                    <a:pt x="1275736" y="892894"/>
                    <a:pt x="1275270" y="892894"/>
                    <a:pt x="1274803" y="892894"/>
                  </a:cubicBezTo>
                  <a:cubicBezTo>
                    <a:pt x="1274337" y="892894"/>
                    <a:pt x="1273870" y="892428"/>
                    <a:pt x="1273870" y="891961"/>
                  </a:cubicBezTo>
                  <a:cubicBezTo>
                    <a:pt x="1273870" y="891028"/>
                    <a:pt x="1274337" y="890562"/>
                    <a:pt x="1274803" y="890562"/>
                  </a:cubicBezTo>
                  <a:close/>
                  <a:moveTo>
                    <a:pt x="1197363" y="425921"/>
                  </a:moveTo>
                  <a:cubicBezTo>
                    <a:pt x="1197830" y="425921"/>
                    <a:pt x="1198763" y="425921"/>
                    <a:pt x="1199229" y="426387"/>
                  </a:cubicBezTo>
                  <a:cubicBezTo>
                    <a:pt x="1203894" y="430586"/>
                    <a:pt x="1206693" y="436184"/>
                    <a:pt x="1209959" y="441782"/>
                  </a:cubicBezTo>
                  <a:cubicBezTo>
                    <a:pt x="1209959" y="442249"/>
                    <a:pt x="1209959" y="442715"/>
                    <a:pt x="1209959" y="443182"/>
                  </a:cubicBezTo>
                  <a:cubicBezTo>
                    <a:pt x="1209492" y="443648"/>
                    <a:pt x="1209026" y="444115"/>
                    <a:pt x="1208559" y="444115"/>
                  </a:cubicBezTo>
                  <a:cubicBezTo>
                    <a:pt x="1206693" y="443648"/>
                    <a:pt x="1204827" y="442715"/>
                    <a:pt x="1203428" y="441782"/>
                  </a:cubicBezTo>
                  <a:cubicBezTo>
                    <a:pt x="1199696" y="438517"/>
                    <a:pt x="1197363" y="433851"/>
                    <a:pt x="1195964" y="429186"/>
                  </a:cubicBezTo>
                  <a:cubicBezTo>
                    <a:pt x="1195497" y="427787"/>
                    <a:pt x="1195964" y="426387"/>
                    <a:pt x="1197363" y="425921"/>
                  </a:cubicBezTo>
                  <a:close/>
                  <a:moveTo>
                    <a:pt x="1096598" y="456710"/>
                  </a:moveTo>
                  <a:cubicBezTo>
                    <a:pt x="1096598" y="456244"/>
                    <a:pt x="1097531" y="456244"/>
                    <a:pt x="1097997" y="456244"/>
                  </a:cubicBezTo>
                  <a:cubicBezTo>
                    <a:pt x="1100796" y="457177"/>
                    <a:pt x="1103595" y="458110"/>
                    <a:pt x="1104528" y="461375"/>
                  </a:cubicBezTo>
                  <a:cubicBezTo>
                    <a:pt x="1104995" y="461375"/>
                    <a:pt x="1104995" y="461375"/>
                    <a:pt x="1104995" y="461375"/>
                  </a:cubicBezTo>
                  <a:cubicBezTo>
                    <a:pt x="1104995" y="461842"/>
                    <a:pt x="1105461" y="461842"/>
                    <a:pt x="1105461" y="461842"/>
                  </a:cubicBezTo>
                  <a:cubicBezTo>
                    <a:pt x="1107794" y="462308"/>
                    <a:pt x="1110126" y="462775"/>
                    <a:pt x="1111992" y="464641"/>
                  </a:cubicBezTo>
                  <a:cubicBezTo>
                    <a:pt x="1112459" y="464641"/>
                    <a:pt x="1112459" y="464641"/>
                    <a:pt x="1112925" y="464641"/>
                  </a:cubicBezTo>
                  <a:lnTo>
                    <a:pt x="1112925" y="466040"/>
                  </a:lnTo>
                  <a:lnTo>
                    <a:pt x="1112459" y="465107"/>
                  </a:lnTo>
                  <a:cubicBezTo>
                    <a:pt x="1112459" y="465107"/>
                    <a:pt x="1111992" y="464641"/>
                    <a:pt x="1111992" y="464641"/>
                  </a:cubicBezTo>
                  <a:cubicBezTo>
                    <a:pt x="1109660" y="464641"/>
                    <a:pt x="1107327" y="463708"/>
                    <a:pt x="1105461" y="461842"/>
                  </a:cubicBezTo>
                  <a:cubicBezTo>
                    <a:pt x="1104995" y="461842"/>
                    <a:pt x="1104528" y="461842"/>
                    <a:pt x="1104528" y="461842"/>
                  </a:cubicBezTo>
                  <a:cubicBezTo>
                    <a:pt x="1104528" y="461842"/>
                    <a:pt x="1104528" y="461842"/>
                    <a:pt x="1104528" y="461375"/>
                  </a:cubicBezTo>
                  <a:cubicBezTo>
                    <a:pt x="1099397" y="463241"/>
                    <a:pt x="1098464" y="463241"/>
                    <a:pt x="1096131" y="459976"/>
                  </a:cubicBezTo>
                  <a:cubicBezTo>
                    <a:pt x="1095665" y="459509"/>
                    <a:pt x="1096131" y="458110"/>
                    <a:pt x="1096598" y="456710"/>
                  </a:cubicBezTo>
                  <a:close/>
                  <a:moveTo>
                    <a:pt x="1059744" y="443648"/>
                  </a:moveTo>
                  <a:cubicBezTo>
                    <a:pt x="1060210" y="443648"/>
                    <a:pt x="1060677" y="444115"/>
                    <a:pt x="1060677" y="444581"/>
                  </a:cubicBezTo>
                  <a:cubicBezTo>
                    <a:pt x="1060210" y="444581"/>
                    <a:pt x="1059744" y="445048"/>
                    <a:pt x="1059277" y="445048"/>
                  </a:cubicBezTo>
                  <a:cubicBezTo>
                    <a:pt x="1057878" y="444115"/>
                    <a:pt x="1057878" y="443648"/>
                    <a:pt x="1059744" y="443648"/>
                  </a:cubicBezTo>
                  <a:close/>
                  <a:moveTo>
                    <a:pt x="1199696" y="881698"/>
                  </a:moveTo>
                  <a:cubicBezTo>
                    <a:pt x="1200162" y="881232"/>
                    <a:pt x="1200629" y="881232"/>
                    <a:pt x="1201095" y="881232"/>
                  </a:cubicBezTo>
                  <a:cubicBezTo>
                    <a:pt x="1201562" y="881698"/>
                    <a:pt x="1202028" y="881698"/>
                    <a:pt x="1202495" y="882165"/>
                  </a:cubicBezTo>
                  <a:cubicBezTo>
                    <a:pt x="1202961" y="883564"/>
                    <a:pt x="1202495" y="884031"/>
                    <a:pt x="1201095" y="884031"/>
                  </a:cubicBezTo>
                  <a:cubicBezTo>
                    <a:pt x="1200629" y="884031"/>
                    <a:pt x="1200162" y="883564"/>
                    <a:pt x="1199696" y="883098"/>
                  </a:cubicBezTo>
                  <a:cubicBezTo>
                    <a:pt x="1199229" y="883098"/>
                    <a:pt x="1199696" y="882165"/>
                    <a:pt x="1199696" y="881698"/>
                  </a:cubicBezTo>
                  <a:close/>
                  <a:moveTo>
                    <a:pt x="1186634" y="995526"/>
                  </a:moveTo>
                  <a:cubicBezTo>
                    <a:pt x="1187100" y="995059"/>
                    <a:pt x="1187567" y="994593"/>
                    <a:pt x="1188033" y="994593"/>
                  </a:cubicBezTo>
                  <a:cubicBezTo>
                    <a:pt x="1190832" y="993660"/>
                    <a:pt x="1194098" y="991794"/>
                    <a:pt x="1196897" y="991327"/>
                  </a:cubicBezTo>
                  <a:cubicBezTo>
                    <a:pt x="1203428" y="990394"/>
                    <a:pt x="1209492" y="989928"/>
                    <a:pt x="1216024" y="989928"/>
                  </a:cubicBezTo>
                  <a:cubicBezTo>
                    <a:pt x="1220222" y="989928"/>
                    <a:pt x="1223488" y="988528"/>
                    <a:pt x="1226287" y="985729"/>
                  </a:cubicBezTo>
                  <a:cubicBezTo>
                    <a:pt x="1227220" y="984796"/>
                    <a:pt x="1228619" y="984796"/>
                    <a:pt x="1229552" y="984330"/>
                  </a:cubicBezTo>
                  <a:cubicBezTo>
                    <a:pt x="1230019" y="984796"/>
                    <a:pt x="1230485" y="985262"/>
                    <a:pt x="1230952" y="985729"/>
                  </a:cubicBezTo>
                  <a:cubicBezTo>
                    <a:pt x="1233284" y="989461"/>
                    <a:pt x="1232818" y="993193"/>
                    <a:pt x="1230485" y="996459"/>
                  </a:cubicBezTo>
                  <a:cubicBezTo>
                    <a:pt x="1226287" y="1001590"/>
                    <a:pt x="1221155" y="1005789"/>
                    <a:pt x="1214158" y="1002990"/>
                  </a:cubicBezTo>
                  <a:cubicBezTo>
                    <a:pt x="1205294" y="999724"/>
                    <a:pt x="1196430" y="1002057"/>
                    <a:pt x="1187567" y="1001124"/>
                  </a:cubicBezTo>
                  <a:cubicBezTo>
                    <a:pt x="1186634" y="1001124"/>
                    <a:pt x="1185234" y="999724"/>
                    <a:pt x="1185234" y="998791"/>
                  </a:cubicBezTo>
                  <a:cubicBezTo>
                    <a:pt x="1185234" y="997858"/>
                    <a:pt x="1186167" y="996459"/>
                    <a:pt x="1186634" y="995526"/>
                  </a:cubicBezTo>
                  <a:close/>
                  <a:moveTo>
                    <a:pt x="1183835" y="1013253"/>
                  </a:moveTo>
                  <a:cubicBezTo>
                    <a:pt x="1183835" y="1014186"/>
                    <a:pt x="1183368" y="1015585"/>
                    <a:pt x="1182435" y="1016052"/>
                  </a:cubicBezTo>
                  <a:cubicBezTo>
                    <a:pt x="1175904" y="1019784"/>
                    <a:pt x="1168906" y="1023516"/>
                    <a:pt x="1161909" y="1026315"/>
                  </a:cubicBezTo>
                  <a:cubicBezTo>
                    <a:pt x="1156777" y="1028648"/>
                    <a:pt x="1151179" y="1030514"/>
                    <a:pt x="1146514" y="1033313"/>
                  </a:cubicBezTo>
                  <a:cubicBezTo>
                    <a:pt x="1141849" y="1036112"/>
                    <a:pt x="1135784" y="1037511"/>
                    <a:pt x="1129720" y="1037511"/>
                  </a:cubicBezTo>
                  <a:cubicBezTo>
                    <a:pt x="1127854" y="1036578"/>
                    <a:pt x="1125988" y="1035179"/>
                    <a:pt x="1123655" y="1033779"/>
                  </a:cubicBezTo>
                  <a:cubicBezTo>
                    <a:pt x="1121789" y="1032380"/>
                    <a:pt x="1122256" y="1028181"/>
                    <a:pt x="1124122" y="1027248"/>
                  </a:cubicBezTo>
                  <a:cubicBezTo>
                    <a:pt x="1124588" y="1026782"/>
                    <a:pt x="1125055" y="1026315"/>
                    <a:pt x="1125521" y="1026315"/>
                  </a:cubicBezTo>
                  <a:cubicBezTo>
                    <a:pt x="1134851" y="1025382"/>
                    <a:pt x="1142315" y="1021184"/>
                    <a:pt x="1149779" y="1016052"/>
                  </a:cubicBezTo>
                  <a:cubicBezTo>
                    <a:pt x="1152579" y="1014186"/>
                    <a:pt x="1155844" y="1013719"/>
                    <a:pt x="1159110" y="1015119"/>
                  </a:cubicBezTo>
                  <a:cubicBezTo>
                    <a:pt x="1162842" y="1016519"/>
                    <a:pt x="1166574" y="1016052"/>
                    <a:pt x="1170306" y="1014186"/>
                  </a:cubicBezTo>
                  <a:cubicBezTo>
                    <a:pt x="1173105" y="1012787"/>
                    <a:pt x="1176370" y="1011853"/>
                    <a:pt x="1179170" y="1010920"/>
                  </a:cubicBezTo>
                  <a:cubicBezTo>
                    <a:pt x="1180569" y="1010920"/>
                    <a:pt x="1183835" y="1012320"/>
                    <a:pt x="1183835" y="1013253"/>
                  </a:cubicBezTo>
                  <a:close/>
                  <a:moveTo>
                    <a:pt x="1128787" y="934413"/>
                  </a:moveTo>
                  <a:cubicBezTo>
                    <a:pt x="1142315" y="936279"/>
                    <a:pt x="1154911" y="939545"/>
                    <a:pt x="1167507" y="944210"/>
                  </a:cubicBezTo>
                  <a:cubicBezTo>
                    <a:pt x="1169373" y="944676"/>
                    <a:pt x="1171239" y="946076"/>
                    <a:pt x="1171705" y="947476"/>
                  </a:cubicBezTo>
                  <a:cubicBezTo>
                    <a:pt x="1174504" y="952607"/>
                    <a:pt x="1177303" y="957739"/>
                    <a:pt x="1179636" y="962870"/>
                  </a:cubicBezTo>
                  <a:cubicBezTo>
                    <a:pt x="1181036" y="965669"/>
                    <a:pt x="1179170" y="967535"/>
                    <a:pt x="1177770" y="969868"/>
                  </a:cubicBezTo>
                  <a:cubicBezTo>
                    <a:pt x="1176837" y="971734"/>
                    <a:pt x="1174971" y="972200"/>
                    <a:pt x="1173105" y="971267"/>
                  </a:cubicBezTo>
                  <a:cubicBezTo>
                    <a:pt x="1168440" y="969401"/>
                    <a:pt x="1166107" y="965669"/>
                    <a:pt x="1163308" y="962404"/>
                  </a:cubicBezTo>
                  <a:cubicBezTo>
                    <a:pt x="1162842" y="961937"/>
                    <a:pt x="1161442" y="961937"/>
                    <a:pt x="1160043" y="961937"/>
                  </a:cubicBezTo>
                  <a:cubicBezTo>
                    <a:pt x="1159576" y="961937"/>
                    <a:pt x="1159110" y="962870"/>
                    <a:pt x="1159110" y="963337"/>
                  </a:cubicBezTo>
                  <a:cubicBezTo>
                    <a:pt x="1158643" y="965203"/>
                    <a:pt x="1159110" y="967535"/>
                    <a:pt x="1158177" y="968935"/>
                  </a:cubicBezTo>
                  <a:cubicBezTo>
                    <a:pt x="1153512" y="977332"/>
                    <a:pt x="1150246" y="986196"/>
                    <a:pt x="1147447" y="995526"/>
                  </a:cubicBezTo>
                  <a:cubicBezTo>
                    <a:pt x="1146980" y="996459"/>
                    <a:pt x="1145581" y="997392"/>
                    <a:pt x="1144648" y="998325"/>
                  </a:cubicBezTo>
                  <a:cubicBezTo>
                    <a:pt x="1143248" y="999724"/>
                    <a:pt x="1140449" y="998791"/>
                    <a:pt x="1139983" y="997392"/>
                  </a:cubicBezTo>
                  <a:cubicBezTo>
                    <a:pt x="1139050" y="993660"/>
                    <a:pt x="1138583" y="989928"/>
                    <a:pt x="1138117" y="986196"/>
                  </a:cubicBezTo>
                  <a:cubicBezTo>
                    <a:pt x="1137650" y="982930"/>
                    <a:pt x="1133452" y="981530"/>
                    <a:pt x="1130186" y="982930"/>
                  </a:cubicBezTo>
                  <a:cubicBezTo>
                    <a:pt x="1128320" y="983863"/>
                    <a:pt x="1126921" y="984796"/>
                    <a:pt x="1125055" y="985729"/>
                  </a:cubicBezTo>
                  <a:cubicBezTo>
                    <a:pt x="1123655" y="986662"/>
                    <a:pt x="1122722" y="987129"/>
                    <a:pt x="1121789" y="985729"/>
                  </a:cubicBezTo>
                  <a:cubicBezTo>
                    <a:pt x="1121323" y="985262"/>
                    <a:pt x="1121323" y="984330"/>
                    <a:pt x="1121789" y="983863"/>
                  </a:cubicBezTo>
                  <a:cubicBezTo>
                    <a:pt x="1123655" y="981064"/>
                    <a:pt x="1125988" y="978731"/>
                    <a:pt x="1127387" y="976399"/>
                  </a:cubicBezTo>
                  <a:cubicBezTo>
                    <a:pt x="1131119" y="971267"/>
                    <a:pt x="1131586" y="965669"/>
                    <a:pt x="1129253" y="960071"/>
                  </a:cubicBezTo>
                  <a:cubicBezTo>
                    <a:pt x="1128320" y="957739"/>
                    <a:pt x="1126921" y="955406"/>
                    <a:pt x="1125055" y="953540"/>
                  </a:cubicBezTo>
                  <a:cubicBezTo>
                    <a:pt x="1122256" y="951208"/>
                    <a:pt x="1118524" y="949342"/>
                    <a:pt x="1115725" y="947009"/>
                  </a:cubicBezTo>
                  <a:cubicBezTo>
                    <a:pt x="1114325" y="946076"/>
                    <a:pt x="1113858" y="944210"/>
                    <a:pt x="1112459" y="942810"/>
                  </a:cubicBezTo>
                  <a:cubicBezTo>
                    <a:pt x="1112459" y="942810"/>
                    <a:pt x="1111992" y="942810"/>
                    <a:pt x="1111992" y="942810"/>
                  </a:cubicBezTo>
                  <a:cubicBezTo>
                    <a:pt x="1111992" y="942810"/>
                    <a:pt x="1111992" y="942810"/>
                    <a:pt x="1111992" y="942810"/>
                  </a:cubicBezTo>
                  <a:cubicBezTo>
                    <a:pt x="1108727" y="945143"/>
                    <a:pt x="1105461" y="948408"/>
                    <a:pt x="1103129" y="951674"/>
                  </a:cubicBezTo>
                  <a:cubicBezTo>
                    <a:pt x="1101263" y="954473"/>
                    <a:pt x="1098930" y="956339"/>
                    <a:pt x="1095665" y="956806"/>
                  </a:cubicBezTo>
                  <a:cubicBezTo>
                    <a:pt x="1091466" y="957272"/>
                    <a:pt x="1088667" y="960071"/>
                    <a:pt x="1086801" y="963337"/>
                  </a:cubicBezTo>
                  <a:cubicBezTo>
                    <a:pt x="1081203" y="974066"/>
                    <a:pt x="1076538" y="985262"/>
                    <a:pt x="1077004" y="997858"/>
                  </a:cubicBezTo>
                  <a:cubicBezTo>
                    <a:pt x="1077471" y="1009987"/>
                    <a:pt x="1071406" y="1018385"/>
                    <a:pt x="1062076" y="1024916"/>
                  </a:cubicBezTo>
                  <a:cubicBezTo>
                    <a:pt x="1059744" y="1026782"/>
                    <a:pt x="1055079" y="1024916"/>
                    <a:pt x="1054612" y="1021650"/>
                  </a:cubicBezTo>
                  <a:cubicBezTo>
                    <a:pt x="1052746" y="1010920"/>
                    <a:pt x="1052746" y="1000191"/>
                    <a:pt x="1058344" y="989928"/>
                  </a:cubicBezTo>
                  <a:cubicBezTo>
                    <a:pt x="1062076" y="983863"/>
                    <a:pt x="1063009" y="976865"/>
                    <a:pt x="1065808" y="970334"/>
                  </a:cubicBezTo>
                  <a:cubicBezTo>
                    <a:pt x="1067208" y="967535"/>
                    <a:pt x="1066741" y="964270"/>
                    <a:pt x="1065342" y="961004"/>
                  </a:cubicBezTo>
                  <a:cubicBezTo>
                    <a:pt x="1064875" y="960071"/>
                    <a:pt x="1065342" y="958672"/>
                    <a:pt x="1065342" y="957272"/>
                  </a:cubicBezTo>
                  <a:cubicBezTo>
                    <a:pt x="1065342" y="956806"/>
                    <a:pt x="1065808" y="955873"/>
                    <a:pt x="1066275" y="955406"/>
                  </a:cubicBezTo>
                  <a:cubicBezTo>
                    <a:pt x="1081670" y="938145"/>
                    <a:pt x="1077937" y="940478"/>
                    <a:pt x="1099863" y="937212"/>
                  </a:cubicBezTo>
                  <a:cubicBezTo>
                    <a:pt x="1104995" y="936279"/>
                    <a:pt x="1108260" y="939078"/>
                    <a:pt x="1111526" y="941877"/>
                  </a:cubicBezTo>
                  <a:cubicBezTo>
                    <a:pt x="1111526" y="941877"/>
                    <a:pt x="1111992" y="941411"/>
                    <a:pt x="1111992" y="941411"/>
                  </a:cubicBezTo>
                  <a:cubicBezTo>
                    <a:pt x="1111992" y="941411"/>
                    <a:pt x="1111992" y="941877"/>
                    <a:pt x="1112459" y="941877"/>
                  </a:cubicBezTo>
                  <a:cubicBezTo>
                    <a:pt x="1115725" y="940944"/>
                    <a:pt x="1119457" y="940011"/>
                    <a:pt x="1122722" y="938612"/>
                  </a:cubicBezTo>
                  <a:cubicBezTo>
                    <a:pt x="1123655" y="938145"/>
                    <a:pt x="1124122" y="936746"/>
                    <a:pt x="1125055" y="935813"/>
                  </a:cubicBezTo>
                  <a:cubicBezTo>
                    <a:pt x="1127387" y="935813"/>
                    <a:pt x="1128320" y="934413"/>
                    <a:pt x="1128787" y="934413"/>
                  </a:cubicBezTo>
                  <a:close/>
                  <a:moveTo>
                    <a:pt x="1125055" y="766004"/>
                  </a:moveTo>
                  <a:cubicBezTo>
                    <a:pt x="1125055" y="765538"/>
                    <a:pt x="1125521" y="765538"/>
                    <a:pt x="1125521" y="765071"/>
                  </a:cubicBezTo>
                  <a:cubicBezTo>
                    <a:pt x="1125521" y="763672"/>
                    <a:pt x="1125521" y="762272"/>
                    <a:pt x="1125521" y="760873"/>
                  </a:cubicBezTo>
                  <a:cubicBezTo>
                    <a:pt x="1125521" y="759007"/>
                    <a:pt x="1126454" y="758540"/>
                    <a:pt x="1127387" y="759473"/>
                  </a:cubicBezTo>
                  <a:cubicBezTo>
                    <a:pt x="1127854" y="759940"/>
                    <a:pt x="1127854" y="760873"/>
                    <a:pt x="1127387" y="761339"/>
                  </a:cubicBezTo>
                  <a:cubicBezTo>
                    <a:pt x="1126921" y="762739"/>
                    <a:pt x="1125988" y="763672"/>
                    <a:pt x="1125055" y="765071"/>
                  </a:cubicBezTo>
                  <a:cubicBezTo>
                    <a:pt x="1125055" y="765538"/>
                    <a:pt x="1125055" y="766004"/>
                    <a:pt x="1125055" y="766471"/>
                  </a:cubicBezTo>
                  <a:lnTo>
                    <a:pt x="1123655" y="766937"/>
                  </a:lnTo>
                  <a:lnTo>
                    <a:pt x="1125055" y="766004"/>
                  </a:lnTo>
                  <a:close/>
                  <a:moveTo>
                    <a:pt x="1077471" y="845777"/>
                  </a:moveTo>
                  <a:cubicBezTo>
                    <a:pt x="1077937" y="845310"/>
                    <a:pt x="1078404" y="845310"/>
                    <a:pt x="1079337" y="845310"/>
                  </a:cubicBezTo>
                  <a:cubicBezTo>
                    <a:pt x="1080270" y="845777"/>
                    <a:pt x="1081670" y="846710"/>
                    <a:pt x="1081670" y="847643"/>
                  </a:cubicBezTo>
                  <a:cubicBezTo>
                    <a:pt x="1082603" y="850442"/>
                    <a:pt x="1082603" y="853708"/>
                    <a:pt x="1080270" y="856040"/>
                  </a:cubicBezTo>
                  <a:cubicBezTo>
                    <a:pt x="1079803" y="856507"/>
                    <a:pt x="1079337" y="856973"/>
                    <a:pt x="1078870" y="856973"/>
                  </a:cubicBezTo>
                  <a:cubicBezTo>
                    <a:pt x="1077471" y="857440"/>
                    <a:pt x="1076538" y="856973"/>
                    <a:pt x="1075605" y="855574"/>
                  </a:cubicBezTo>
                  <a:cubicBezTo>
                    <a:pt x="1074205" y="851375"/>
                    <a:pt x="1074672" y="848109"/>
                    <a:pt x="1077471" y="845777"/>
                  </a:cubicBezTo>
                  <a:close/>
                  <a:moveTo>
                    <a:pt x="1059277" y="817787"/>
                  </a:moveTo>
                  <a:lnTo>
                    <a:pt x="1059277" y="818720"/>
                  </a:lnTo>
                  <a:lnTo>
                    <a:pt x="1057411" y="818253"/>
                  </a:lnTo>
                  <a:lnTo>
                    <a:pt x="1059277" y="817787"/>
                  </a:lnTo>
                  <a:close/>
                  <a:moveTo>
                    <a:pt x="1047148" y="500095"/>
                  </a:moveTo>
                  <a:cubicBezTo>
                    <a:pt x="1047614" y="499162"/>
                    <a:pt x="1049481" y="498696"/>
                    <a:pt x="1050414" y="498696"/>
                  </a:cubicBezTo>
                  <a:cubicBezTo>
                    <a:pt x="1051347" y="498696"/>
                    <a:pt x="1052746" y="499629"/>
                    <a:pt x="1053213" y="500562"/>
                  </a:cubicBezTo>
                  <a:cubicBezTo>
                    <a:pt x="1053679" y="502428"/>
                    <a:pt x="1053679" y="504294"/>
                    <a:pt x="1054146" y="505693"/>
                  </a:cubicBezTo>
                  <a:cubicBezTo>
                    <a:pt x="1053213" y="507559"/>
                    <a:pt x="1052280" y="508026"/>
                    <a:pt x="1050880" y="507093"/>
                  </a:cubicBezTo>
                  <a:cubicBezTo>
                    <a:pt x="1049481" y="506160"/>
                    <a:pt x="1048081" y="504760"/>
                    <a:pt x="1047148" y="503361"/>
                  </a:cubicBezTo>
                  <a:cubicBezTo>
                    <a:pt x="1046681" y="502428"/>
                    <a:pt x="1046681" y="500562"/>
                    <a:pt x="1047148" y="500095"/>
                  </a:cubicBezTo>
                  <a:close/>
                  <a:moveTo>
                    <a:pt x="1034086" y="487966"/>
                  </a:moveTo>
                  <a:cubicBezTo>
                    <a:pt x="1034086" y="488433"/>
                    <a:pt x="1034552" y="488899"/>
                    <a:pt x="1034552" y="489366"/>
                  </a:cubicBezTo>
                  <a:cubicBezTo>
                    <a:pt x="1034086" y="489832"/>
                    <a:pt x="1034086" y="490299"/>
                    <a:pt x="1033619" y="490299"/>
                  </a:cubicBezTo>
                  <a:cubicBezTo>
                    <a:pt x="1033619" y="489832"/>
                    <a:pt x="1033153" y="489366"/>
                    <a:pt x="1033153" y="488899"/>
                  </a:cubicBezTo>
                  <a:cubicBezTo>
                    <a:pt x="1033619" y="488433"/>
                    <a:pt x="1034086" y="488433"/>
                    <a:pt x="1034086" y="487966"/>
                  </a:cubicBezTo>
                  <a:close/>
                  <a:moveTo>
                    <a:pt x="1028021" y="724952"/>
                  </a:moveTo>
                  <a:cubicBezTo>
                    <a:pt x="1028488" y="724952"/>
                    <a:pt x="1028954" y="725418"/>
                    <a:pt x="1029421" y="725418"/>
                  </a:cubicBezTo>
                  <a:cubicBezTo>
                    <a:pt x="1029421" y="725885"/>
                    <a:pt x="1028954" y="726351"/>
                    <a:pt x="1028954" y="726351"/>
                  </a:cubicBezTo>
                  <a:cubicBezTo>
                    <a:pt x="1028488" y="726351"/>
                    <a:pt x="1028021" y="725885"/>
                    <a:pt x="1027555" y="725885"/>
                  </a:cubicBezTo>
                  <a:cubicBezTo>
                    <a:pt x="1027555" y="725885"/>
                    <a:pt x="1027555" y="724952"/>
                    <a:pt x="1028021" y="724952"/>
                  </a:cubicBezTo>
                  <a:close/>
                  <a:moveTo>
                    <a:pt x="1020557" y="830849"/>
                  </a:moveTo>
                  <a:cubicBezTo>
                    <a:pt x="1020557" y="830849"/>
                    <a:pt x="1021024" y="831315"/>
                    <a:pt x="1021024" y="831782"/>
                  </a:cubicBezTo>
                  <a:cubicBezTo>
                    <a:pt x="1021024" y="831782"/>
                    <a:pt x="1021024" y="831782"/>
                    <a:pt x="1021490" y="831782"/>
                  </a:cubicBezTo>
                  <a:cubicBezTo>
                    <a:pt x="1025222" y="832248"/>
                    <a:pt x="1028954" y="832248"/>
                    <a:pt x="1032220" y="832715"/>
                  </a:cubicBezTo>
                  <a:cubicBezTo>
                    <a:pt x="1033619" y="832715"/>
                    <a:pt x="1033619" y="834581"/>
                    <a:pt x="1032686" y="835514"/>
                  </a:cubicBezTo>
                  <a:cubicBezTo>
                    <a:pt x="1032220" y="835980"/>
                    <a:pt x="1031753" y="836447"/>
                    <a:pt x="1031287" y="836447"/>
                  </a:cubicBezTo>
                  <a:cubicBezTo>
                    <a:pt x="1027555" y="835514"/>
                    <a:pt x="1024289" y="834114"/>
                    <a:pt x="1021490" y="831315"/>
                  </a:cubicBezTo>
                  <a:cubicBezTo>
                    <a:pt x="1021490" y="831315"/>
                    <a:pt x="1021024" y="831315"/>
                    <a:pt x="1021024" y="831315"/>
                  </a:cubicBezTo>
                  <a:cubicBezTo>
                    <a:pt x="1019624" y="831782"/>
                    <a:pt x="1019624" y="831315"/>
                    <a:pt x="1020557" y="830849"/>
                  </a:cubicBezTo>
                  <a:close/>
                  <a:moveTo>
                    <a:pt x="1036418" y="898026"/>
                  </a:moveTo>
                  <a:cubicBezTo>
                    <a:pt x="1044349" y="895227"/>
                    <a:pt x="1052280" y="892894"/>
                    <a:pt x="1058811" y="887763"/>
                  </a:cubicBezTo>
                  <a:cubicBezTo>
                    <a:pt x="1064875" y="883098"/>
                    <a:pt x="1073272" y="882631"/>
                    <a:pt x="1078870" y="876566"/>
                  </a:cubicBezTo>
                  <a:cubicBezTo>
                    <a:pt x="1080737" y="874700"/>
                    <a:pt x="1083536" y="874700"/>
                    <a:pt x="1086335" y="875167"/>
                  </a:cubicBezTo>
                  <a:cubicBezTo>
                    <a:pt x="1088201" y="875633"/>
                    <a:pt x="1090067" y="876566"/>
                    <a:pt x="1091933" y="877033"/>
                  </a:cubicBezTo>
                  <a:cubicBezTo>
                    <a:pt x="1098930" y="878432"/>
                    <a:pt x="1103595" y="881698"/>
                    <a:pt x="1104995" y="889162"/>
                  </a:cubicBezTo>
                  <a:cubicBezTo>
                    <a:pt x="1105928" y="893361"/>
                    <a:pt x="1108727" y="896160"/>
                    <a:pt x="1112925" y="896626"/>
                  </a:cubicBezTo>
                  <a:cubicBezTo>
                    <a:pt x="1117591" y="897559"/>
                    <a:pt x="1118990" y="900358"/>
                    <a:pt x="1118990" y="904557"/>
                  </a:cubicBezTo>
                  <a:cubicBezTo>
                    <a:pt x="1118990" y="910155"/>
                    <a:pt x="1120390" y="915753"/>
                    <a:pt x="1120856" y="921818"/>
                  </a:cubicBezTo>
                  <a:cubicBezTo>
                    <a:pt x="1121323" y="924150"/>
                    <a:pt x="1118057" y="926016"/>
                    <a:pt x="1115725" y="924617"/>
                  </a:cubicBezTo>
                  <a:cubicBezTo>
                    <a:pt x="1113392" y="923217"/>
                    <a:pt x="1111526" y="921818"/>
                    <a:pt x="1108727" y="922284"/>
                  </a:cubicBezTo>
                  <a:cubicBezTo>
                    <a:pt x="1103595" y="922751"/>
                    <a:pt x="1098464" y="922751"/>
                    <a:pt x="1093332" y="923684"/>
                  </a:cubicBezTo>
                  <a:cubicBezTo>
                    <a:pt x="1086801" y="925083"/>
                    <a:pt x="1082136" y="923684"/>
                    <a:pt x="1078404" y="918552"/>
                  </a:cubicBezTo>
                  <a:cubicBezTo>
                    <a:pt x="1077471" y="917619"/>
                    <a:pt x="1076538" y="916686"/>
                    <a:pt x="1075605" y="916220"/>
                  </a:cubicBezTo>
                  <a:cubicBezTo>
                    <a:pt x="1074205" y="915287"/>
                    <a:pt x="1071406" y="915287"/>
                    <a:pt x="1071873" y="912954"/>
                  </a:cubicBezTo>
                  <a:cubicBezTo>
                    <a:pt x="1072339" y="911088"/>
                    <a:pt x="1074205" y="910155"/>
                    <a:pt x="1075138" y="908289"/>
                  </a:cubicBezTo>
                  <a:cubicBezTo>
                    <a:pt x="1076071" y="906889"/>
                    <a:pt x="1076071" y="905956"/>
                    <a:pt x="1074672" y="905023"/>
                  </a:cubicBezTo>
                  <a:cubicBezTo>
                    <a:pt x="1074205" y="904557"/>
                    <a:pt x="1073739" y="904557"/>
                    <a:pt x="1072806" y="904090"/>
                  </a:cubicBezTo>
                  <a:cubicBezTo>
                    <a:pt x="1071406" y="904090"/>
                    <a:pt x="1070007" y="904090"/>
                    <a:pt x="1069074" y="904090"/>
                  </a:cubicBezTo>
                  <a:cubicBezTo>
                    <a:pt x="1067674" y="904557"/>
                    <a:pt x="1066741" y="905023"/>
                    <a:pt x="1065808" y="905490"/>
                  </a:cubicBezTo>
                  <a:cubicBezTo>
                    <a:pt x="1058344" y="911088"/>
                    <a:pt x="1049947" y="913887"/>
                    <a:pt x="1041550" y="916686"/>
                  </a:cubicBezTo>
                  <a:cubicBezTo>
                    <a:pt x="1036418" y="918552"/>
                    <a:pt x="1032220" y="919485"/>
                    <a:pt x="1028488" y="913887"/>
                  </a:cubicBezTo>
                  <a:cubicBezTo>
                    <a:pt x="1026155" y="910621"/>
                    <a:pt x="1021957" y="911554"/>
                    <a:pt x="1018225" y="911088"/>
                  </a:cubicBezTo>
                  <a:cubicBezTo>
                    <a:pt x="1018225" y="911088"/>
                    <a:pt x="1018225" y="911554"/>
                    <a:pt x="1017758" y="911554"/>
                  </a:cubicBezTo>
                  <a:cubicBezTo>
                    <a:pt x="1017292" y="911554"/>
                    <a:pt x="1017292" y="911554"/>
                    <a:pt x="1016825" y="911554"/>
                  </a:cubicBezTo>
                  <a:cubicBezTo>
                    <a:pt x="1016359" y="912021"/>
                    <a:pt x="1016359" y="912021"/>
                    <a:pt x="1015892" y="912487"/>
                  </a:cubicBezTo>
                  <a:cubicBezTo>
                    <a:pt x="1015892" y="912021"/>
                    <a:pt x="1015892" y="911554"/>
                    <a:pt x="1016359" y="911554"/>
                  </a:cubicBezTo>
                  <a:cubicBezTo>
                    <a:pt x="1016359" y="911554"/>
                    <a:pt x="1016825" y="911554"/>
                    <a:pt x="1016825" y="911554"/>
                  </a:cubicBezTo>
                  <a:cubicBezTo>
                    <a:pt x="1016825" y="911554"/>
                    <a:pt x="1017292" y="911088"/>
                    <a:pt x="1017292" y="911088"/>
                  </a:cubicBezTo>
                  <a:cubicBezTo>
                    <a:pt x="1017292" y="911088"/>
                    <a:pt x="1017758" y="911088"/>
                    <a:pt x="1018225" y="911088"/>
                  </a:cubicBezTo>
                  <a:cubicBezTo>
                    <a:pt x="1021957" y="905490"/>
                    <a:pt x="1028488" y="900825"/>
                    <a:pt x="1036418" y="898026"/>
                  </a:cubicBezTo>
                  <a:close/>
                  <a:moveTo>
                    <a:pt x="1015426" y="749210"/>
                  </a:moveTo>
                  <a:cubicBezTo>
                    <a:pt x="1014026" y="748744"/>
                    <a:pt x="1013559" y="747811"/>
                    <a:pt x="1014492" y="746878"/>
                  </a:cubicBezTo>
                  <a:cubicBezTo>
                    <a:pt x="1014492" y="746411"/>
                    <a:pt x="1015892" y="746411"/>
                    <a:pt x="1015892" y="746411"/>
                  </a:cubicBezTo>
                  <a:cubicBezTo>
                    <a:pt x="1016359" y="747344"/>
                    <a:pt x="1016825" y="748277"/>
                    <a:pt x="1017292" y="748744"/>
                  </a:cubicBezTo>
                  <a:cubicBezTo>
                    <a:pt x="1016359" y="748744"/>
                    <a:pt x="1015892" y="749210"/>
                    <a:pt x="1015426" y="749210"/>
                  </a:cubicBezTo>
                  <a:close/>
                  <a:moveTo>
                    <a:pt x="1006562" y="474904"/>
                  </a:moveTo>
                  <a:cubicBezTo>
                    <a:pt x="1008894" y="473971"/>
                    <a:pt x="1011227" y="473505"/>
                    <a:pt x="1014026" y="473038"/>
                  </a:cubicBezTo>
                  <a:cubicBezTo>
                    <a:pt x="1014959" y="473038"/>
                    <a:pt x="1015892" y="474438"/>
                    <a:pt x="1016825" y="474904"/>
                  </a:cubicBezTo>
                  <a:cubicBezTo>
                    <a:pt x="1012626" y="478636"/>
                    <a:pt x="1013559" y="484234"/>
                    <a:pt x="1012160" y="488899"/>
                  </a:cubicBezTo>
                  <a:cubicBezTo>
                    <a:pt x="1010760" y="492165"/>
                    <a:pt x="1007495" y="493098"/>
                    <a:pt x="1004696" y="490765"/>
                  </a:cubicBezTo>
                  <a:cubicBezTo>
                    <a:pt x="997698" y="484234"/>
                    <a:pt x="998165" y="479103"/>
                    <a:pt x="1006562" y="474904"/>
                  </a:cubicBezTo>
                  <a:close/>
                  <a:moveTo>
                    <a:pt x="1000964" y="568672"/>
                  </a:moveTo>
                  <a:cubicBezTo>
                    <a:pt x="1001430" y="568205"/>
                    <a:pt x="1001430" y="568205"/>
                    <a:pt x="1001897" y="567739"/>
                  </a:cubicBezTo>
                  <a:cubicBezTo>
                    <a:pt x="1002363" y="566806"/>
                    <a:pt x="1002363" y="566339"/>
                    <a:pt x="1002830" y="565406"/>
                  </a:cubicBezTo>
                  <a:cubicBezTo>
                    <a:pt x="1003296" y="565406"/>
                    <a:pt x="1003296" y="565873"/>
                    <a:pt x="1003763" y="565873"/>
                  </a:cubicBezTo>
                  <a:cubicBezTo>
                    <a:pt x="1003296" y="566339"/>
                    <a:pt x="1002830" y="566806"/>
                    <a:pt x="1001897" y="567739"/>
                  </a:cubicBezTo>
                  <a:cubicBezTo>
                    <a:pt x="1001897" y="568205"/>
                    <a:pt x="1001430" y="568672"/>
                    <a:pt x="1000964" y="568672"/>
                  </a:cubicBezTo>
                  <a:cubicBezTo>
                    <a:pt x="1000031" y="570538"/>
                    <a:pt x="998631" y="572404"/>
                    <a:pt x="997232" y="573804"/>
                  </a:cubicBezTo>
                  <a:cubicBezTo>
                    <a:pt x="996765" y="574270"/>
                    <a:pt x="996765" y="574270"/>
                    <a:pt x="996299" y="574737"/>
                  </a:cubicBezTo>
                  <a:cubicBezTo>
                    <a:pt x="996299" y="574270"/>
                    <a:pt x="996765" y="573804"/>
                    <a:pt x="996765" y="573337"/>
                  </a:cubicBezTo>
                  <a:cubicBezTo>
                    <a:pt x="998165" y="571937"/>
                    <a:pt x="999564" y="570071"/>
                    <a:pt x="1000964" y="568672"/>
                  </a:cubicBezTo>
                  <a:close/>
                  <a:moveTo>
                    <a:pt x="997232" y="504760"/>
                  </a:moveTo>
                  <a:lnTo>
                    <a:pt x="997232" y="506160"/>
                  </a:lnTo>
                  <a:lnTo>
                    <a:pt x="995832" y="505693"/>
                  </a:lnTo>
                  <a:lnTo>
                    <a:pt x="997232" y="504760"/>
                  </a:lnTo>
                  <a:close/>
                  <a:moveTo>
                    <a:pt x="987902" y="653576"/>
                  </a:moveTo>
                  <a:lnTo>
                    <a:pt x="988368" y="654976"/>
                  </a:lnTo>
                  <a:lnTo>
                    <a:pt x="987435" y="654976"/>
                  </a:lnTo>
                  <a:lnTo>
                    <a:pt x="987902" y="653576"/>
                  </a:lnTo>
                  <a:close/>
                  <a:moveTo>
                    <a:pt x="981371" y="859306"/>
                  </a:moveTo>
                  <a:cubicBezTo>
                    <a:pt x="982770" y="856507"/>
                    <a:pt x="982770" y="853241"/>
                    <a:pt x="985569" y="851842"/>
                  </a:cubicBezTo>
                  <a:cubicBezTo>
                    <a:pt x="985569" y="851842"/>
                    <a:pt x="985569" y="851375"/>
                    <a:pt x="985569" y="850909"/>
                  </a:cubicBezTo>
                  <a:cubicBezTo>
                    <a:pt x="986036" y="850442"/>
                    <a:pt x="986036" y="850442"/>
                    <a:pt x="986502" y="849976"/>
                  </a:cubicBezTo>
                  <a:cubicBezTo>
                    <a:pt x="986502" y="850442"/>
                    <a:pt x="986036" y="850909"/>
                    <a:pt x="986036" y="851375"/>
                  </a:cubicBezTo>
                  <a:cubicBezTo>
                    <a:pt x="986036" y="851375"/>
                    <a:pt x="986036" y="851375"/>
                    <a:pt x="985569" y="851375"/>
                  </a:cubicBezTo>
                  <a:cubicBezTo>
                    <a:pt x="986036" y="853708"/>
                    <a:pt x="986502" y="855574"/>
                    <a:pt x="987435" y="857906"/>
                  </a:cubicBezTo>
                  <a:cubicBezTo>
                    <a:pt x="987435" y="858373"/>
                    <a:pt x="987902" y="859306"/>
                    <a:pt x="987435" y="859772"/>
                  </a:cubicBezTo>
                  <a:cubicBezTo>
                    <a:pt x="986502" y="860705"/>
                    <a:pt x="985569" y="861172"/>
                    <a:pt x="984636" y="862105"/>
                  </a:cubicBezTo>
                  <a:cubicBezTo>
                    <a:pt x="984170" y="862571"/>
                    <a:pt x="983237" y="862105"/>
                    <a:pt x="982770" y="862105"/>
                  </a:cubicBezTo>
                  <a:cubicBezTo>
                    <a:pt x="981371" y="861172"/>
                    <a:pt x="980904" y="860239"/>
                    <a:pt x="981371" y="859306"/>
                  </a:cubicBezTo>
                  <a:close/>
                  <a:moveTo>
                    <a:pt x="978105" y="721220"/>
                  </a:moveTo>
                  <a:lnTo>
                    <a:pt x="979504" y="721686"/>
                  </a:lnTo>
                  <a:lnTo>
                    <a:pt x="978105" y="722153"/>
                  </a:lnTo>
                  <a:lnTo>
                    <a:pt x="978105" y="721220"/>
                  </a:lnTo>
                  <a:close/>
                  <a:moveTo>
                    <a:pt x="972507" y="660574"/>
                  </a:moveTo>
                  <a:cubicBezTo>
                    <a:pt x="973906" y="660107"/>
                    <a:pt x="974839" y="661040"/>
                    <a:pt x="975306" y="662440"/>
                  </a:cubicBezTo>
                  <a:cubicBezTo>
                    <a:pt x="975306" y="663839"/>
                    <a:pt x="974839" y="664772"/>
                    <a:pt x="972973" y="664306"/>
                  </a:cubicBezTo>
                  <a:cubicBezTo>
                    <a:pt x="972040" y="664306"/>
                    <a:pt x="971107" y="663373"/>
                    <a:pt x="970174" y="662906"/>
                  </a:cubicBezTo>
                  <a:cubicBezTo>
                    <a:pt x="970641" y="662440"/>
                    <a:pt x="971574" y="661040"/>
                    <a:pt x="972507" y="660574"/>
                  </a:cubicBezTo>
                  <a:close/>
                  <a:moveTo>
                    <a:pt x="969708" y="807057"/>
                  </a:moveTo>
                  <a:cubicBezTo>
                    <a:pt x="970641" y="813588"/>
                    <a:pt x="969241" y="819186"/>
                    <a:pt x="963177" y="823385"/>
                  </a:cubicBezTo>
                  <a:cubicBezTo>
                    <a:pt x="963177" y="823851"/>
                    <a:pt x="963177" y="823851"/>
                    <a:pt x="963177" y="824318"/>
                  </a:cubicBezTo>
                  <a:lnTo>
                    <a:pt x="962244" y="824318"/>
                  </a:lnTo>
                  <a:lnTo>
                    <a:pt x="962710" y="823851"/>
                  </a:lnTo>
                  <a:cubicBezTo>
                    <a:pt x="962710" y="823851"/>
                    <a:pt x="962710" y="823851"/>
                    <a:pt x="963177" y="823385"/>
                  </a:cubicBezTo>
                  <a:cubicBezTo>
                    <a:pt x="961777" y="816854"/>
                    <a:pt x="964110" y="811255"/>
                    <a:pt x="967375" y="806124"/>
                  </a:cubicBezTo>
                  <a:cubicBezTo>
                    <a:pt x="967375" y="805657"/>
                    <a:pt x="968308" y="805657"/>
                    <a:pt x="968775" y="805657"/>
                  </a:cubicBezTo>
                  <a:cubicBezTo>
                    <a:pt x="969241" y="806124"/>
                    <a:pt x="969708" y="806590"/>
                    <a:pt x="969708" y="807057"/>
                  </a:cubicBezTo>
                  <a:close/>
                  <a:moveTo>
                    <a:pt x="967375" y="729617"/>
                  </a:moveTo>
                  <a:cubicBezTo>
                    <a:pt x="967842" y="729617"/>
                    <a:pt x="968308" y="730083"/>
                    <a:pt x="968308" y="730550"/>
                  </a:cubicBezTo>
                  <a:cubicBezTo>
                    <a:pt x="968308" y="731016"/>
                    <a:pt x="967842" y="731483"/>
                    <a:pt x="967842" y="731949"/>
                  </a:cubicBezTo>
                  <a:cubicBezTo>
                    <a:pt x="967375" y="731949"/>
                    <a:pt x="966909" y="731949"/>
                    <a:pt x="966442" y="731483"/>
                  </a:cubicBezTo>
                  <a:cubicBezTo>
                    <a:pt x="965509" y="730083"/>
                    <a:pt x="965976" y="729617"/>
                    <a:pt x="967375" y="729617"/>
                  </a:cubicBezTo>
                  <a:close/>
                  <a:moveTo>
                    <a:pt x="954313" y="745478"/>
                  </a:moveTo>
                  <a:cubicBezTo>
                    <a:pt x="954780" y="745012"/>
                    <a:pt x="956646" y="744545"/>
                    <a:pt x="957579" y="745012"/>
                  </a:cubicBezTo>
                  <a:cubicBezTo>
                    <a:pt x="961311" y="745945"/>
                    <a:pt x="964576" y="747811"/>
                    <a:pt x="965976" y="752009"/>
                  </a:cubicBezTo>
                  <a:cubicBezTo>
                    <a:pt x="967375" y="756208"/>
                    <a:pt x="968308" y="760406"/>
                    <a:pt x="967842" y="765071"/>
                  </a:cubicBezTo>
                  <a:cubicBezTo>
                    <a:pt x="967375" y="771136"/>
                    <a:pt x="967375" y="777667"/>
                    <a:pt x="966909" y="782799"/>
                  </a:cubicBezTo>
                  <a:cubicBezTo>
                    <a:pt x="967842" y="786064"/>
                    <a:pt x="968308" y="787930"/>
                    <a:pt x="968308" y="789796"/>
                  </a:cubicBezTo>
                  <a:cubicBezTo>
                    <a:pt x="968308" y="791662"/>
                    <a:pt x="968308" y="793995"/>
                    <a:pt x="967375" y="794928"/>
                  </a:cubicBezTo>
                  <a:cubicBezTo>
                    <a:pt x="965043" y="796327"/>
                    <a:pt x="964576" y="793995"/>
                    <a:pt x="963643" y="792129"/>
                  </a:cubicBezTo>
                  <a:cubicBezTo>
                    <a:pt x="962710" y="790729"/>
                    <a:pt x="961311" y="788863"/>
                    <a:pt x="959911" y="788397"/>
                  </a:cubicBezTo>
                  <a:cubicBezTo>
                    <a:pt x="956179" y="787464"/>
                    <a:pt x="954313" y="785131"/>
                    <a:pt x="953380" y="782332"/>
                  </a:cubicBezTo>
                  <a:cubicBezTo>
                    <a:pt x="952914" y="780466"/>
                    <a:pt x="952447" y="778600"/>
                    <a:pt x="951981" y="776734"/>
                  </a:cubicBezTo>
                  <a:cubicBezTo>
                    <a:pt x="951048" y="772069"/>
                    <a:pt x="948715" y="766937"/>
                    <a:pt x="951981" y="762272"/>
                  </a:cubicBezTo>
                  <a:cubicBezTo>
                    <a:pt x="951048" y="760406"/>
                    <a:pt x="949648" y="758074"/>
                    <a:pt x="948715" y="756208"/>
                  </a:cubicBezTo>
                  <a:cubicBezTo>
                    <a:pt x="950581" y="752009"/>
                    <a:pt x="952447" y="748744"/>
                    <a:pt x="954313" y="745478"/>
                  </a:cubicBezTo>
                  <a:close/>
                  <a:moveTo>
                    <a:pt x="932854" y="772535"/>
                  </a:moveTo>
                  <a:cubicBezTo>
                    <a:pt x="931454" y="775334"/>
                    <a:pt x="929588" y="777667"/>
                    <a:pt x="927722" y="780466"/>
                  </a:cubicBezTo>
                  <a:cubicBezTo>
                    <a:pt x="926789" y="781866"/>
                    <a:pt x="925856" y="782332"/>
                    <a:pt x="925390" y="780933"/>
                  </a:cubicBezTo>
                  <a:cubicBezTo>
                    <a:pt x="924923" y="780466"/>
                    <a:pt x="924923" y="779533"/>
                    <a:pt x="924923" y="779067"/>
                  </a:cubicBezTo>
                  <a:cubicBezTo>
                    <a:pt x="924923" y="778600"/>
                    <a:pt x="924923" y="777667"/>
                    <a:pt x="925390" y="777200"/>
                  </a:cubicBezTo>
                  <a:cubicBezTo>
                    <a:pt x="926789" y="773935"/>
                    <a:pt x="928655" y="770669"/>
                    <a:pt x="927722" y="766471"/>
                  </a:cubicBezTo>
                  <a:cubicBezTo>
                    <a:pt x="926323" y="761806"/>
                    <a:pt x="922124" y="762272"/>
                    <a:pt x="918859" y="760406"/>
                  </a:cubicBezTo>
                  <a:cubicBezTo>
                    <a:pt x="918392" y="759940"/>
                    <a:pt x="917926" y="759007"/>
                    <a:pt x="918392" y="759007"/>
                  </a:cubicBezTo>
                  <a:cubicBezTo>
                    <a:pt x="918859" y="758074"/>
                    <a:pt x="919792" y="757141"/>
                    <a:pt x="920725" y="757141"/>
                  </a:cubicBezTo>
                  <a:cubicBezTo>
                    <a:pt x="921658" y="757141"/>
                    <a:pt x="923057" y="757607"/>
                    <a:pt x="924457" y="757607"/>
                  </a:cubicBezTo>
                  <a:cubicBezTo>
                    <a:pt x="926789" y="758074"/>
                    <a:pt x="929122" y="758540"/>
                    <a:pt x="931454" y="759007"/>
                  </a:cubicBezTo>
                  <a:cubicBezTo>
                    <a:pt x="931454" y="759007"/>
                    <a:pt x="931454" y="758540"/>
                    <a:pt x="931454" y="758540"/>
                  </a:cubicBezTo>
                  <a:cubicBezTo>
                    <a:pt x="931454" y="758540"/>
                    <a:pt x="931454" y="758540"/>
                    <a:pt x="931921" y="758540"/>
                  </a:cubicBezTo>
                  <a:cubicBezTo>
                    <a:pt x="930055" y="755741"/>
                    <a:pt x="928189" y="752476"/>
                    <a:pt x="926323" y="749677"/>
                  </a:cubicBezTo>
                  <a:cubicBezTo>
                    <a:pt x="923524" y="745012"/>
                    <a:pt x="923990" y="739880"/>
                    <a:pt x="925856" y="734748"/>
                  </a:cubicBezTo>
                  <a:cubicBezTo>
                    <a:pt x="926323" y="733349"/>
                    <a:pt x="928189" y="731483"/>
                    <a:pt x="929588" y="731016"/>
                  </a:cubicBezTo>
                  <a:cubicBezTo>
                    <a:pt x="930988" y="730550"/>
                    <a:pt x="933320" y="731483"/>
                    <a:pt x="934253" y="732882"/>
                  </a:cubicBezTo>
                  <a:cubicBezTo>
                    <a:pt x="936119" y="735215"/>
                    <a:pt x="937985" y="738014"/>
                    <a:pt x="939385" y="740346"/>
                  </a:cubicBezTo>
                  <a:cubicBezTo>
                    <a:pt x="939385" y="740346"/>
                    <a:pt x="939385" y="740346"/>
                    <a:pt x="939385" y="740346"/>
                  </a:cubicBezTo>
                  <a:lnTo>
                    <a:pt x="939851" y="739413"/>
                  </a:lnTo>
                  <a:lnTo>
                    <a:pt x="939385" y="740813"/>
                  </a:lnTo>
                  <a:cubicBezTo>
                    <a:pt x="939385" y="740813"/>
                    <a:pt x="939385" y="740813"/>
                    <a:pt x="939385" y="740346"/>
                  </a:cubicBezTo>
                  <a:cubicBezTo>
                    <a:pt x="934253" y="745012"/>
                    <a:pt x="934253" y="749677"/>
                    <a:pt x="939385" y="754342"/>
                  </a:cubicBezTo>
                  <a:cubicBezTo>
                    <a:pt x="940318" y="755275"/>
                    <a:pt x="939385" y="756674"/>
                    <a:pt x="937985" y="757141"/>
                  </a:cubicBezTo>
                  <a:cubicBezTo>
                    <a:pt x="935653" y="757607"/>
                    <a:pt x="933320" y="758074"/>
                    <a:pt x="930988" y="758540"/>
                  </a:cubicBezTo>
                  <a:cubicBezTo>
                    <a:pt x="930988" y="758540"/>
                    <a:pt x="931454" y="759007"/>
                    <a:pt x="931454" y="759007"/>
                  </a:cubicBezTo>
                  <a:cubicBezTo>
                    <a:pt x="931454" y="759007"/>
                    <a:pt x="930988" y="759007"/>
                    <a:pt x="930988" y="759007"/>
                  </a:cubicBezTo>
                  <a:cubicBezTo>
                    <a:pt x="931921" y="761339"/>
                    <a:pt x="932854" y="763205"/>
                    <a:pt x="932854" y="765538"/>
                  </a:cubicBezTo>
                  <a:cubicBezTo>
                    <a:pt x="934253" y="767404"/>
                    <a:pt x="933787" y="770203"/>
                    <a:pt x="932854" y="772535"/>
                  </a:cubicBezTo>
                  <a:close/>
                  <a:moveTo>
                    <a:pt x="941717" y="824318"/>
                  </a:moveTo>
                  <a:cubicBezTo>
                    <a:pt x="941717" y="824784"/>
                    <a:pt x="940784" y="825717"/>
                    <a:pt x="940784" y="825717"/>
                  </a:cubicBezTo>
                  <a:cubicBezTo>
                    <a:pt x="939851" y="825717"/>
                    <a:pt x="937985" y="825717"/>
                    <a:pt x="937985" y="825251"/>
                  </a:cubicBezTo>
                  <a:cubicBezTo>
                    <a:pt x="936586" y="821052"/>
                    <a:pt x="935653" y="816854"/>
                    <a:pt x="935186" y="812655"/>
                  </a:cubicBezTo>
                  <a:cubicBezTo>
                    <a:pt x="935186" y="811722"/>
                    <a:pt x="936119" y="810789"/>
                    <a:pt x="937052" y="809389"/>
                  </a:cubicBezTo>
                  <a:cubicBezTo>
                    <a:pt x="937052" y="809389"/>
                    <a:pt x="937052" y="808923"/>
                    <a:pt x="936586" y="808923"/>
                  </a:cubicBezTo>
                  <a:cubicBezTo>
                    <a:pt x="937052" y="807990"/>
                    <a:pt x="937052" y="807057"/>
                    <a:pt x="937519" y="806124"/>
                  </a:cubicBezTo>
                  <a:cubicBezTo>
                    <a:pt x="937519" y="806124"/>
                    <a:pt x="937519" y="806124"/>
                    <a:pt x="937519" y="806124"/>
                  </a:cubicBezTo>
                  <a:cubicBezTo>
                    <a:pt x="937519" y="805657"/>
                    <a:pt x="937519" y="805191"/>
                    <a:pt x="937985" y="804724"/>
                  </a:cubicBezTo>
                  <a:cubicBezTo>
                    <a:pt x="937985" y="805191"/>
                    <a:pt x="937519" y="805657"/>
                    <a:pt x="937519" y="806124"/>
                  </a:cubicBezTo>
                  <a:cubicBezTo>
                    <a:pt x="937519" y="807057"/>
                    <a:pt x="937052" y="808456"/>
                    <a:pt x="937052" y="809389"/>
                  </a:cubicBezTo>
                  <a:cubicBezTo>
                    <a:pt x="937052" y="809389"/>
                    <a:pt x="937052" y="809389"/>
                    <a:pt x="937052" y="809389"/>
                  </a:cubicBezTo>
                  <a:cubicBezTo>
                    <a:pt x="938918" y="813121"/>
                    <a:pt x="940784" y="816387"/>
                    <a:pt x="942184" y="820119"/>
                  </a:cubicBezTo>
                  <a:cubicBezTo>
                    <a:pt x="942184" y="821519"/>
                    <a:pt x="942184" y="822918"/>
                    <a:pt x="941717" y="824318"/>
                  </a:cubicBezTo>
                  <a:close/>
                  <a:moveTo>
                    <a:pt x="935653" y="436650"/>
                  </a:moveTo>
                  <a:cubicBezTo>
                    <a:pt x="935653" y="436184"/>
                    <a:pt x="936586" y="436184"/>
                    <a:pt x="937052" y="436184"/>
                  </a:cubicBezTo>
                  <a:cubicBezTo>
                    <a:pt x="938452" y="436650"/>
                    <a:pt x="938918" y="437583"/>
                    <a:pt x="937985" y="438983"/>
                  </a:cubicBezTo>
                  <a:cubicBezTo>
                    <a:pt x="937985" y="439450"/>
                    <a:pt x="937052" y="439450"/>
                    <a:pt x="936586" y="439450"/>
                  </a:cubicBezTo>
                  <a:cubicBezTo>
                    <a:pt x="935186" y="438983"/>
                    <a:pt x="934720" y="438050"/>
                    <a:pt x="935653" y="436650"/>
                  </a:cubicBezTo>
                  <a:close/>
                  <a:moveTo>
                    <a:pt x="924923" y="616256"/>
                  </a:moveTo>
                  <a:cubicBezTo>
                    <a:pt x="925390" y="613457"/>
                    <a:pt x="927722" y="612057"/>
                    <a:pt x="930055" y="611591"/>
                  </a:cubicBezTo>
                  <a:cubicBezTo>
                    <a:pt x="930988" y="611591"/>
                    <a:pt x="932387" y="612057"/>
                    <a:pt x="933320" y="612990"/>
                  </a:cubicBezTo>
                  <a:cubicBezTo>
                    <a:pt x="933787" y="612990"/>
                    <a:pt x="933787" y="614390"/>
                    <a:pt x="933320" y="614856"/>
                  </a:cubicBezTo>
                  <a:cubicBezTo>
                    <a:pt x="930988" y="618588"/>
                    <a:pt x="928189" y="621387"/>
                    <a:pt x="923990" y="623253"/>
                  </a:cubicBezTo>
                  <a:cubicBezTo>
                    <a:pt x="923990" y="623720"/>
                    <a:pt x="923990" y="623720"/>
                    <a:pt x="923990" y="624186"/>
                  </a:cubicBezTo>
                  <a:cubicBezTo>
                    <a:pt x="923524" y="624186"/>
                    <a:pt x="923524" y="624186"/>
                    <a:pt x="923057" y="624186"/>
                  </a:cubicBezTo>
                  <a:cubicBezTo>
                    <a:pt x="922591" y="624653"/>
                    <a:pt x="922591" y="625119"/>
                    <a:pt x="922124" y="625119"/>
                  </a:cubicBezTo>
                  <a:cubicBezTo>
                    <a:pt x="922124" y="624653"/>
                    <a:pt x="922124" y="624186"/>
                    <a:pt x="922591" y="624186"/>
                  </a:cubicBezTo>
                  <a:cubicBezTo>
                    <a:pt x="922591" y="624186"/>
                    <a:pt x="923057" y="624186"/>
                    <a:pt x="923057" y="624186"/>
                  </a:cubicBezTo>
                  <a:cubicBezTo>
                    <a:pt x="923057" y="624186"/>
                    <a:pt x="923524" y="623720"/>
                    <a:pt x="923524" y="623720"/>
                  </a:cubicBezTo>
                  <a:cubicBezTo>
                    <a:pt x="923524" y="623720"/>
                    <a:pt x="923990" y="623720"/>
                    <a:pt x="923990" y="623253"/>
                  </a:cubicBezTo>
                  <a:cubicBezTo>
                    <a:pt x="924457" y="620454"/>
                    <a:pt x="924457" y="618122"/>
                    <a:pt x="924923" y="616256"/>
                  </a:cubicBezTo>
                  <a:close/>
                  <a:moveTo>
                    <a:pt x="922591" y="431052"/>
                  </a:moveTo>
                  <a:cubicBezTo>
                    <a:pt x="924457" y="431052"/>
                    <a:pt x="924923" y="431985"/>
                    <a:pt x="923524" y="432918"/>
                  </a:cubicBezTo>
                  <a:cubicBezTo>
                    <a:pt x="923057" y="433385"/>
                    <a:pt x="922124" y="432918"/>
                    <a:pt x="921658" y="432918"/>
                  </a:cubicBezTo>
                  <a:cubicBezTo>
                    <a:pt x="921191" y="432452"/>
                    <a:pt x="921191" y="431985"/>
                    <a:pt x="920725" y="431985"/>
                  </a:cubicBezTo>
                  <a:cubicBezTo>
                    <a:pt x="921191" y="431519"/>
                    <a:pt x="922124" y="431052"/>
                    <a:pt x="922591" y="431052"/>
                  </a:cubicBezTo>
                  <a:close/>
                  <a:moveTo>
                    <a:pt x="915593" y="664306"/>
                  </a:moveTo>
                  <a:cubicBezTo>
                    <a:pt x="917926" y="663839"/>
                    <a:pt x="920258" y="663373"/>
                    <a:pt x="922591" y="663373"/>
                  </a:cubicBezTo>
                  <a:cubicBezTo>
                    <a:pt x="923057" y="662906"/>
                    <a:pt x="923524" y="662906"/>
                    <a:pt x="923990" y="662440"/>
                  </a:cubicBezTo>
                  <a:cubicBezTo>
                    <a:pt x="925390" y="661040"/>
                    <a:pt x="926789" y="659641"/>
                    <a:pt x="928655" y="658241"/>
                  </a:cubicBezTo>
                  <a:cubicBezTo>
                    <a:pt x="928655" y="658241"/>
                    <a:pt x="928655" y="658241"/>
                    <a:pt x="929122" y="658241"/>
                  </a:cubicBezTo>
                  <a:cubicBezTo>
                    <a:pt x="929122" y="657775"/>
                    <a:pt x="928655" y="657308"/>
                    <a:pt x="928655" y="656842"/>
                  </a:cubicBezTo>
                  <a:cubicBezTo>
                    <a:pt x="925390" y="641447"/>
                    <a:pt x="923524" y="640047"/>
                    <a:pt x="941251" y="629784"/>
                  </a:cubicBezTo>
                  <a:cubicBezTo>
                    <a:pt x="942184" y="629318"/>
                    <a:pt x="944050" y="629784"/>
                    <a:pt x="944516" y="630251"/>
                  </a:cubicBezTo>
                  <a:cubicBezTo>
                    <a:pt x="945449" y="631184"/>
                    <a:pt x="945449" y="632583"/>
                    <a:pt x="945449" y="633516"/>
                  </a:cubicBezTo>
                  <a:cubicBezTo>
                    <a:pt x="945449" y="633983"/>
                    <a:pt x="944983" y="634916"/>
                    <a:pt x="944983" y="635382"/>
                  </a:cubicBezTo>
                  <a:cubicBezTo>
                    <a:pt x="942184" y="638648"/>
                    <a:pt x="938918" y="641913"/>
                    <a:pt x="936119" y="645179"/>
                  </a:cubicBezTo>
                  <a:cubicBezTo>
                    <a:pt x="934253" y="648445"/>
                    <a:pt x="933320" y="652177"/>
                    <a:pt x="931454" y="655442"/>
                  </a:cubicBezTo>
                  <a:cubicBezTo>
                    <a:pt x="930988" y="656375"/>
                    <a:pt x="930055" y="656842"/>
                    <a:pt x="929122" y="657775"/>
                  </a:cubicBezTo>
                  <a:cubicBezTo>
                    <a:pt x="929122" y="657775"/>
                    <a:pt x="929122" y="658241"/>
                    <a:pt x="929122" y="658241"/>
                  </a:cubicBezTo>
                  <a:cubicBezTo>
                    <a:pt x="927722" y="659641"/>
                    <a:pt x="926323" y="661040"/>
                    <a:pt x="924457" y="662440"/>
                  </a:cubicBezTo>
                  <a:cubicBezTo>
                    <a:pt x="923990" y="662440"/>
                    <a:pt x="923524" y="662440"/>
                    <a:pt x="922591" y="662906"/>
                  </a:cubicBezTo>
                  <a:cubicBezTo>
                    <a:pt x="920258" y="664306"/>
                    <a:pt x="918392" y="665239"/>
                    <a:pt x="916060" y="666638"/>
                  </a:cubicBezTo>
                  <a:cubicBezTo>
                    <a:pt x="916060" y="666638"/>
                    <a:pt x="915127" y="666172"/>
                    <a:pt x="915127" y="665705"/>
                  </a:cubicBezTo>
                  <a:cubicBezTo>
                    <a:pt x="915127" y="665239"/>
                    <a:pt x="915127" y="664306"/>
                    <a:pt x="915593" y="664306"/>
                  </a:cubicBezTo>
                  <a:close/>
                  <a:moveTo>
                    <a:pt x="915127" y="372272"/>
                  </a:moveTo>
                  <a:lnTo>
                    <a:pt x="914660" y="373672"/>
                  </a:lnTo>
                  <a:lnTo>
                    <a:pt x="914193" y="372272"/>
                  </a:lnTo>
                  <a:lnTo>
                    <a:pt x="915127" y="372272"/>
                  </a:lnTo>
                  <a:close/>
                  <a:moveTo>
                    <a:pt x="902997" y="410060"/>
                  </a:moveTo>
                  <a:cubicBezTo>
                    <a:pt x="903464" y="409593"/>
                    <a:pt x="903930" y="410060"/>
                    <a:pt x="904397" y="410060"/>
                  </a:cubicBezTo>
                  <a:cubicBezTo>
                    <a:pt x="905796" y="410993"/>
                    <a:pt x="905796" y="411926"/>
                    <a:pt x="904863" y="412859"/>
                  </a:cubicBezTo>
                  <a:cubicBezTo>
                    <a:pt x="904397" y="413325"/>
                    <a:pt x="903464" y="413325"/>
                    <a:pt x="903464" y="413325"/>
                  </a:cubicBezTo>
                  <a:cubicBezTo>
                    <a:pt x="902064" y="412392"/>
                    <a:pt x="902064" y="410993"/>
                    <a:pt x="902997" y="410060"/>
                  </a:cubicBezTo>
                  <a:close/>
                  <a:moveTo>
                    <a:pt x="473344" y="570071"/>
                  </a:moveTo>
                  <a:lnTo>
                    <a:pt x="472411" y="570538"/>
                  </a:lnTo>
                  <a:lnTo>
                    <a:pt x="472878" y="569605"/>
                  </a:lnTo>
                  <a:cubicBezTo>
                    <a:pt x="472878" y="569138"/>
                    <a:pt x="473344" y="569138"/>
                    <a:pt x="473344" y="568672"/>
                  </a:cubicBezTo>
                  <a:cubicBezTo>
                    <a:pt x="473344" y="569138"/>
                    <a:pt x="473344" y="569605"/>
                    <a:pt x="473344" y="570071"/>
                  </a:cubicBezTo>
                  <a:close/>
                  <a:moveTo>
                    <a:pt x="484074" y="542547"/>
                  </a:moveTo>
                  <a:cubicBezTo>
                    <a:pt x="484074" y="542081"/>
                    <a:pt x="484074" y="542081"/>
                    <a:pt x="484074" y="541614"/>
                  </a:cubicBezTo>
                  <a:cubicBezTo>
                    <a:pt x="483608" y="541148"/>
                    <a:pt x="482675" y="540681"/>
                    <a:pt x="482208" y="540215"/>
                  </a:cubicBezTo>
                  <a:cubicBezTo>
                    <a:pt x="482208" y="540215"/>
                    <a:pt x="482675" y="539282"/>
                    <a:pt x="482675" y="538815"/>
                  </a:cubicBezTo>
                  <a:cubicBezTo>
                    <a:pt x="484074" y="539282"/>
                    <a:pt x="484074" y="540681"/>
                    <a:pt x="484074" y="541614"/>
                  </a:cubicBezTo>
                  <a:cubicBezTo>
                    <a:pt x="484074" y="541614"/>
                    <a:pt x="484541" y="542081"/>
                    <a:pt x="484541" y="542081"/>
                  </a:cubicBezTo>
                  <a:cubicBezTo>
                    <a:pt x="485007" y="542547"/>
                    <a:pt x="485007" y="543014"/>
                    <a:pt x="485474" y="543481"/>
                  </a:cubicBezTo>
                  <a:cubicBezTo>
                    <a:pt x="485007" y="543014"/>
                    <a:pt x="484541" y="542547"/>
                    <a:pt x="484074" y="542547"/>
                  </a:cubicBezTo>
                  <a:close/>
                  <a:moveTo>
                    <a:pt x="486873" y="517823"/>
                  </a:moveTo>
                  <a:cubicBezTo>
                    <a:pt x="486873" y="517823"/>
                    <a:pt x="486407" y="517823"/>
                    <a:pt x="485940" y="518289"/>
                  </a:cubicBezTo>
                  <a:cubicBezTo>
                    <a:pt x="485940" y="517356"/>
                    <a:pt x="485940" y="516423"/>
                    <a:pt x="485940" y="515490"/>
                  </a:cubicBezTo>
                  <a:cubicBezTo>
                    <a:pt x="485940" y="515957"/>
                    <a:pt x="486407" y="516423"/>
                    <a:pt x="486407" y="516423"/>
                  </a:cubicBezTo>
                  <a:cubicBezTo>
                    <a:pt x="486873" y="516890"/>
                    <a:pt x="486873" y="517356"/>
                    <a:pt x="486873" y="517823"/>
                  </a:cubicBezTo>
                  <a:close/>
                  <a:moveTo>
                    <a:pt x="489206" y="619988"/>
                  </a:moveTo>
                  <a:cubicBezTo>
                    <a:pt x="488273" y="620921"/>
                    <a:pt x="486873" y="620454"/>
                    <a:pt x="486407" y="619521"/>
                  </a:cubicBezTo>
                  <a:cubicBezTo>
                    <a:pt x="485007" y="617655"/>
                    <a:pt x="483141" y="615323"/>
                    <a:pt x="482208" y="612990"/>
                  </a:cubicBezTo>
                  <a:cubicBezTo>
                    <a:pt x="481275" y="610191"/>
                    <a:pt x="481742" y="606925"/>
                    <a:pt x="485007" y="605059"/>
                  </a:cubicBezTo>
                  <a:cubicBezTo>
                    <a:pt x="485007" y="605059"/>
                    <a:pt x="485007" y="604593"/>
                    <a:pt x="484541" y="604593"/>
                  </a:cubicBezTo>
                  <a:cubicBezTo>
                    <a:pt x="484541" y="604593"/>
                    <a:pt x="485007" y="604126"/>
                    <a:pt x="485007" y="604126"/>
                  </a:cubicBezTo>
                  <a:cubicBezTo>
                    <a:pt x="485007" y="602727"/>
                    <a:pt x="484541" y="601794"/>
                    <a:pt x="485940" y="600861"/>
                  </a:cubicBezTo>
                  <a:cubicBezTo>
                    <a:pt x="485940" y="601327"/>
                    <a:pt x="486407" y="601794"/>
                    <a:pt x="486407" y="601794"/>
                  </a:cubicBezTo>
                  <a:cubicBezTo>
                    <a:pt x="485940" y="602727"/>
                    <a:pt x="485474" y="603193"/>
                    <a:pt x="485007" y="604126"/>
                  </a:cubicBezTo>
                  <a:cubicBezTo>
                    <a:pt x="485007" y="604593"/>
                    <a:pt x="485007" y="604593"/>
                    <a:pt x="485007" y="605059"/>
                  </a:cubicBezTo>
                  <a:cubicBezTo>
                    <a:pt x="485007" y="605059"/>
                    <a:pt x="485007" y="605059"/>
                    <a:pt x="484541" y="605059"/>
                  </a:cubicBezTo>
                  <a:cubicBezTo>
                    <a:pt x="486407" y="609258"/>
                    <a:pt x="487806" y="613923"/>
                    <a:pt x="489672" y="618122"/>
                  </a:cubicBezTo>
                  <a:cubicBezTo>
                    <a:pt x="490139" y="618588"/>
                    <a:pt x="489672" y="619521"/>
                    <a:pt x="489206" y="619988"/>
                  </a:cubicBezTo>
                  <a:close/>
                  <a:moveTo>
                    <a:pt x="494804" y="606459"/>
                  </a:moveTo>
                  <a:cubicBezTo>
                    <a:pt x="494337" y="606459"/>
                    <a:pt x="493871" y="605526"/>
                    <a:pt x="493871" y="605526"/>
                  </a:cubicBezTo>
                  <a:cubicBezTo>
                    <a:pt x="493871" y="604593"/>
                    <a:pt x="494337" y="603660"/>
                    <a:pt x="494804" y="602727"/>
                  </a:cubicBezTo>
                  <a:cubicBezTo>
                    <a:pt x="495737" y="603660"/>
                    <a:pt x="496203" y="604126"/>
                    <a:pt x="497136" y="605059"/>
                  </a:cubicBezTo>
                  <a:cubicBezTo>
                    <a:pt x="496670" y="605992"/>
                    <a:pt x="495737" y="606925"/>
                    <a:pt x="494804" y="606459"/>
                  </a:cubicBezTo>
                  <a:close/>
                  <a:moveTo>
                    <a:pt x="666478" y="200131"/>
                  </a:moveTo>
                  <a:cubicBezTo>
                    <a:pt x="666012" y="200131"/>
                    <a:pt x="665545" y="199198"/>
                    <a:pt x="665545" y="198732"/>
                  </a:cubicBezTo>
                  <a:cubicBezTo>
                    <a:pt x="665545" y="196866"/>
                    <a:pt x="665545" y="195000"/>
                    <a:pt x="665545" y="195933"/>
                  </a:cubicBezTo>
                  <a:cubicBezTo>
                    <a:pt x="665545" y="192201"/>
                    <a:pt x="665545" y="191268"/>
                    <a:pt x="666012" y="189868"/>
                  </a:cubicBezTo>
                  <a:cubicBezTo>
                    <a:pt x="666012" y="189402"/>
                    <a:pt x="666478" y="188935"/>
                    <a:pt x="666945" y="188469"/>
                  </a:cubicBezTo>
                  <a:cubicBezTo>
                    <a:pt x="666945" y="188469"/>
                    <a:pt x="667878" y="188935"/>
                    <a:pt x="667878" y="188935"/>
                  </a:cubicBezTo>
                  <a:cubicBezTo>
                    <a:pt x="667878" y="191734"/>
                    <a:pt x="667878" y="195000"/>
                    <a:pt x="668344" y="197799"/>
                  </a:cubicBezTo>
                  <a:cubicBezTo>
                    <a:pt x="668344" y="199198"/>
                    <a:pt x="667878" y="200131"/>
                    <a:pt x="666478" y="200131"/>
                  </a:cubicBezTo>
                  <a:close/>
                  <a:moveTo>
                    <a:pt x="693069" y="191268"/>
                  </a:moveTo>
                  <a:cubicBezTo>
                    <a:pt x="692603" y="191734"/>
                    <a:pt x="692136" y="191734"/>
                    <a:pt x="692136" y="192201"/>
                  </a:cubicBezTo>
                  <a:cubicBezTo>
                    <a:pt x="692136" y="191734"/>
                    <a:pt x="692603" y="191268"/>
                    <a:pt x="692603" y="190801"/>
                  </a:cubicBezTo>
                  <a:lnTo>
                    <a:pt x="693536" y="190801"/>
                  </a:lnTo>
                  <a:lnTo>
                    <a:pt x="693069" y="191268"/>
                  </a:lnTo>
                  <a:close/>
                  <a:moveTo>
                    <a:pt x="700533" y="511758"/>
                  </a:moveTo>
                  <a:lnTo>
                    <a:pt x="700067" y="512225"/>
                  </a:lnTo>
                  <a:lnTo>
                    <a:pt x="700533" y="511758"/>
                  </a:lnTo>
                  <a:lnTo>
                    <a:pt x="701000" y="510825"/>
                  </a:lnTo>
                  <a:lnTo>
                    <a:pt x="700533" y="511758"/>
                  </a:lnTo>
                  <a:close/>
                  <a:moveTo>
                    <a:pt x="729457" y="668504"/>
                  </a:moveTo>
                  <a:cubicBezTo>
                    <a:pt x="728990" y="668504"/>
                    <a:pt x="728524" y="668038"/>
                    <a:pt x="728057" y="668038"/>
                  </a:cubicBezTo>
                  <a:cubicBezTo>
                    <a:pt x="728990" y="667571"/>
                    <a:pt x="729457" y="667105"/>
                    <a:pt x="730390" y="667105"/>
                  </a:cubicBezTo>
                  <a:cubicBezTo>
                    <a:pt x="730856" y="667105"/>
                    <a:pt x="730856" y="667571"/>
                    <a:pt x="731323" y="668038"/>
                  </a:cubicBezTo>
                  <a:cubicBezTo>
                    <a:pt x="730856" y="668038"/>
                    <a:pt x="729923" y="668504"/>
                    <a:pt x="729457" y="668504"/>
                  </a:cubicBezTo>
                  <a:close/>
                  <a:moveTo>
                    <a:pt x="733655" y="178206"/>
                  </a:moveTo>
                  <a:cubicBezTo>
                    <a:pt x="733189" y="178672"/>
                    <a:pt x="732722" y="179139"/>
                    <a:pt x="732256" y="179139"/>
                  </a:cubicBezTo>
                  <a:cubicBezTo>
                    <a:pt x="726191" y="179139"/>
                    <a:pt x="719660" y="179139"/>
                    <a:pt x="713595" y="179139"/>
                  </a:cubicBezTo>
                  <a:cubicBezTo>
                    <a:pt x="713129" y="179139"/>
                    <a:pt x="712662" y="179605"/>
                    <a:pt x="712196" y="179605"/>
                  </a:cubicBezTo>
                  <a:cubicBezTo>
                    <a:pt x="710797" y="181005"/>
                    <a:pt x="709397" y="182404"/>
                    <a:pt x="707997" y="183804"/>
                  </a:cubicBezTo>
                  <a:cubicBezTo>
                    <a:pt x="707531" y="183804"/>
                    <a:pt x="707531" y="183804"/>
                    <a:pt x="707064" y="183804"/>
                  </a:cubicBezTo>
                  <a:cubicBezTo>
                    <a:pt x="706598" y="184270"/>
                    <a:pt x="706131" y="185203"/>
                    <a:pt x="705198" y="185670"/>
                  </a:cubicBezTo>
                  <a:cubicBezTo>
                    <a:pt x="705198" y="185670"/>
                    <a:pt x="704265" y="185203"/>
                    <a:pt x="703799" y="185203"/>
                  </a:cubicBezTo>
                  <a:cubicBezTo>
                    <a:pt x="704265" y="183804"/>
                    <a:pt x="705665" y="183804"/>
                    <a:pt x="707064" y="183804"/>
                  </a:cubicBezTo>
                  <a:cubicBezTo>
                    <a:pt x="707064" y="183804"/>
                    <a:pt x="707531" y="183337"/>
                    <a:pt x="707531" y="183337"/>
                  </a:cubicBezTo>
                  <a:cubicBezTo>
                    <a:pt x="708930" y="181938"/>
                    <a:pt x="710330" y="180538"/>
                    <a:pt x="711730" y="178672"/>
                  </a:cubicBezTo>
                  <a:cubicBezTo>
                    <a:pt x="712196" y="178672"/>
                    <a:pt x="712662" y="178672"/>
                    <a:pt x="713595" y="178672"/>
                  </a:cubicBezTo>
                  <a:cubicBezTo>
                    <a:pt x="720127" y="175407"/>
                    <a:pt x="727124" y="176340"/>
                    <a:pt x="733655" y="176806"/>
                  </a:cubicBezTo>
                  <a:cubicBezTo>
                    <a:pt x="733655" y="177273"/>
                    <a:pt x="734122" y="178206"/>
                    <a:pt x="733655" y="178206"/>
                  </a:cubicBezTo>
                  <a:close/>
                  <a:moveTo>
                    <a:pt x="874074" y="699294"/>
                  </a:moveTo>
                  <a:cubicBezTo>
                    <a:pt x="873607" y="699294"/>
                    <a:pt x="873141" y="698827"/>
                    <a:pt x="872674" y="698361"/>
                  </a:cubicBezTo>
                  <a:cubicBezTo>
                    <a:pt x="873141" y="697428"/>
                    <a:pt x="873141" y="696028"/>
                    <a:pt x="873607" y="695562"/>
                  </a:cubicBezTo>
                  <a:cubicBezTo>
                    <a:pt x="875007" y="694162"/>
                    <a:pt x="876406" y="693696"/>
                    <a:pt x="878272" y="694629"/>
                  </a:cubicBezTo>
                  <a:cubicBezTo>
                    <a:pt x="878739" y="694629"/>
                    <a:pt x="879205" y="695562"/>
                    <a:pt x="879205" y="696028"/>
                  </a:cubicBezTo>
                  <a:cubicBezTo>
                    <a:pt x="878739" y="697894"/>
                    <a:pt x="875940" y="699760"/>
                    <a:pt x="874074" y="699294"/>
                  </a:cubicBezTo>
                  <a:close/>
                  <a:moveTo>
                    <a:pt x="872208" y="636782"/>
                  </a:moveTo>
                  <a:cubicBezTo>
                    <a:pt x="871741" y="636782"/>
                    <a:pt x="870808" y="636315"/>
                    <a:pt x="870808" y="635849"/>
                  </a:cubicBezTo>
                  <a:cubicBezTo>
                    <a:pt x="870808" y="635382"/>
                    <a:pt x="870808" y="634449"/>
                    <a:pt x="871275" y="633983"/>
                  </a:cubicBezTo>
                  <a:cubicBezTo>
                    <a:pt x="873141" y="631650"/>
                    <a:pt x="875473" y="630251"/>
                    <a:pt x="878739" y="630717"/>
                  </a:cubicBezTo>
                  <a:cubicBezTo>
                    <a:pt x="879205" y="630717"/>
                    <a:pt x="879205" y="631650"/>
                    <a:pt x="879205" y="632117"/>
                  </a:cubicBezTo>
                  <a:cubicBezTo>
                    <a:pt x="877806" y="635382"/>
                    <a:pt x="875473" y="637248"/>
                    <a:pt x="872208" y="636782"/>
                  </a:cubicBezTo>
                  <a:close/>
                  <a:moveTo>
                    <a:pt x="879205" y="504294"/>
                  </a:moveTo>
                  <a:lnTo>
                    <a:pt x="879672" y="502894"/>
                  </a:lnTo>
                  <a:lnTo>
                    <a:pt x="880139" y="504294"/>
                  </a:lnTo>
                  <a:lnTo>
                    <a:pt x="879205" y="504294"/>
                  </a:lnTo>
                  <a:close/>
                  <a:moveTo>
                    <a:pt x="889935" y="350813"/>
                  </a:moveTo>
                  <a:cubicBezTo>
                    <a:pt x="890868" y="350813"/>
                    <a:pt x="892268" y="351280"/>
                    <a:pt x="893201" y="351746"/>
                  </a:cubicBezTo>
                  <a:cubicBezTo>
                    <a:pt x="893667" y="351746"/>
                    <a:pt x="893667" y="352679"/>
                    <a:pt x="894134" y="353146"/>
                  </a:cubicBezTo>
                  <a:cubicBezTo>
                    <a:pt x="894134" y="353612"/>
                    <a:pt x="894134" y="354545"/>
                    <a:pt x="894134" y="354545"/>
                  </a:cubicBezTo>
                  <a:cubicBezTo>
                    <a:pt x="893201" y="354545"/>
                    <a:pt x="891801" y="355012"/>
                    <a:pt x="891335" y="354545"/>
                  </a:cubicBezTo>
                  <a:cubicBezTo>
                    <a:pt x="888536" y="353146"/>
                    <a:pt x="888069" y="350813"/>
                    <a:pt x="889935" y="350813"/>
                  </a:cubicBezTo>
                  <a:close/>
                  <a:moveTo>
                    <a:pt x="742985" y="279904"/>
                  </a:moveTo>
                  <a:cubicBezTo>
                    <a:pt x="743452" y="279904"/>
                    <a:pt x="743452" y="279904"/>
                    <a:pt x="743452" y="279438"/>
                  </a:cubicBezTo>
                  <a:cubicBezTo>
                    <a:pt x="743452" y="278971"/>
                    <a:pt x="743452" y="278971"/>
                    <a:pt x="743452" y="278505"/>
                  </a:cubicBezTo>
                  <a:cubicBezTo>
                    <a:pt x="744385" y="278505"/>
                    <a:pt x="743918" y="278971"/>
                    <a:pt x="743452" y="279438"/>
                  </a:cubicBezTo>
                  <a:cubicBezTo>
                    <a:pt x="743452" y="279904"/>
                    <a:pt x="743452" y="279904"/>
                    <a:pt x="743452" y="280371"/>
                  </a:cubicBezTo>
                  <a:lnTo>
                    <a:pt x="742052" y="280837"/>
                  </a:lnTo>
                  <a:lnTo>
                    <a:pt x="742985" y="279904"/>
                  </a:lnTo>
                  <a:close/>
                  <a:moveTo>
                    <a:pt x="758380" y="492631"/>
                  </a:moveTo>
                  <a:cubicBezTo>
                    <a:pt x="757914" y="492165"/>
                    <a:pt x="757914" y="492165"/>
                    <a:pt x="757447" y="491698"/>
                  </a:cubicBezTo>
                  <a:cubicBezTo>
                    <a:pt x="757914" y="491698"/>
                    <a:pt x="758380" y="492165"/>
                    <a:pt x="758847" y="492165"/>
                  </a:cubicBezTo>
                  <a:lnTo>
                    <a:pt x="759313" y="493098"/>
                  </a:lnTo>
                  <a:lnTo>
                    <a:pt x="758380" y="492631"/>
                  </a:lnTo>
                  <a:close/>
                  <a:moveTo>
                    <a:pt x="761646" y="361543"/>
                  </a:moveTo>
                  <a:cubicBezTo>
                    <a:pt x="756981" y="365275"/>
                    <a:pt x="751849" y="365741"/>
                    <a:pt x="745785" y="362009"/>
                  </a:cubicBezTo>
                  <a:cubicBezTo>
                    <a:pt x="742985" y="360610"/>
                    <a:pt x="742519" y="359210"/>
                    <a:pt x="744385" y="357811"/>
                  </a:cubicBezTo>
                  <a:cubicBezTo>
                    <a:pt x="747184" y="355945"/>
                    <a:pt x="750450" y="354545"/>
                    <a:pt x="752316" y="352213"/>
                  </a:cubicBezTo>
                  <a:cubicBezTo>
                    <a:pt x="755115" y="348481"/>
                    <a:pt x="758380" y="345682"/>
                    <a:pt x="762579" y="344282"/>
                  </a:cubicBezTo>
                  <a:cubicBezTo>
                    <a:pt x="765844" y="343349"/>
                    <a:pt x="767244" y="340550"/>
                    <a:pt x="768177" y="337284"/>
                  </a:cubicBezTo>
                  <a:cubicBezTo>
                    <a:pt x="768643" y="336351"/>
                    <a:pt x="770043" y="335418"/>
                    <a:pt x="770976" y="335885"/>
                  </a:cubicBezTo>
                  <a:cubicBezTo>
                    <a:pt x="774241" y="335885"/>
                    <a:pt x="777040" y="338217"/>
                    <a:pt x="780306" y="337284"/>
                  </a:cubicBezTo>
                  <a:cubicBezTo>
                    <a:pt x="782639" y="336818"/>
                    <a:pt x="784505" y="333086"/>
                    <a:pt x="783105" y="331220"/>
                  </a:cubicBezTo>
                  <a:cubicBezTo>
                    <a:pt x="781239" y="329354"/>
                    <a:pt x="779840" y="327021"/>
                    <a:pt x="777507" y="326088"/>
                  </a:cubicBezTo>
                  <a:cubicBezTo>
                    <a:pt x="773775" y="323756"/>
                    <a:pt x="769110" y="322823"/>
                    <a:pt x="764445" y="322823"/>
                  </a:cubicBezTo>
                  <a:cubicBezTo>
                    <a:pt x="756048" y="322823"/>
                    <a:pt x="748117" y="321890"/>
                    <a:pt x="739720" y="321423"/>
                  </a:cubicBezTo>
                  <a:cubicBezTo>
                    <a:pt x="739253" y="321423"/>
                    <a:pt x="738787" y="320490"/>
                    <a:pt x="738787" y="320024"/>
                  </a:cubicBezTo>
                  <a:cubicBezTo>
                    <a:pt x="739253" y="319091"/>
                    <a:pt x="739720" y="317691"/>
                    <a:pt x="740186" y="316758"/>
                  </a:cubicBezTo>
                  <a:cubicBezTo>
                    <a:pt x="741119" y="316292"/>
                    <a:pt x="742519" y="315825"/>
                    <a:pt x="743918" y="315825"/>
                  </a:cubicBezTo>
                  <a:cubicBezTo>
                    <a:pt x="753715" y="315359"/>
                    <a:pt x="763045" y="314892"/>
                    <a:pt x="772842" y="314892"/>
                  </a:cubicBezTo>
                  <a:cubicBezTo>
                    <a:pt x="779840" y="314892"/>
                    <a:pt x="786837" y="313959"/>
                    <a:pt x="793835" y="311627"/>
                  </a:cubicBezTo>
                  <a:cubicBezTo>
                    <a:pt x="799899" y="309761"/>
                    <a:pt x="806430" y="308361"/>
                    <a:pt x="812495" y="307428"/>
                  </a:cubicBezTo>
                  <a:cubicBezTo>
                    <a:pt x="814361" y="306962"/>
                    <a:pt x="816227" y="307428"/>
                    <a:pt x="818093" y="307895"/>
                  </a:cubicBezTo>
                  <a:cubicBezTo>
                    <a:pt x="819026" y="307895"/>
                    <a:pt x="820426" y="309294"/>
                    <a:pt x="820892" y="309761"/>
                  </a:cubicBezTo>
                  <a:cubicBezTo>
                    <a:pt x="821359" y="310694"/>
                    <a:pt x="820426" y="312560"/>
                    <a:pt x="819493" y="313026"/>
                  </a:cubicBezTo>
                  <a:cubicBezTo>
                    <a:pt x="814361" y="315359"/>
                    <a:pt x="808763" y="317225"/>
                    <a:pt x="803631" y="319091"/>
                  </a:cubicBezTo>
                  <a:cubicBezTo>
                    <a:pt x="802232" y="319557"/>
                    <a:pt x="801299" y="322823"/>
                    <a:pt x="802232" y="324222"/>
                  </a:cubicBezTo>
                  <a:cubicBezTo>
                    <a:pt x="802698" y="324689"/>
                    <a:pt x="802698" y="325622"/>
                    <a:pt x="803165" y="325622"/>
                  </a:cubicBezTo>
                  <a:cubicBezTo>
                    <a:pt x="804098" y="326555"/>
                    <a:pt x="805031" y="327021"/>
                    <a:pt x="806430" y="327954"/>
                  </a:cubicBezTo>
                  <a:cubicBezTo>
                    <a:pt x="814828" y="334019"/>
                    <a:pt x="823691" y="336818"/>
                    <a:pt x="832555" y="328887"/>
                  </a:cubicBezTo>
                  <a:cubicBezTo>
                    <a:pt x="833021" y="328421"/>
                    <a:pt x="833954" y="328421"/>
                    <a:pt x="834421" y="328887"/>
                  </a:cubicBezTo>
                  <a:cubicBezTo>
                    <a:pt x="835820" y="329354"/>
                    <a:pt x="835820" y="330753"/>
                    <a:pt x="835354" y="332153"/>
                  </a:cubicBezTo>
                  <a:cubicBezTo>
                    <a:pt x="834421" y="334485"/>
                    <a:pt x="833954" y="337284"/>
                    <a:pt x="831622" y="338684"/>
                  </a:cubicBezTo>
                  <a:cubicBezTo>
                    <a:pt x="829289" y="340550"/>
                    <a:pt x="826490" y="342416"/>
                    <a:pt x="824158" y="344749"/>
                  </a:cubicBezTo>
                  <a:cubicBezTo>
                    <a:pt x="822758" y="346148"/>
                    <a:pt x="822292" y="348014"/>
                    <a:pt x="821359" y="349414"/>
                  </a:cubicBezTo>
                  <a:cubicBezTo>
                    <a:pt x="818560" y="355945"/>
                    <a:pt x="817160" y="356878"/>
                    <a:pt x="812028" y="352679"/>
                  </a:cubicBezTo>
                  <a:cubicBezTo>
                    <a:pt x="806897" y="348014"/>
                    <a:pt x="801765" y="348014"/>
                    <a:pt x="796167" y="350347"/>
                  </a:cubicBezTo>
                  <a:cubicBezTo>
                    <a:pt x="794768" y="350813"/>
                    <a:pt x="792435" y="352679"/>
                    <a:pt x="792435" y="354079"/>
                  </a:cubicBezTo>
                  <a:cubicBezTo>
                    <a:pt x="791502" y="360610"/>
                    <a:pt x="787304" y="363409"/>
                    <a:pt x="781706" y="364808"/>
                  </a:cubicBezTo>
                  <a:cubicBezTo>
                    <a:pt x="781706" y="364808"/>
                    <a:pt x="781706" y="365275"/>
                    <a:pt x="781706" y="365275"/>
                  </a:cubicBezTo>
                  <a:cubicBezTo>
                    <a:pt x="781239" y="365275"/>
                    <a:pt x="780773" y="365275"/>
                    <a:pt x="780306" y="365275"/>
                  </a:cubicBezTo>
                  <a:cubicBezTo>
                    <a:pt x="778440" y="366674"/>
                    <a:pt x="776574" y="367607"/>
                    <a:pt x="774241" y="368074"/>
                  </a:cubicBezTo>
                  <a:cubicBezTo>
                    <a:pt x="774241" y="368540"/>
                    <a:pt x="773775" y="368540"/>
                    <a:pt x="773775" y="369007"/>
                  </a:cubicBezTo>
                  <a:cubicBezTo>
                    <a:pt x="773308" y="369007"/>
                    <a:pt x="773308" y="369007"/>
                    <a:pt x="772842" y="369007"/>
                  </a:cubicBezTo>
                  <a:cubicBezTo>
                    <a:pt x="772375" y="369473"/>
                    <a:pt x="771909" y="370406"/>
                    <a:pt x="771442" y="370873"/>
                  </a:cubicBezTo>
                  <a:cubicBezTo>
                    <a:pt x="771442" y="370873"/>
                    <a:pt x="770509" y="370873"/>
                    <a:pt x="770043" y="370406"/>
                  </a:cubicBezTo>
                  <a:cubicBezTo>
                    <a:pt x="770509" y="369007"/>
                    <a:pt x="771909" y="369007"/>
                    <a:pt x="772842" y="369007"/>
                  </a:cubicBezTo>
                  <a:cubicBezTo>
                    <a:pt x="772842" y="369007"/>
                    <a:pt x="773308" y="368540"/>
                    <a:pt x="773308" y="368540"/>
                  </a:cubicBezTo>
                  <a:cubicBezTo>
                    <a:pt x="773775" y="368540"/>
                    <a:pt x="774241" y="368540"/>
                    <a:pt x="774241" y="368074"/>
                  </a:cubicBezTo>
                  <a:cubicBezTo>
                    <a:pt x="775641" y="366208"/>
                    <a:pt x="777973" y="365275"/>
                    <a:pt x="780306" y="365275"/>
                  </a:cubicBezTo>
                  <a:cubicBezTo>
                    <a:pt x="780773" y="365275"/>
                    <a:pt x="780773" y="364808"/>
                    <a:pt x="781239" y="364808"/>
                  </a:cubicBezTo>
                  <a:cubicBezTo>
                    <a:pt x="781239" y="364808"/>
                    <a:pt x="781706" y="364808"/>
                    <a:pt x="781706" y="364808"/>
                  </a:cubicBezTo>
                  <a:cubicBezTo>
                    <a:pt x="782639" y="362009"/>
                    <a:pt x="783572" y="359210"/>
                    <a:pt x="784505" y="356411"/>
                  </a:cubicBezTo>
                  <a:cubicBezTo>
                    <a:pt x="785438" y="353146"/>
                    <a:pt x="781706" y="349414"/>
                    <a:pt x="778906" y="350813"/>
                  </a:cubicBezTo>
                  <a:cubicBezTo>
                    <a:pt x="775174" y="352213"/>
                    <a:pt x="771442" y="353612"/>
                    <a:pt x="768177" y="355478"/>
                  </a:cubicBezTo>
                  <a:cubicBezTo>
                    <a:pt x="766311" y="356878"/>
                    <a:pt x="764445" y="359677"/>
                    <a:pt x="761646" y="361543"/>
                  </a:cubicBezTo>
                  <a:close/>
                  <a:moveTo>
                    <a:pt x="806897" y="373672"/>
                  </a:moveTo>
                  <a:cubicBezTo>
                    <a:pt x="806430" y="374139"/>
                    <a:pt x="805497" y="374605"/>
                    <a:pt x="804564" y="375072"/>
                  </a:cubicBezTo>
                  <a:cubicBezTo>
                    <a:pt x="804564" y="375538"/>
                    <a:pt x="804564" y="375538"/>
                    <a:pt x="804564" y="376005"/>
                  </a:cubicBezTo>
                  <a:cubicBezTo>
                    <a:pt x="804564" y="376471"/>
                    <a:pt x="804098" y="376471"/>
                    <a:pt x="804098" y="376938"/>
                  </a:cubicBezTo>
                  <a:cubicBezTo>
                    <a:pt x="804098" y="377871"/>
                    <a:pt x="804098" y="378337"/>
                    <a:pt x="804098" y="379270"/>
                  </a:cubicBezTo>
                  <a:cubicBezTo>
                    <a:pt x="802698" y="378337"/>
                    <a:pt x="803631" y="377871"/>
                    <a:pt x="804098" y="376938"/>
                  </a:cubicBezTo>
                  <a:cubicBezTo>
                    <a:pt x="804098" y="376471"/>
                    <a:pt x="804098" y="376005"/>
                    <a:pt x="804098" y="375538"/>
                  </a:cubicBezTo>
                  <a:cubicBezTo>
                    <a:pt x="804098" y="375538"/>
                    <a:pt x="804564" y="375072"/>
                    <a:pt x="804564" y="375072"/>
                  </a:cubicBezTo>
                  <a:cubicBezTo>
                    <a:pt x="804564" y="373672"/>
                    <a:pt x="804564" y="372272"/>
                    <a:pt x="806430" y="372272"/>
                  </a:cubicBezTo>
                  <a:cubicBezTo>
                    <a:pt x="806897" y="372272"/>
                    <a:pt x="807363" y="373672"/>
                    <a:pt x="806897" y="373672"/>
                  </a:cubicBezTo>
                  <a:close/>
                  <a:moveTo>
                    <a:pt x="791502" y="432918"/>
                  </a:moveTo>
                  <a:cubicBezTo>
                    <a:pt x="790569" y="433851"/>
                    <a:pt x="790103" y="434784"/>
                    <a:pt x="789636" y="434784"/>
                  </a:cubicBezTo>
                  <a:cubicBezTo>
                    <a:pt x="784505" y="433851"/>
                    <a:pt x="782172" y="430119"/>
                    <a:pt x="780773" y="425921"/>
                  </a:cubicBezTo>
                  <a:cubicBezTo>
                    <a:pt x="780773" y="425454"/>
                    <a:pt x="782172" y="423588"/>
                    <a:pt x="783105" y="423122"/>
                  </a:cubicBezTo>
                  <a:cubicBezTo>
                    <a:pt x="784038" y="422655"/>
                    <a:pt x="786371" y="422655"/>
                    <a:pt x="786837" y="423122"/>
                  </a:cubicBezTo>
                  <a:cubicBezTo>
                    <a:pt x="788237" y="426387"/>
                    <a:pt x="789636" y="429653"/>
                    <a:pt x="791502" y="432918"/>
                  </a:cubicBezTo>
                  <a:close/>
                  <a:moveTo>
                    <a:pt x="777507" y="533217"/>
                  </a:moveTo>
                  <a:lnTo>
                    <a:pt x="777507" y="532284"/>
                  </a:lnTo>
                  <a:lnTo>
                    <a:pt x="778906" y="533217"/>
                  </a:lnTo>
                  <a:lnTo>
                    <a:pt x="777507" y="533217"/>
                  </a:lnTo>
                  <a:close/>
                  <a:moveTo>
                    <a:pt x="807363" y="591531"/>
                  </a:moveTo>
                  <a:cubicBezTo>
                    <a:pt x="807363" y="591997"/>
                    <a:pt x="806430" y="591997"/>
                    <a:pt x="805964" y="591997"/>
                  </a:cubicBezTo>
                  <a:cubicBezTo>
                    <a:pt x="805497" y="591064"/>
                    <a:pt x="805497" y="589665"/>
                    <a:pt x="805031" y="588732"/>
                  </a:cubicBezTo>
                  <a:cubicBezTo>
                    <a:pt x="805031" y="588732"/>
                    <a:pt x="805964" y="588265"/>
                    <a:pt x="806430" y="588265"/>
                  </a:cubicBezTo>
                  <a:cubicBezTo>
                    <a:pt x="806897" y="588265"/>
                    <a:pt x="806897" y="589198"/>
                    <a:pt x="807363" y="589665"/>
                  </a:cubicBezTo>
                  <a:cubicBezTo>
                    <a:pt x="807830" y="590598"/>
                    <a:pt x="807830" y="591064"/>
                    <a:pt x="807363" y="591531"/>
                  </a:cubicBezTo>
                  <a:close/>
                  <a:moveTo>
                    <a:pt x="814828" y="506160"/>
                  </a:moveTo>
                  <a:cubicBezTo>
                    <a:pt x="812028" y="508959"/>
                    <a:pt x="809229" y="511292"/>
                    <a:pt x="805031" y="511758"/>
                  </a:cubicBezTo>
                  <a:cubicBezTo>
                    <a:pt x="799433" y="512691"/>
                    <a:pt x="793835" y="514091"/>
                    <a:pt x="788237" y="514557"/>
                  </a:cubicBezTo>
                  <a:cubicBezTo>
                    <a:pt x="783572" y="515024"/>
                    <a:pt x="779373" y="513624"/>
                    <a:pt x="776574" y="509892"/>
                  </a:cubicBezTo>
                  <a:cubicBezTo>
                    <a:pt x="774708" y="507559"/>
                    <a:pt x="772375" y="505227"/>
                    <a:pt x="770509" y="502428"/>
                  </a:cubicBezTo>
                  <a:cubicBezTo>
                    <a:pt x="770509" y="502428"/>
                    <a:pt x="770509" y="501495"/>
                    <a:pt x="770976" y="501028"/>
                  </a:cubicBezTo>
                  <a:cubicBezTo>
                    <a:pt x="771442" y="500562"/>
                    <a:pt x="772375" y="500562"/>
                    <a:pt x="772842" y="500562"/>
                  </a:cubicBezTo>
                  <a:cubicBezTo>
                    <a:pt x="775174" y="501028"/>
                    <a:pt x="777507" y="502428"/>
                    <a:pt x="780306" y="502894"/>
                  </a:cubicBezTo>
                  <a:cubicBezTo>
                    <a:pt x="782172" y="502894"/>
                    <a:pt x="784505" y="502894"/>
                    <a:pt x="785438" y="501495"/>
                  </a:cubicBezTo>
                  <a:cubicBezTo>
                    <a:pt x="788237" y="499162"/>
                    <a:pt x="791036" y="496363"/>
                    <a:pt x="793368" y="493098"/>
                  </a:cubicBezTo>
                  <a:cubicBezTo>
                    <a:pt x="796167" y="489832"/>
                    <a:pt x="799433" y="488433"/>
                    <a:pt x="803631" y="488899"/>
                  </a:cubicBezTo>
                  <a:cubicBezTo>
                    <a:pt x="805031" y="488899"/>
                    <a:pt x="805964" y="488899"/>
                    <a:pt x="807363" y="488433"/>
                  </a:cubicBezTo>
                  <a:cubicBezTo>
                    <a:pt x="809696" y="487966"/>
                    <a:pt x="812028" y="485167"/>
                    <a:pt x="811562" y="482835"/>
                  </a:cubicBezTo>
                  <a:cubicBezTo>
                    <a:pt x="811562" y="480969"/>
                    <a:pt x="811095" y="479103"/>
                    <a:pt x="811095" y="477237"/>
                  </a:cubicBezTo>
                  <a:cubicBezTo>
                    <a:pt x="810629" y="473505"/>
                    <a:pt x="809696" y="469772"/>
                    <a:pt x="808763" y="466040"/>
                  </a:cubicBezTo>
                  <a:cubicBezTo>
                    <a:pt x="808296" y="464641"/>
                    <a:pt x="808763" y="463708"/>
                    <a:pt x="810162" y="463241"/>
                  </a:cubicBezTo>
                  <a:cubicBezTo>
                    <a:pt x="810629" y="463241"/>
                    <a:pt x="811562" y="463708"/>
                    <a:pt x="812028" y="464174"/>
                  </a:cubicBezTo>
                  <a:cubicBezTo>
                    <a:pt x="818093" y="468373"/>
                    <a:pt x="820892" y="474904"/>
                    <a:pt x="825091" y="480969"/>
                  </a:cubicBezTo>
                  <a:cubicBezTo>
                    <a:pt x="826957" y="483768"/>
                    <a:pt x="829756" y="485167"/>
                    <a:pt x="833021" y="485167"/>
                  </a:cubicBezTo>
                  <a:cubicBezTo>
                    <a:pt x="841885" y="486100"/>
                    <a:pt x="849816" y="483768"/>
                    <a:pt x="856347" y="478170"/>
                  </a:cubicBezTo>
                  <a:cubicBezTo>
                    <a:pt x="862411" y="473038"/>
                    <a:pt x="869875" y="470705"/>
                    <a:pt x="877339" y="469306"/>
                  </a:cubicBezTo>
                  <a:cubicBezTo>
                    <a:pt x="880139" y="468839"/>
                    <a:pt x="883404" y="469306"/>
                    <a:pt x="886670" y="469772"/>
                  </a:cubicBezTo>
                  <a:cubicBezTo>
                    <a:pt x="886670" y="469772"/>
                    <a:pt x="886670" y="469306"/>
                    <a:pt x="887136" y="469306"/>
                  </a:cubicBezTo>
                  <a:cubicBezTo>
                    <a:pt x="887136" y="467906"/>
                    <a:pt x="887136" y="467906"/>
                    <a:pt x="888069" y="468839"/>
                  </a:cubicBezTo>
                  <a:cubicBezTo>
                    <a:pt x="888069" y="468839"/>
                    <a:pt x="887603" y="469306"/>
                    <a:pt x="887136" y="469772"/>
                  </a:cubicBezTo>
                  <a:cubicBezTo>
                    <a:pt x="887136" y="469772"/>
                    <a:pt x="887136" y="469772"/>
                    <a:pt x="886670" y="469772"/>
                  </a:cubicBezTo>
                  <a:cubicBezTo>
                    <a:pt x="885270" y="471638"/>
                    <a:pt x="883871" y="473505"/>
                    <a:pt x="882005" y="474904"/>
                  </a:cubicBezTo>
                  <a:cubicBezTo>
                    <a:pt x="879672" y="476770"/>
                    <a:pt x="876406" y="478170"/>
                    <a:pt x="873607" y="479569"/>
                  </a:cubicBezTo>
                  <a:cubicBezTo>
                    <a:pt x="867076" y="482368"/>
                    <a:pt x="861012" y="485634"/>
                    <a:pt x="855414" y="490299"/>
                  </a:cubicBezTo>
                  <a:cubicBezTo>
                    <a:pt x="848883" y="495430"/>
                    <a:pt x="840952" y="498229"/>
                    <a:pt x="833488" y="501961"/>
                  </a:cubicBezTo>
                  <a:cubicBezTo>
                    <a:pt x="832555" y="502428"/>
                    <a:pt x="830689" y="502428"/>
                    <a:pt x="829756" y="501961"/>
                  </a:cubicBezTo>
                  <a:cubicBezTo>
                    <a:pt x="822758" y="499629"/>
                    <a:pt x="818560" y="501961"/>
                    <a:pt x="814828" y="506160"/>
                  </a:cubicBezTo>
                  <a:close/>
                  <a:moveTo>
                    <a:pt x="827890" y="670837"/>
                  </a:moveTo>
                  <a:cubicBezTo>
                    <a:pt x="827423" y="670370"/>
                    <a:pt x="827423" y="669904"/>
                    <a:pt x="827423" y="669904"/>
                  </a:cubicBezTo>
                  <a:cubicBezTo>
                    <a:pt x="826957" y="668971"/>
                    <a:pt x="826490" y="668038"/>
                    <a:pt x="826024" y="667105"/>
                  </a:cubicBezTo>
                  <a:cubicBezTo>
                    <a:pt x="826490" y="668038"/>
                    <a:pt x="826957" y="668971"/>
                    <a:pt x="827423" y="669904"/>
                  </a:cubicBezTo>
                  <a:cubicBezTo>
                    <a:pt x="828823" y="669437"/>
                    <a:pt x="829289" y="669904"/>
                    <a:pt x="827890" y="670837"/>
                  </a:cubicBezTo>
                  <a:close/>
                  <a:moveTo>
                    <a:pt x="831155" y="590598"/>
                  </a:moveTo>
                  <a:cubicBezTo>
                    <a:pt x="830222" y="591064"/>
                    <a:pt x="828823" y="590131"/>
                    <a:pt x="827890" y="589665"/>
                  </a:cubicBezTo>
                  <a:cubicBezTo>
                    <a:pt x="827890" y="589665"/>
                    <a:pt x="827890" y="588265"/>
                    <a:pt x="827890" y="588265"/>
                  </a:cubicBezTo>
                  <a:cubicBezTo>
                    <a:pt x="829289" y="586399"/>
                    <a:pt x="830689" y="583600"/>
                    <a:pt x="832555" y="582201"/>
                  </a:cubicBezTo>
                  <a:cubicBezTo>
                    <a:pt x="839552" y="578002"/>
                    <a:pt x="846550" y="573804"/>
                    <a:pt x="854014" y="570071"/>
                  </a:cubicBezTo>
                  <a:cubicBezTo>
                    <a:pt x="854947" y="569605"/>
                    <a:pt x="856813" y="570071"/>
                    <a:pt x="857746" y="570538"/>
                  </a:cubicBezTo>
                  <a:cubicBezTo>
                    <a:pt x="861012" y="573337"/>
                    <a:pt x="864744" y="575670"/>
                    <a:pt x="869409" y="575670"/>
                  </a:cubicBezTo>
                  <a:cubicBezTo>
                    <a:pt x="869875" y="575670"/>
                    <a:pt x="870342" y="577536"/>
                    <a:pt x="870808" y="578469"/>
                  </a:cubicBezTo>
                  <a:cubicBezTo>
                    <a:pt x="870808" y="578935"/>
                    <a:pt x="870342" y="579868"/>
                    <a:pt x="869875" y="579868"/>
                  </a:cubicBezTo>
                  <a:cubicBezTo>
                    <a:pt x="865677" y="580335"/>
                    <a:pt x="861012" y="580801"/>
                    <a:pt x="856813" y="581268"/>
                  </a:cubicBezTo>
                  <a:cubicBezTo>
                    <a:pt x="856813" y="580801"/>
                    <a:pt x="856813" y="580801"/>
                    <a:pt x="856813" y="580335"/>
                  </a:cubicBezTo>
                  <a:cubicBezTo>
                    <a:pt x="854947" y="580335"/>
                    <a:pt x="853081" y="580335"/>
                    <a:pt x="851215" y="580335"/>
                  </a:cubicBezTo>
                  <a:cubicBezTo>
                    <a:pt x="845151" y="579868"/>
                    <a:pt x="840019" y="582201"/>
                    <a:pt x="835820" y="586866"/>
                  </a:cubicBezTo>
                  <a:cubicBezTo>
                    <a:pt x="833954" y="588732"/>
                    <a:pt x="832555" y="589665"/>
                    <a:pt x="831155" y="590598"/>
                  </a:cubicBezTo>
                  <a:close/>
                  <a:moveTo>
                    <a:pt x="1030820" y="1584724"/>
                  </a:moveTo>
                  <a:cubicBezTo>
                    <a:pt x="1030354" y="1585190"/>
                    <a:pt x="1029887" y="1585657"/>
                    <a:pt x="1029421" y="1586123"/>
                  </a:cubicBezTo>
                  <a:cubicBezTo>
                    <a:pt x="1025689" y="1587056"/>
                    <a:pt x="1021957" y="1583791"/>
                    <a:pt x="1022423" y="1580059"/>
                  </a:cubicBezTo>
                  <a:cubicBezTo>
                    <a:pt x="1022423" y="1579592"/>
                    <a:pt x="1023356" y="1578659"/>
                    <a:pt x="1023823" y="1578659"/>
                  </a:cubicBezTo>
                  <a:cubicBezTo>
                    <a:pt x="1027088" y="1578659"/>
                    <a:pt x="1029887" y="1580059"/>
                    <a:pt x="1031287" y="1582858"/>
                  </a:cubicBezTo>
                  <a:cubicBezTo>
                    <a:pt x="1031287" y="1583791"/>
                    <a:pt x="1030820" y="1584257"/>
                    <a:pt x="1030820" y="1584724"/>
                  </a:cubicBezTo>
                  <a:close/>
                  <a:moveTo>
                    <a:pt x="1247279" y="1616913"/>
                  </a:moveTo>
                  <a:cubicBezTo>
                    <a:pt x="1247279" y="1618312"/>
                    <a:pt x="1244480" y="1620645"/>
                    <a:pt x="1243547" y="1620178"/>
                  </a:cubicBezTo>
                  <a:cubicBezTo>
                    <a:pt x="1242614" y="1619712"/>
                    <a:pt x="1241215" y="1618779"/>
                    <a:pt x="1240748" y="1617846"/>
                  </a:cubicBezTo>
                  <a:cubicBezTo>
                    <a:pt x="1237483" y="1613181"/>
                    <a:pt x="1237949" y="1611315"/>
                    <a:pt x="1243547" y="1605250"/>
                  </a:cubicBezTo>
                  <a:cubicBezTo>
                    <a:pt x="1244014" y="1604317"/>
                    <a:pt x="1245413" y="1604784"/>
                    <a:pt x="1246813" y="1604317"/>
                  </a:cubicBezTo>
                  <a:cubicBezTo>
                    <a:pt x="1246813" y="1604317"/>
                    <a:pt x="1247279" y="1605250"/>
                    <a:pt x="1247279" y="1605717"/>
                  </a:cubicBezTo>
                  <a:cubicBezTo>
                    <a:pt x="1247746" y="1607583"/>
                    <a:pt x="1247746" y="1609449"/>
                    <a:pt x="1247746" y="1611781"/>
                  </a:cubicBezTo>
                  <a:cubicBezTo>
                    <a:pt x="1247746" y="1613181"/>
                    <a:pt x="1247279" y="1615047"/>
                    <a:pt x="1247279" y="1616913"/>
                  </a:cubicBezTo>
                  <a:close/>
                  <a:moveTo>
                    <a:pt x="1285533" y="2648360"/>
                  </a:moveTo>
                  <a:cubicBezTo>
                    <a:pt x="1285066" y="2648360"/>
                    <a:pt x="1284600" y="2647893"/>
                    <a:pt x="1284600" y="2647893"/>
                  </a:cubicBezTo>
                  <a:cubicBezTo>
                    <a:pt x="1284600" y="2647427"/>
                    <a:pt x="1284600" y="2646960"/>
                    <a:pt x="1284600" y="2646494"/>
                  </a:cubicBezTo>
                  <a:cubicBezTo>
                    <a:pt x="1285066" y="2645094"/>
                    <a:pt x="1285533" y="2645561"/>
                    <a:pt x="1286000" y="2647427"/>
                  </a:cubicBezTo>
                  <a:cubicBezTo>
                    <a:pt x="1286000" y="2647427"/>
                    <a:pt x="1285533" y="2647893"/>
                    <a:pt x="1285533" y="2648360"/>
                  </a:cubicBezTo>
                  <a:close/>
                  <a:moveTo>
                    <a:pt x="1290198" y="2035370"/>
                  </a:moveTo>
                  <a:cubicBezTo>
                    <a:pt x="1290198" y="2035370"/>
                    <a:pt x="1290198" y="2034903"/>
                    <a:pt x="1290198" y="2034903"/>
                  </a:cubicBezTo>
                  <a:cubicBezTo>
                    <a:pt x="1284134" y="2034903"/>
                    <a:pt x="1280401" y="2031171"/>
                    <a:pt x="1277602" y="2026506"/>
                  </a:cubicBezTo>
                  <a:cubicBezTo>
                    <a:pt x="1277136" y="2026039"/>
                    <a:pt x="1278069" y="2024173"/>
                    <a:pt x="1278069" y="2023240"/>
                  </a:cubicBezTo>
                  <a:cubicBezTo>
                    <a:pt x="1278069" y="2023240"/>
                    <a:pt x="1279469" y="2022774"/>
                    <a:pt x="1279469" y="2023240"/>
                  </a:cubicBezTo>
                  <a:cubicBezTo>
                    <a:pt x="1283200" y="2026506"/>
                    <a:pt x="1288332" y="2029305"/>
                    <a:pt x="1289732" y="2034903"/>
                  </a:cubicBezTo>
                  <a:cubicBezTo>
                    <a:pt x="1290198" y="2034903"/>
                    <a:pt x="1290198" y="2034903"/>
                    <a:pt x="1290198" y="2034903"/>
                  </a:cubicBezTo>
                  <a:cubicBezTo>
                    <a:pt x="1290665" y="2035370"/>
                    <a:pt x="1290665" y="2035370"/>
                    <a:pt x="1291131" y="2035836"/>
                  </a:cubicBezTo>
                  <a:cubicBezTo>
                    <a:pt x="1291131" y="2035836"/>
                    <a:pt x="1290665" y="2035370"/>
                    <a:pt x="1290198" y="2035370"/>
                  </a:cubicBezTo>
                  <a:close/>
                  <a:moveTo>
                    <a:pt x="1326119" y="2721135"/>
                  </a:moveTo>
                  <a:cubicBezTo>
                    <a:pt x="1326119" y="2721135"/>
                    <a:pt x="1326119" y="2721601"/>
                    <a:pt x="1326119" y="2721601"/>
                  </a:cubicBezTo>
                  <a:lnTo>
                    <a:pt x="1324720" y="2722068"/>
                  </a:lnTo>
                  <a:lnTo>
                    <a:pt x="1325653" y="2721135"/>
                  </a:lnTo>
                  <a:cubicBezTo>
                    <a:pt x="1325653" y="2721601"/>
                    <a:pt x="1325653" y="2721601"/>
                    <a:pt x="1326119" y="2721135"/>
                  </a:cubicBezTo>
                  <a:cubicBezTo>
                    <a:pt x="1326119" y="2720668"/>
                    <a:pt x="1326119" y="2720668"/>
                    <a:pt x="1326119" y="2720202"/>
                  </a:cubicBezTo>
                  <a:cubicBezTo>
                    <a:pt x="1327052" y="2720668"/>
                    <a:pt x="1326586" y="2721135"/>
                    <a:pt x="1326119" y="2721135"/>
                  </a:cubicBezTo>
                  <a:close/>
                  <a:moveTo>
                    <a:pt x="1336382" y="2740728"/>
                  </a:moveTo>
                  <a:cubicBezTo>
                    <a:pt x="1335449" y="2741195"/>
                    <a:pt x="1334050" y="2741661"/>
                    <a:pt x="1333117" y="2742128"/>
                  </a:cubicBezTo>
                  <a:cubicBezTo>
                    <a:pt x="1332650" y="2742128"/>
                    <a:pt x="1331717" y="2741661"/>
                    <a:pt x="1331717" y="2741195"/>
                  </a:cubicBezTo>
                  <a:cubicBezTo>
                    <a:pt x="1330784" y="2739795"/>
                    <a:pt x="1331251" y="2738862"/>
                    <a:pt x="1333117" y="2738862"/>
                  </a:cubicBezTo>
                  <a:cubicBezTo>
                    <a:pt x="1334516" y="2738862"/>
                    <a:pt x="1335449" y="2739328"/>
                    <a:pt x="1336849" y="2739328"/>
                  </a:cubicBezTo>
                  <a:cubicBezTo>
                    <a:pt x="1336382" y="2739328"/>
                    <a:pt x="1336382" y="2740261"/>
                    <a:pt x="1336382" y="2740728"/>
                  </a:cubicBezTo>
                  <a:close/>
                  <a:moveTo>
                    <a:pt x="1339648" y="2763120"/>
                  </a:moveTo>
                  <a:cubicBezTo>
                    <a:pt x="1339648" y="2763120"/>
                    <a:pt x="1339181" y="2762654"/>
                    <a:pt x="1339181" y="2762187"/>
                  </a:cubicBezTo>
                  <a:cubicBezTo>
                    <a:pt x="1339648" y="2762187"/>
                    <a:pt x="1340114" y="2762187"/>
                    <a:pt x="1340581" y="2761721"/>
                  </a:cubicBezTo>
                  <a:cubicBezTo>
                    <a:pt x="1340581" y="2762187"/>
                    <a:pt x="1341047" y="2762187"/>
                    <a:pt x="1341047" y="2762654"/>
                  </a:cubicBezTo>
                  <a:cubicBezTo>
                    <a:pt x="1340581" y="2763120"/>
                    <a:pt x="1340114" y="2763120"/>
                    <a:pt x="1339648" y="2763120"/>
                  </a:cubicBezTo>
                  <a:close/>
                  <a:moveTo>
                    <a:pt x="1348978" y="2748192"/>
                  </a:moveTo>
                  <a:cubicBezTo>
                    <a:pt x="1348978" y="2748192"/>
                    <a:pt x="1348978" y="2748659"/>
                    <a:pt x="1348511" y="2748659"/>
                  </a:cubicBezTo>
                  <a:cubicBezTo>
                    <a:pt x="1348045" y="2748659"/>
                    <a:pt x="1348045" y="2749125"/>
                    <a:pt x="1347578" y="2749125"/>
                  </a:cubicBezTo>
                  <a:cubicBezTo>
                    <a:pt x="1347112" y="2750525"/>
                    <a:pt x="1346179" y="2751458"/>
                    <a:pt x="1345246" y="2751458"/>
                  </a:cubicBezTo>
                  <a:cubicBezTo>
                    <a:pt x="1345246" y="2751924"/>
                    <a:pt x="1344779" y="2751924"/>
                    <a:pt x="1344779" y="2752391"/>
                  </a:cubicBezTo>
                  <a:lnTo>
                    <a:pt x="1343846" y="2753324"/>
                  </a:lnTo>
                  <a:lnTo>
                    <a:pt x="1344313" y="2751924"/>
                  </a:lnTo>
                  <a:cubicBezTo>
                    <a:pt x="1344779" y="2751924"/>
                    <a:pt x="1344779" y="2751458"/>
                    <a:pt x="1345246" y="2751458"/>
                  </a:cubicBezTo>
                  <a:cubicBezTo>
                    <a:pt x="1345712" y="2750058"/>
                    <a:pt x="1346645" y="2749592"/>
                    <a:pt x="1347578" y="2749125"/>
                  </a:cubicBezTo>
                  <a:cubicBezTo>
                    <a:pt x="1347578" y="2748659"/>
                    <a:pt x="1348045" y="2748659"/>
                    <a:pt x="1348045" y="2748192"/>
                  </a:cubicBezTo>
                  <a:cubicBezTo>
                    <a:pt x="1348511" y="2748192"/>
                    <a:pt x="1348978" y="2748192"/>
                    <a:pt x="1348978" y="2748192"/>
                  </a:cubicBezTo>
                  <a:cubicBezTo>
                    <a:pt x="1348978" y="2747725"/>
                    <a:pt x="1349445" y="2747725"/>
                    <a:pt x="1349445" y="2747259"/>
                  </a:cubicBezTo>
                  <a:cubicBezTo>
                    <a:pt x="1350377" y="2747725"/>
                    <a:pt x="1349911" y="2748192"/>
                    <a:pt x="1348978" y="2748192"/>
                  </a:cubicBezTo>
                  <a:close/>
                  <a:moveTo>
                    <a:pt x="1376968" y="2757989"/>
                  </a:moveTo>
                  <a:cubicBezTo>
                    <a:pt x="1378368" y="2757522"/>
                    <a:pt x="1379301" y="2757522"/>
                    <a:pt x="1380234" y="2758922"/>
                  </a:cubicBezTo>
                  <a:cubicBezTo>
                    <a:pt x="1380234" y="2759388"/>
                    <a:pt x="1379767" y="2759855"/>
                    <a:pt x="1379767" y="2760321"/>
                  </a:cubicBezTo>
                  <a:cubicBezTo>
                    <a:pt x="1378834" y="2761254"/>
                    <a:pt x="1377901" y="2761721"/>
                    <a:pt x="1376968" y="2762654"/>
                  </a:cubicBezTo>
                  <a:cubicBezTo>
                    <a:pt x="1376502" y="2762654"/>
                    <a:pt x="1376035" y="2762654"/>
                    <a:pt x="1375569" y="2762187"/>
                  </a:cubicBezTo>
                  <a:cubicBezTo>
                    <a:pt x="1373236" y="2761721"/>
                    <a:pt x="1374636" y="2759388"/>
                    <a:pt x="1376968" y="2757989"/>
                  </a:cubicBezTo>
                  <a:close/>
                  <a:moveTo>
                    <a:pt x="1364373" y="2771984"/>
                  </a:moveTo>
                  <a:cubicBezTo>
                    <a:pt x="1364373" y="2772451"/>
                    <a:pt x="1364373" y="2772451"/>
                    <a:pt x="1364373" y="2772917"/>
                  </a:cubicBezTo>
                  <a:cubicBezTo>
                    <a:pt x="1366705" y="2774316"/>
                    <a:pt x="1369038" y="2775249"/>
                    <a:pt x="1371370" y="2776649"/>
                  </a:cubicBezTo>
                  <a:cubicBezTo>
                    <a:pt x="1371370" y="2776649"/>
                    <a:pt x="1371837" y="2776649"/>
                    <a:pt x="1371837" y="2776649"/>
                  </a:cubicBezTo>
                  <a:cubicBezTo>
                    <a:pt x="1371837" y="2776649"/>
                    <a:pt x="1372303" y="2776649"/>
                    <a:pt x="1372303" y="2776649"/>
                  </a:cubicBezTo>
                  <a:cubicBezTo>
                    <a:pt x="1372303" y="2775716"/>
                    <a:pt x="1372303" y="2774783"/>
                    <a:pt x="1372303" y="2773850"/>
                  </a:cubicBezTo>
                  <a:cubicBezTo>
                    <a:pt x="1372303" y="2772451"/>
                    <a:pt x="1373236" y="2771984"/>
                    <a:pt x="1374636" y="2771984"/>
                  </a:cubicBezTo>
                  <a:cubicBezTo>
                    <a:pt x="1375102" y="2771984"/>
                    <a:pt x="1375569" y="2772451"/>
                    <a:pt x="1376035" y="2772917"/>
                  </a:cubicBezTo>
                  <a:cubicBezTo>
                    <a:pt x="1376968" y="2773850"/>
                    <a:pt x="1376502" y="2775249"/>
                    <a:pt x="1375102" y="2775716"/>
                  </a:cubicBezTo>
                  <a:cubicBezTo>
                    <a:pt x="1374169" y="2776183"/>
                    <a:pt x="1373236" y="2776183"/>
                    <a:pt x="1372303" y="2776649"/>
                  </a:cubicBezTo>
                  <a:cubicBezTo>
                    <a:pt x="1372303" y="2776649"/>
                    <a:pt x="1372303" y="2777116"/>
                    <a:pt x="1372303" y="2777116"/>
                  </a:cubicBezTo>
                  <a:cubicBezTo>
                    <a:pt x="1371837" y="2777116"/>
                    <a:pt x="1371837" y="2776649"/>
                    <a:pt x="1371370" y="2776649"/>
                  </a:cubicBezTo>
                  <a:cubicBezTo>
                    <a:pt x="1370437" y="2777116"/>
                    <a:pt x="1369504" y="2777582"/>
                    <a:pt x="1368571" y="2777582"/>
                  </a:cubicBezTo>
                  <a:cubicBezTo>
                    <a:pt x="1366705" y="2778048"/>
                    <a:pt x="1365306" y="2777116"/>
                    <a:pt x="1364839" y="2775249"/>
                  </a:cubicBezTo>
                  <a:cubicBezTo>
                    <a:pt x="1364373" y="2774316"/>
                    <a:pt x="1364373" y="2773383"/>
                    <a:pt x="1364373" y="2772917"/>
                  </a:cubicBezTo>
                  <a:cubicBezTo>
                    <a:pt x="1364373" y="2772917"/>
                    <a:pt x="1363906" y="2772451"/>
                    <a:pt x="1363906" y="2772451"/>
                  </a:cubicBezTo>
                  <a:cubicBezTo>
                    <a:pt x="1363906" y="2771984"/>
                    <a:pt x="1363440" y="2771984"/>
                    <a:pt x="1363440" y="2771517"/>
                  </a:cubicBezTo>
                  <a:cubicBezTo>
                    <a:pt x="1362507" y="2771517"/>
                    <a:pt x="1361107" y="2771517"/>
                    <a:pt x="1360641" y="2769651"/>
                  </a:cubicBezTo>
                  <a:cubicBezTo>
                    <a:pt x="1360641" y="2769651"/>
                    <a:pt x="1362040" y="2769185"/>
                    <a:pt x="1362040" y="2769185"/>
                  </a:cubicBezTo>
                  <a:cubicBezTo>
                    <a:pt x="1362507" y="2769651"/>
                    <a:pt x="1362973" y="2770584"/>
                    <a:pt x="1363440" y="2771051"/>
                  </a:cubicBezTo>
                  <a:cubicBezTo>
                    <a:pt x="1363906" y="2771517"/>
                    <a:pt x="1363906" y="2771984"/>
                    <a:pt x="1364373" y="2771984"/>
                  </a:cubicBezTo>
                  <a:close/>
                  <a:moveTo>
                    <a:pt x="1380700" y="1654233"/>
                  </a:moveTo>
                  <a:lnTo>
                    <a:pt x="1381633" y="1652834"/>
                  </a:lnTo>
                  <a:lnTo>
                    <a:pt x="1381633" y="1654233"/>
                  </a:lnTo>
                  <a:lnTo>
                    <a:pt x="1380700" y="1654233"/>
                  </a:lnTo>
                  <a:close/>
                  <a:moveTo>
                    <a:pt x="1409624" y="2285417"/>
                  </a:moveTo>
                  <a:cubicBezTo>
                    <a:pt x="1408691" y="2284951"/>
                    <a:pt x="1407758" y="2284484"/>
                    <a:pt x="1406358" y="2284018"/>
                  </a:cubicBezTo>
                  <a:cubicBezTo>
                    <a:pt x="1406825" y="2283551"/>
                    <a:pt x="1407291" y="2283085"/>
                    <a:pt x="1407758" y="2283085"/>
                  </a:cubicBezTo>
                  <a:cubicBezTo>
                    <a:pt x="1408224" y="2283085"/>
                    <a:pt x="1409157" y="2283085"/>
                    <a:pt x="1409624" y="2283085"/>
                  </a:cubicBezTo>
                  <a:cubicBezTo>
                    <a:pt x="1410090" y="2283085"/>
                    <a:pt x="1410557" y="2284018"/>
                    <a:pt x="1411023" y="2284484"/>
                  </a:cubicBezTo>
                  <a:cubicBezTo>
                    <a:pt x="1410557" y="2284484"/>
                    <a:pt x="1410090" y="2284951"/>
                    <a:pt x="1409624" y="2285417"/>
                  </a:cubicBezTo>
                  <a:close/>
                  <a:moveTo>
                    <a:pt x="1498260" y="1690621"/>
                  </a:moveTo>
                  <a:cubicBezTo>
                    <a:pt x="1497794" y="1690621"/>
                    <a:pt x="1497794" y="1689688"/>
                    <a:pt x="1497794" y="1689221"/>
                  </a:cubicBezTo>
                  <a:cubicBezTo>
                    <a:pt x="1498727" y="1688755"/>
                    <a:pt x="1499660" y="1688288"/>
                    <a:pt x="1500593" y="1687822"/>
                  </a:cubicBezTo>
                  <a:cubicBezTo>
                    <a:pt x="1500593" y="1688288"/>
                    <a:pt x="1501059" y="1688755"/>
                    <a:pt x="1501059" y="1689221"/>
                  </a:cubicBezTo>
                  <a:cubicBezTo>
                    <a:pt x="1500593" y="1690621"/>
                    <a:pt x="1499660" y="1691087"/>
                    <a:pt x="1498260" y="1690621"/>
                  </a:cubicBezTo>
                  <a:close/>
                  <a:moveTo>
                    <a:pt x="1573368" y="1781123"/>
                  </a:moveTo>
                  <a:cubicBezTo>
                    <a:pt x="1571968" y="1782989"/>
                    <a:pt x="1568703" y="1783456"/>
                    <a:pt x="1566837" y="1782523"/>
                  </a:cubicBezTo>
                  <a:cubicBezTo>
                    <a:pt x="1564971" y="1781123"/>
                    <a:pt x="1564971" y="1779257"/>
                    <a:pt x="1565437" y="1777858"/>
                  </a:cubicBezTo>
                  <a:cubicBezTo>
                    <a:pt x="1565904" y="1776458"/>
                    <a:pt x="1566837" y="1775059"/>
                    <a:pt x="1567770" y="1774126"/>
                  </a:cubicBezTo>
                  <a:cubicBezTo>
                    <a:pt x="1567770" y="1775059"/>
                    <a:pt x="1568236" y="1775992"/>
                    <a:pt x="1568236" y="1776925"/>
                  </a:cubicBezTo>
                  <a:cubicBezTo>
                    <a:pt x="1569169" y="1778791"/>
                    <a:pt x="1570569" y="1779724"/>
                    <a:pt x="1572435" y="1779257"/>
                  </a:cubicBezTo>
                  <a:cubicBezTo>
                    <a:pt x="1573368" y="1779257"/>
                    <a:pt x="1573834" y="1778791"/>
                    <a:pt x="1574767" y="1778324"/>
                  </a:cubicBezTo>
                  <a:cubicBezTo>
                    <a:pt x="1574767" y="1778791"/>
                    <a:pt x="1574301" y="1779724"/>
                    <a:pt x="1573368" y="1781123"/>
                  </a:cubicBezTo>
                  <a:close/>
                  <a:moveTo>
                    <a:pt x="1592495" y="1802116"/>
                  </a:moveTo>
                  <a:cubicBezTo>
                    <a:pt x="1592495" y="1801650"/>
                    <a:pt x="1592495" y="1801183"/>
                    <a:pt x="1592495" y="1800717"/>
                  </a:cubicBezTo>
                  <a:cubicBezTo>
                    <a:pt x="1593428" y="1800250"/>
                    <a:pt x="1594827" y="1799784"/>
                    <a:pt x="1595760" y="1799317"/>
                  </a:cubicBezTo>
                  <a:cubicBezTo>
                    <a:pt x="1595760" y="1799317"/>
                    <a:pt x="1596693" y="1800250"/>
                    <a:pt x="1596693" y="1800717"/>
                  </a:cubicBezTo>
                  <a:cubicBezTo>
                    <a:pt x="1596693" y="1801183"/>
                    <a:pt x="1596227" y="1802116"/>
                    <a:pt x="1595760" y="1802116"/>
                  </a:cubicBezTo>
                  <a:cubicBezTo>
                    <a:pt x="1594827" y="1802116"/>
                    <a:pt x="1593894" y="1802116"/>
                    <a:pt x="1592495" y="1802116"/>
                  </a:cubicBezTo>
                  <a:close/>
                  <a:moveTo>
                    <a:pt x="1597626" y="1845501"/>
                  </a:moveTo>
                  <a:cubicBezTo>
                    <a:pt x="1597626" y="1845501"/>
                    <a:pt x="1596693" y="1845501"/>
                    <a:pt x="1596693" y="1845501"/>
                  </a:cubicBezTo>
                  <a:cubicBezTo>
                    <a:pt x="1595760" y="1844102"/>
                    <a:pt x="1594827" y="1842236"/>
                    <a:pt x="1593894" y="1840836"/>
                  </a:cubicBezTo>
                  <a:cubicBezTo>
                    <a:pt x="1592961" y="1839437"/>
                    <a:pt x="1593428" y="1838504"/>
                    <a:pt x="1594827" y="1838037"/>
                  </a:cubicBezTo>
                  <a:cubicBezTo>
                    <a:pt x="1595294" y="1838037"/>
                    <a:pt x="1595760" y="1838504"/>
                    <a:pt x="1596227" y="1838970"/>
                  </a:cubicBezTo>
                  <a:cubicBezTo>
                    <a:pt x="1597160" y="1840370"/>
                    <a:pt x="1597626" y="1842236"/>
                    <a:pt x="1598559" y="1843635"/>
                  </a:cubicBezTo>
                  <a:cubicBezTo>
                    <a:pt x="1598093" y="1844102"/>
                    <a:pt x="1598093" y="1844568"/>
                    <a:pt x="1597626" y="1845501"/>
                  </a:cubicBezTo>
                  <a:close/>
                  <a:moveTo>
                    <a:pt x="1610688" y="2068492"/>
                  </a:moveTo>
                  <a:lnTo>
                    <a:pt x="1609289" y="2068025"/>
                  </a:lnTo>
                  <a:lnTo>
                    <a:pt x="1610688" y="2067558"/>
                  </a:lnTo>
                  <a:lnTo>
                    <a:pt x="1610688" y="2068492"/>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3D446F39-866D-482D-8DAC-1B8A8ACE5805}"/>
                </a:ext>
              </a:extLst>
            </p:cNvPr>
            <p:cNvSpPr/>
            <p:nvPr/>
          </p:nvSpPr>
          <p:spPr>
            <a:xfrm>
              <a:off x="1161204" y="2295277"/>
              <a:ext cx="4665" cy="4665"/>
            </a:xfrm>
            <a:custGeom>
              <a:avLst/>
              <a:gdLst/>
              <a:ahLst/>
              <a:cxnLst/>
              <a:rect l="0" t="0" r="0" b="0"/>
              <a:pathLst>
                <a:path>
                  <a:moveTo>
                    <a:pt x="467" y="0"/>
                  </a:moveTo>
                  <a:cubicBezTo>
                    <a:pt x="467" y="0"/>
                    <a:pt x="0" y="0"/>
                    <a:pt x="0" y="0"/>
                  </a:cubicBezTo>
                  <a:cubicBezTo>
                    <a:pt x="467" y="0"/>
                    <a:pt x="467" y="0"/>
                    <a:pt x="467" y="0"/>
                  </a:cubicBezTo>
                  <a:cubicBezTo>
                    <a:pt x="467" y="467"/>
                    <a:pt x="467" y="467"/>
                    <a:pt x="467" y="467"/>
                  </a:cubicBezTo>
                  <a:cubicBezTo>
                    <a:pt x="933" y="467"/>
                    <a:pt x="467" y="0"/>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1688518A-B5FE-4057-BE42-2AB9B2B578FC}"/>
                </a:ext>
              </a:extLst>
            </p:cNvPr>
            <p:cNvSpPr/>
            <p:nvPr/>
          </p:nvSpPr>
          <p:spPr>
            <a:xfrm>
              <a:off x="2315342" y="1890465"/>
              <a:ext cx="4665" cy="4665"/>
            </a:xfrm>
            <a:custGeom>
              <a:avLst/>
              <a:gdLst/>
              <a:ahLst/>
              <a:cxnLst/>
              <a:rect l="0" t="0" r="0" b="0"/>
              <a:pathLst>
                <a:path>
                  <a:moveTo>
                    <a:pt x="0" y="350"/>
                  </a:moveTo>
                  <a:cubicBezTo>
                    <a:pt x="0" y="350"/>
                    <a:pt x="0" y="350"/>
                    <a:pt x="0" y="350"/>
                  </a:cubicBezTo>
                  <a:cubicBezTo>
                    <a:pt x="467" y="-117"/>
                    <a:pt x="467" y="-117"/>
                    <a:pt x="0" y="350"/>
                  </a:cubicBezTo>
                  <a:lnTo>
                    <a:pt x="0" y="35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E8BC8ED5-9811-430A-9C37-E339F07AACDF}"/>
                </a:ext>
              </a:extLst>
            </p:cNvPr>
            <p:cNvSpPr/>
            <p:nvPr/>
          </p:nvSpPr>
          <p:spPr>
            <a:xfrm>
              <a:off x="2201341" y="1280336"/>
              <a:ext cx="662440" cy="853708"/>
            </a:xfrm>
            <a:custGeom>
              <a:avLst/>
              <a:gdLst/>
              <a:ahLst/>
              <a:cxnLst/>
              <a:rect l="0" t="0" r="0" b="0"/>
              <a:pathLst>
                <a:path w="662439" h="853707">
                  <a:moveTo>
                    <a:pt x="503068" y="596951"/>
                  </a:moveTo>
                  <a:cubicBezTo>
                    <a:pt x="503534" y="596484"/>
                    <a:pt x="503534" y="594618"/>
                    <a:pt x="503534" y="593219"/>
                  </a:cubicBezTo>
                  <a:cubicBezTo>
                    <a:pt x="503534" y="592752"/>
                    <a:pt x="502601" y="592286"/>
                    <a:pt x="502135" y="592286"/>
                  </a:cubicBezTo>
                  <a:cubicBezTo>
                    <a:pt x="494670" y="589953"/>
                    <a:pt x="486740" y="591353"/>
                    <a:pt x="479742" y="587154"/>
                  </a:cubicBezTo>
                  <a:cubicBezTo>
                    <a:pt x="474144" y="583422"/>
                    <a:pt x="469013" y="584355"/>
                    <a:pt x="463415" y="586221"/>
                  </a:cubicBezTo>
                  <a:cubicBezTo>
                    <a:pt x="462482" y="586688"/>
                    <a:pt x="461082" y="586221"/>
                    <a:pt x="459682" y="585755"/>
                  </a:cubicBezTo>
                  <a:cubicBezTo>
                    <a:pt x="459216" y="585755"/>
                    <a:pt x="458750" y="584822"/>
                    <a:pt x="458283" y="584355"/>
                  </a:cubicBezTo>
                  <a:cubicBezTo>
                    <a:pt x="457350" y="582956"/>
                    <a:pt x="457350" y="581556"/>
                    <a:pt x="458750" y="581089"/>
                  </a:cubicBezTo>
                  <a:cubicBezTo>
                    <a:pt x="461548" y="579690"/>
                    <a:pt x="464814" y="579223"/>
                    <a:pt x="467613" y="578290"/>
                  </a:cubicBezTo>
                  <a:cubicBezTo>
                    <a:pt x="471345" y="576891"/>
                    <a:pt x="473678" y="573159"/>
                    <a:pt x="473211" y="568960"/>
                  </a:cubicBezTo>
                  <a:cubicBezTo>
                    <a:pt x="472745" y="565228"/>
                    <a:pt x="471812" y="561496"/>
                    <a:pt x="471345" y="557764"/>
                  </a:cubicBezTo>
                  <a:cubicBezTo>
                    <a:pt x="471345" y="556365"/>
                    <a:pt x="473678" y="554032"/>
                    <a:pt x="475077" y="554032"/>
                  </a:cubicBezTo>
                  <a:cubicBezTo>
                    <a:pt x="476010" y="554499"/>
                    <a:pt x="477876" y="554965"/>
                    <a:pt x="477876" y="555898"/>
                  </a:cubicBezTo>
                  <a:cubicBezTo>
                    <a:pt x="480675" y="562896"/>
                    <a:pt x="482541" y="570360"/>
                    <a:pt x="487206" y="576891"/>
                  </a:cubicBezTo>
                  <a:cubicBezTo>
                    <a:pt x="490472" y="581089"/>
                    <a:pt x="494204" y="584355"/>
                    <a:pt x="500269" y="583889"/>
                  </a:cubicBezTo>
                  <a:cubicBezTo>
                    <a:pt x="502601" y="583422"/>
                    <a:pt x="505400" y="583889"/>
                    <a:pt x="507733" y="583889"/>
                  </a:cubicBezTo>
                  <a:cubicBezTo>
                    <a:pt x="514730" y="583889"/>
                    <a:pt x="515663" y="583422"/>
                    <a:pt x="516130" y="576891"/>
                  </a:cubicBezTo>
                  <a:cubicBezTo>
                    <a:pt x="516596" y="571293"/>
                    <a:pt x="516130" y="565228"/>
                    <a:pt x="516596" y="559630"/>
                  </a:cubicBezTo>
                  <a:cubicBezTo>
                    <a:pt x="517529" y="553566"/>
                    <a:pt x="511465" y="549367"/>
                    <a:pt x="513331" y="543302"/>
                  </a:cubicBezTo>
                  <a:cubicBezTo>
                    <a:pt x="513797" y="541903"/>
                    <a:pt x="511931" y="540037"/>
                    <a:pt x="510998" y="538171"/>
                  </a:cubicBezTo>
                  <a:cubicBezTo>
                    <a:pt x="507733" y="531173"/>
                    <a:pt x="502601" y="525575"/>
                    <a:pt x="496070" y="520910"/>
                  </a:cubicBezTo>
                  <a:cubicBezTo>
                    <a:pt x="493271" y="519044"/>
                    <a:pt x="490938" y="517178"/>
                    <a:pt x="488606" y="514845"/>
                  </a:cubicBezTo>
                  <a:cubicBezTo>
                    <a:pt x="487206" y="513446"/>
                    <a:pt x="485807" y="512046"/>
                    <a:pt x="485340" y="510180"/>
                  </a:cubicBezTo>
                  <a:cubicBezTo>
                    <a:pt x="484407" y="505982"/>
                    <a:pt x="483474" y="501317"/>
                    <a:pt x="483008" y="497118"/>
                  </a:cubicBezTo>
                  <a:cubicBezTo>
                    <a:pt x="483008" y="496185"/>
                    <a:pt x="483941" y="494786"/>
                    <a:pt x="484874" y="494319"/>
                  </a:cubicBezTo>
                  <a:cubicBezTo>
                    <a:pt x="485807" y="493853"/>
                    <a:pt x="487673" y="494319"/>
                    <a:pt x="488139" y="494786"/>
                  </a:cubicBezTo>
                  <a:cubicBezTo>
                    <a:pt x="489072" y="496185"/>
                    <a:pt x="489539" y="498051"/>
                    <a:pt x="489539" y="499917"/>
                  </a:cubicBezTo>
                  <a:cubicBezTo>
                    <a:pt x="489539" y="506915"/>
                    <a:pt x="492338" y="512046"/>
                    <a:pt x="498403" y="515779"/>
                  </a:cubicBezTo>
                  <a:cubicBezTo>
                    <a:pt x="502135" y="518111"/>
                    <a:pt x="504934" y="521843"/>
                    <a:pt x="509599" y="523243"/>
                  </a:cubicBezTo>
                  <a:cubicBezTo>
                    <a:pt x="511465" y="523709"/>
                    <a:pt x="514264" y="522776"/>
                    <a:pt x="514264" y="520910"/>
                  </a:cubicBezTo>
                  <a:cubicBezTo>
                    <a:pt x="514264" y="517645"/>
                    <a:pt x="514730" y="514845"/>
                    <a:pt x="517063" y="512046"/>
                  </a:cubicBezTo>
                  <a:cubicBezTo>
                    <a:pt x="516130" y="508781"/>
                    <a:pt x="517996" y="506448"/>
                    <a:pt x="519395" y="503649"/>
                  </a:cubicBezTo>
                  <a:cubicBezTo>
                    <a:pt x="520795" y="501317"/>
                    <a:pt x="519862" y="498051"/>
                    <a:pt x="517996" y="496652"/>
                  </a:cubicBezTo>
                  <a:cubicBezTo>
                    <a:pt x="513797" y="493853"/>
                    <a:pt x="509599" y="491054"/>
                    <a:pt x="505400" y="487788"/>
                  </a:cubicBezTo>
                  <a:cubicBezTo>
                    <a:pt x="504467" y="486855"/>
                    <a:pt x="504001" y="484989"/>
                    <a:pt x="504001" y="483590"/>
                  </a:cubicBezTo>
                  <a:cubicBezTo>
                    <a:pt x="504001" y="483590"/>
                    <a:pt x="503534" y="483590"/>
                    <a:pt x="503534" y="483123"/>
                  </a:cubicBezTo>
                  <a:cubicBezTo>
                    <a:pt x="503534" y="483123"/>
                    <a:pt x="503068" y="482657"/>
                    <a:pt x="503068" y="482657"/>
                  </a:cubicBezTo>
                  <a:cubicBezTo>
                    <a:pt x="498869" y="482190"/>
                    <a:pt x="495604" y="480324"/>
                    <a:pt x="491871" y="477991"/>
                  </a:cubicBezTo>
                  <a:cubicBezTo>
                    <a:pt x="491871" y="477991"/>
                    <a:pt x="491871" y="477058"/>
                    <a:pt x="491871" y="476592"/>
                  </a:cubicBezTo>
                  <a:cubicBezTo>
                    <a:pt x="492338" y="476125"/>
                    <a:pt x="492804" y="475659"/>
                    <a:pt x="493271" y="475659"/>
                  </a:cubicBezTo>
                  <a:cubicBezTo>
                    <a:pt x="494670" y="475659"/>
                    <a:pt x="496070" y="475659"/>
                    <a:pt x="497003" y="476125"/>
                  </a:cubicBezTo>
                  <a:cubicBezTo>
                    <a:pt x="498869" y="477991"/>
                    <a:pt x="500735" y="480324"/>
                    <a:pt x="502601" y="482657"/>
                  </a:cubicBezTo>
                  <a:cubicBezTo>
                    <a:pt x="503068" y="482657"/>
                    <a:pt x="503068" y="482657"/>
                    <a:pt x="503534" y="482657"/>
                  </a:cubicBezTo>
                  <a:cubicBezTo>
                    <a:pt x="503534" y="483123"/>
                    <a:pt x="503534" y="483123"/>
                    <a:pt x="503534" y="483590"/>
                  </a:cubicBezTo>
                  <a:cubicBezTo>
                    <a:pt x="504934" y="484523"/>
                    <a:pt x="506800" y="484989"/>
                    <a:pt x="508199" y="485922"/>
                  </a:cubicBezTo>
                  <a:cubicBezTo>
                    <a:pt x="512398" y="488255"/>
                    <a:pt x="516596" y="489188"/>
                    <a:pt x="520795" y="485922"/>
                  </a:cubicBezTo>
                  <a:cubicBezTo>
                    <a:pt x="524993" y="482657"/>
                    <a:pt x="530125" y="481724"/>
                    <a:pt x="535257" y="480791"/>
                  </a:cubicBezTo>
                  <a:cubicBezTo>
                    <a:pt x="536656" y="480324"/>
                    <a:pt x="538522" y="478924"/>
                    <a:pt x="539455" y="477058"/>
                  </a:cubicBezTo>
                  <a:cubicBezTo>
                    <a:pt x="540855" y="474726"/>
                    <a:pt x="541321" y="472393"/>
                    <a:pt x="541788" y="469594"/>
                  </a:cubicBezTo>
                  <a:cubicBezTo>
                    <a:pt x="542254" y="466795"/>
                    <a:pt x="541321" y="463996"/>
                    <a:pt x="538522" y="463530"/>
                  </a:cubicBezTo>
                  <a:cubicBezTo>
                    <a:pt x="533391" y="462597"/>
                    <a:pt x="529192" y="459798"/>
                    <a:pt x="524527" y="457465"/>
                  </a:cubicBezTo>
                  <a:cubicBezTo>
                    <a:pt x="524061" y="457465"/>
                    <a:pt x="524061" y="456066"/>
                    <a:pt x="524061" y="455599"/>
                  </a:cubicBezTo>
                  <a:cubicBezTo>
                    <a:pt x="524527" y="454200"/>
                    <a:pt x="525927" y="453733"/>
                    <a:pt x="527326" y="454200"/>
                  </a:cubicBezTo>
                  <a:cubicBezTo>
                    <a:pt x="533391" y="457465"/>
                    <a:pt x="538989" y="459331"/>
                    <a:pt x="545053" y="453733"/>
                  </a:cubicBezTo>
                  <a:cubicBezTo>
                    <a:pt x="545986" y="452800"/>
                    <a:pt x="548785" y="453267"/>
                    <a:pt x="550651" y="452800"/>
                  </a:cubicBezTo>
                  <a:cubicBezTo>
                    <a:pt x="557182" y="452334"/>
                    <a:pt x="560448" y="442070"/>
                    <a:pt x="555783" y="437872"/>
                  </a:cubicBezTo>
                  <a:cubicBezTo>
                    <a:pt x="552984" y="435073"/>
                    <a:pt x="550651" y="432740"/>
                    <a:pt x="550185" y="428542"/>
                  </a:cubicBezTo>
                  <a:cubicBezTo>
                    <a:pt x="550185" y="427142"/>
                    <a:pt x="548319" y="425276"/>
                    <a:pt x="546919" y="424343"/>
                  </a:cubicBezTo>
                  <a:cubicBezTo>
                    <a:pt x="545520" y="423410"/>
                    <a:pt x="544587" y="422944"/>
                    <a:pt x="545520" y="421078"/>
                  </a:cubicBezTo>
                  <a:cubicBezTo>
                    <a:pt x="545986" y="419678"/>
                    <a:pt x="547386" y="419678"/>
                    <a:pt x="548785" y="419678"/>
                  </a:cubicBezTo>
                  <a:cubicBezTo>
                    <a:pt x="550651" y="420145"/>
                    <a:pt x="552517" y="420145"/>
                    <a:pt x="554383" y="419678"/>
                  </a:cubicBezTo>
                  <a:cubicBezTo>
                    <a:pt x="557182" y="418745"/>
                    <a:pt x="557649" y="415946"/>
                    <a:pt x="558115" y="413614"/>
                  </a:cubicBezTo>
                  <a:cubicBezTo>
                    <a:pt x="558582" y="408948"/>
                    <a:pt x="559049" y="404750"/>
                    <a:pt x="559049" y="400085"/>
                  </a:cubicBezTo>
                  <a:cubicBezTo>
                    <a:pt x="559049" y="396819"/>
                    <a:pt x="558115" y="393554"/>
                    <a:pt x="555316" y="391688"/>
                  </a:cubicBezTo>
                  <a:cubicBezTo>
                    <a:pt x="551584" y="388422"/>
                    <a:pt x="554383" y="387023"/>
                    <a:pt x="556249" y="384690"/>
                  </a:cubicBezTo>
                  <a:cubicBezTo>
                    <a:pt x="557649" y="383291"/>
                    <a:pt x="556716" y="380492"/>
                    <a:pt x="555316" y="379558"/>
                  </a:cubicBezTo>
                  <a:cubicBezTo>
                    <a:pt x="552517" y="377226"/>
                    <a:pt x="547852" y="378159"/>
                    <a:pt x="545520" y="374893"/>
                  </a:cubicBezTo>
                  <a:cubicBezTo>
                    <a:pt x="544587" y="374893"/>
                    <a:pt x="543187" y="374427"/>
                    <a:pt x="542254" y="374427"/>
                  </a:cubicBezTo>
                  <a:cubicBezTo>
                    <a:pt x="539455" y="373494"/>
                    <a:pt x="538522" y="371628"/>
                    <a:pt x="538522" y="368829"/>
                  </a:cubicBezTo>
                  <a:cubicBezTo>
                    <a:pt x="538522" y="366496"/>
                    <a:pt x="539455" y="364630"/>
                    <a:pt x="541321" y="363231"/>
                  </a:cubicBezTo>
                  <a:cubicBezTo>
                    <a:pt x="542721" y="364630"/>
                    <a:pt x="544120" y="366030"/>
                    <a:pt x="545520" y="367429"/>
                  </a:cubicBezTo>
                  <a:cubicBezTo>
                    <a:pt x="545520" y="367429"/>
                    <a:pt x="545520" y="367429"/>
                    <a:pt x="545986" y="367896"/>
                  </a:cubicBezTo>
                  <a:cubicBezTo>
                    <a:pt x="545986" y="367429"/>
                    <a:pt x="545986" y="367429"/>
                    <a:pt x="545986" y="366963"/>
                  </a:cubicBezTo>
                  <a:cubicBezTo>
                    <a:pt x="544587" y="365563"/>
                    <a:pt x="543187" y="364164"/>
                    <a:pt x="541788" y="362764"/>
                  </a:cubicBezTo>
                  <a:lnTo>
                    <a:pt x="541321" y="363231"/>
                  </a:lnTo>
                  <a:cubicBezTo>
                    <a:pt x="544587" y="359965"/>
                    <a:pt x="547386" y="356700"/>
                    <a:pt x="550651" y="353434"/>
                  </a:cubicBezTo>
                  <a:cubicBezTo>
                    <a:pt x="552051" y="352035"/>
                    <a:pt x="556249" y="352035"/>
                    <a:pt x="558115" y="352968"/>
                  </a:cubicBezTo>
                  <a:cubicBezTo>
                    <a:pt x="558582" y="353434"/>
                    <a:pt x="559515" y="353434"/>
                    <a:pt x="559515" y="353901"/>
                  </a:cubicBezTo>
                  <a:cubicBezTo>
                    <a:pt x="563247" y="358099"/>
                    <a:pt x="568379" y="361365"/>
                    <a:pt x="567446" y="368362"/>
                  </a:cubicBezTo>
                  <a:cubicBezTo>
                    <a:pt x="566513" y="373960"/>
                    <a:pt x="567912" y="379558"/>
                    <a:pt x="570245" y="385157"/>
                  </a:cubicBezTo>
                  <a:cubicBezTo>
                    <a:pt x="570245" y="385157"/>
                    <a:pt x="571644" y="385623"/>
                    <a:pt x="571644" y="385157"/>
                  </a:cubicBezTo>
                  <a:cubicBezTo>
                    <a:pt x="572111" y="383291"/>
                    <a:pt x="573044" y="381425"/>
                    <a:pt x="572577" y="379558"/>
                  </a:cubicBezTo>
                  <a:cubicBezTo>
                    <a:pt x="571644" y="372094"/>
                    <a:pt x="572577" y="365563"/>
                    <a:pt x="576776" y="359499"/>
                  </a:cubicBezTo>
                  <a:cubicBezTo>
                    <a:pt x="580041" y="354834"/>
                    <a:pt x="580508" y="348769"/>
                    <a:pt x="580508" y="342704"/>
                  </a:cubicBezTo>
                  <a:cubicBezTo>
                    <a:pt x="580508" y="339905"/>
                    <a:pt x="577709" y="336173"/>
                    <a:pt x="574910" y="335240"/>
                  </a:cubicBezTo>
                  <a:cubicBezTo>
                    <a:pt x="572577" y="334774"/>
                    <a:pt x="569778" y="334774"/>
                    <a:pt x="567446" y="333841"/>
                  </a:cubicBezTo>
                  <a:cubicBezTo>
                    <a:pt x="565580" y="333374"/>
                    <a:pt x="564180" y="331975"/>
                    <a:pt x="562781" y="330575"/>
                  </a:cubicBezTo>
                  <a:cubicBezTo>
                    <a:pt x="562314" y="330109"/>
                    <a:pt x="561847" y="329176"/>
                    <a:pt x="562314" y="328709"/>
                  </a:cubicBezTo>
                  <a:cubicBezTo>
                    <a:pt x="562781" y="327776"/>
                    <a:pt x="563714" y="326377"/>
                    <a:pt x="564647" y="326377"/>
                  </a:cubicBezTo>
                  <a:cubicBezTo>
                    <a:pt x="572111" y="324977"/>
                    <a:pt x="572577" y="324044"/>
                    <a:pt x="569778" y="318913"/>
                  </a:cubicBezTo>
                  <a:cubicBezTo>
                    <a:pt x="568379" y="316114"/>
                    <a:pt x="566513" y="313315"/>
                    <a:pt x="563714" y="311448"/>
                  </a:cubicBezTo>
                  <a:cubicBezTo>
                    <a:pt x="561847" y="310049"/>
                    <a:pt x="559981" y="307716"/>
                    <a:pt x="558582" y="305850"/>
                  </a:cubicBezTo>
                  <a:cubicBezTo>
                    <a:pt x="558582" y="305384"/>
                    <a:pt x="558582" y="304451"/>
                    <a:pt x="559049" y="304451"/>
                  </a:cubicBezTo>
                  <a:cubicBezTo>
                    <a:pt x="559515" y="303984"/>
                    <a:pt x="560448" y="303518"/>
                    <a:pt x="560448" y="303518"/>
                  </a:cubicBezTo>
                  <a:cubicBezTo>
                    <a:pt x="566046" y="305850"/>
                    <a:pt x="568845" y="303518"/>
                    <a:pt x="570711" y="298386"/>
                  </a:cubicBezTo>
                  <a:cubicBezTo>
                    <a:pt x="572577" y="291855"/>
                    <a:pt x="576776" y="285324"/>
                    <a:pt x="576776" y="278327"/>
                  </a:cubicBezTo>
                  <a:cubicBezTo>
                    <a:pt x="577242" y="261066"/>
                    <a:pt x="583773" y="246138"/>
                    <a:pt x="594969" y="232609"/>
                  </a:cubicBezTo>
                  <a:cubicBezTo>
                    <a:pt x="598235" y="228877"/>
                    <a:pt x="601034" y="224678"/>
                    <a:pt x="604300" y="220480"/>
                  </a:cubicBezTo>
                  <a:cubicBezTo>
                    <a:pt x="605699" y="218614"/>
                    <a:pt x="605233" y="217214"/>
                    <a:pt x="604766" y="214882"/>
                  </a:cubicBezTo>
                  <a:cubicBezTo>
                    <a:pt x="603833" y="210217"/>
                    <a:pt x="603833" y="209750"/>
                    <a:pt x="608032" y="208817"/>
                  </a:cubicBezTo>
                  <a:cubicBezTo>
                    <a:pt x="613630" y="207884"/>
                    <a:pt x="616895" y="204152"/>
                    <a:pt x="619694" y="199953"/>
                  </a:cubicBezTo>
                  <a:cubicBezTo>
                    <a:pt x="620627" y="198554"/>
                    <a:pt x="619694" y="193889"/>
                    <a:pt x="617828" y="193422"/>
                  </a:cubicBezTo>
                  <a:cubicBezTo>
                    <a:pt x="615962" y="192489"/>
                    <a:pt x="614096" y="192023"/>
                    <a:pt x="612230" y="191556"/>
                  </a:cubicBezTo>
                  <a:cubicBezTo>
                    <a:pt x="609898" y="191090"/>
                    <a:pt x="607099" y="191090"/>
                    <a:pt x="604766" y="190623"/>
                  </a:cubicBezTo>
                  <a:cubicBezTo>
                    <a:pt x="604300" y="190623"/>
                    <a:pt x="603833" y="189690"/>
                    <a:pt x="603833" y="189690"/>
                  </a:cubicBezTo>
                  <a:cubicBezTo>
                    <a:pt x="604300" y="188757"/>
                    <a:pt x="604766" y="187358"/>
                    <a:pt x="605699" y="186891"/>
                  </a:cubicBezTo>
                  <a:cubicBezTo>
                    <a:pt x="608965" y="185492"/>
                    <a:pt x="611764" y="186425"/>
                    <a:pt x="615029" y="187824"/>
                  </a:cubicBezTo>
                  <a:cubicBezTo>
                    <a:pt x="620161" y="189690"/>
                    <a:pt x="625292" y="189224"/>
                    <a:pt x="629958" y="186425"/>
                  </a:cubicBezTo>
                  <a:cubicBezTo>
                    <a:pt x="631824" y="185492"/>
                    <a:pt x="633690" y="185025"/>
                    <a:pt x="635089" y="183626"/>
                  </a:cubicBezTo>
                  <a:cubicBezTo>
                    <a:pt x="636955" y="182693"/>
                    <a:pt x="637422" y="180360"/>
                    <a:pt x="636955" y="178494"/>
                  </a:cubicBezTo>
                  <a:cubicBezTo>
                    <a:pt x="636955" y="177095"/>
                    <a:pt x="636489" y="176161"/>
                    <a:pt x="636022" y="174762"/>
                  </a:cubicBezTo>
                  <a:cubicBezTo>
                    <a:pt x="636022" y="172429"/>
                    <a:pt x="636955" y="170563"/>
                    <a:pt x="639288" y="171030"/>
                  </a:cubicBezTo>
                  <a:cubicBezTo>
                    <a:pt x="643953" y="171496"/>
                    <a:pt x="648151" y="171030"/>
                    <a:pt x="651417" y="167298"/>
                  </a:cubicBezTo>
                  <a:cubicBezTo>
                    <a:pt x="652816" y="165432"/>
                    <a:pt x="655149" y="163566"/>
                    <a:pt x="657015" y="162166"/>
                  </a:cubicBezTo>
                  <a:cubicBezTo>
                    <a:pt x="666345" y="155169"/>
                    <a:pt x="666812" y="150970"/>
                    <a:pt x="658881" y="141640"/>
                  </a:cubicBezTo>
                  <a:cubicBezTo>
                    <a:pt x="657948" y="140707"/>
                    <a:pt x="657015" y="139774"/>
                    <a:pt x="656548" y="138841"/>
                  </a:cubicBezTo>
                  <a:cubicBezTo>
                    <a:pt x="649084" y="129977"/>
                    <a:pt x="638355" y="126245"/>
                    <a:pt x="627625" y="126245"/>
                  </a:cubicBezTo>
                  <a:cubicBezTo>
                    <a:pt x="621560" y="126245"/>
                    <a:pt x="615029" y="128578"/>
                    <a:pt x="608965" y="129977"/>
                  </a:cubicBezTo>
                  <a:cubicBezTo>
                    <a:pt x="608032" y="130444"/>
                    <a:pt x="607099" y="131843"/>
                    <a:pt x="606632" y="132776"/>
                  </a:cubicBezTo>
                  <a:cubicBezTo>
                    <a:pt x="605699" y="134642"/>
                    <a:pt x="605699" y="136508"/>
                    <a:pt x="604766" y="138374"/>
                  </a:cubicBezTo>
                  <a:cubicBezTo>
                    <a:pt x="603833" y="140707"/>
                    <a:pt x="601501" y="141640"/>
                    <a:pt x="598235" y="141173"/>
                  </a:cubicBezTo>
                  <a:cubicBezTo>
                    <a:pt x="595436" y="140707"/>
                    <a:pt x="593570" y="139774"/>
                    <a:pt x="591704" y="137908"/>
                  </a:cubicBezTo>
                  <a:cubicBezTo>
                    <a:pt x="589838" y="136508"/>
                    <a:pt x="587972" y="136508"/>
                    <a:pt x="587039" y="138841"/>
                  </a:cubicBezTo>
                  <a:cubicBezTo>
                    <a:pt x="580974" y="149571"/>
                    <a:pt x="570711" y="154702"/>
                    <a:pt x="559515" y="158434"/>
                  </a:cubicBezTo>
                  <a:cubicBezTo>
                    <a:pt x="553917" y="160300"/>
                    <a:pt x="547386" y="161700"/>
                    <a:pt x="542721" y="165432"/>
                  </a:cubicBezTo>
                  <a:cubicBezTo>
                    <a:pt x="542721" y="165898"/>
                    <a:pt x="542721" y="165898"/>
                    <a:pt x="542721" y="166365"/>
                  </a:cubicBezTo>
                  <a:cubicBezTo>
                    <a:pt x="541321" y="167764"/>
                    <a:pt x="539922" y="168697"/>
                    <a:pt x="538522" y="170097"/>
                  </a:cubicBezTo>
                  <a:cubicBezTo>
                    <a:pt x="537123" y="171496"/>
                    <a:pt x="535723" y="172429"/>
                    <a:pt x="534324" y="173829"/>
                  </a:cubicBezTo>
                  <a:lnTo>
                    <a:pt x="533391" y="174762"/>
                  </a:lnTo>
                  <a:lnTo>
                    <a:pt x="534324" y="173829"/>
                  </a:lnTo>
                  <a:cubicBezTo>
                    <a:pt x="535723" y="172429"/>
                    <a:pt x="536656" y="171030"/>
                    <a:pt x="538056" y="169630"/>
                  </a:cubicBezTo>
                  <a:cubicBezTo>
                    <a:pt x="539455" y="168231"/>
                    <a:pt x="540855" y="167298"/>
                    <a:pt x="542254" y="165898"/>
                  </a:cubicBezTo>
                  <a:cubicBezTo>
                    <a:pt x="542254" y="165898"/>
                    <a:pt x="542721" y="165898"/>
                    <a:pt x="542721" y="165432"/>
                  </a:cubicBezTo>
                  <a:cubicBezTo>
                    <a:pt x="543187" y="163566"/>
                    <a:pt x="543187" y="161700"/>
                    <a:pt x="544120" y="160767"/>
                  </a:cubicBezTo>
                  <a:cubicBezTo>
                    <a:pt x="548319" y="156102"/>
                    <a:pt x="552517" y="150970"/>
                    <a:pt x="559049" y="149104"/>
                  </a:cubicBezTo>
                  <a:cubicBezTo>
                    <a:pt x="566046" y="146772"/>
                    <a:pt x="570711" y="141640"/>
                    <a:pt x="573510" y="134176"/>
                  </a:cubicBezTo>
                  <a:cubicBezTo>
                    <a:pt x="573977" y="132310"/>
                    <a:pt x="574910" y="130444"/>
                    <a:pt x="575843" y="129044"/>
                  </a:cubicBezTo>
                  <a:cubicBezTo>
                    <a:pt x="581907" y="114116"/>
                    <a:pt x="574443" y="110851"/>
                    <a:pt x="563247" y="112250"/>
                  </a:cubicBezTo>
                  <a:cubicBezTo>
                    <a:pt x="562781" y="112250"/>
                    <a:pt x="561847" y="112250"/>
                    <a:pt x="561381" y="112717"/>
                  </a:cubicBezTo>
                  <a:cubicBezTo>
                    <a:pt x="560448" y="113183"/>
                    <a:pt x="559049" y="114116"/>
                    <a:pt x="558582" y="115049"/>
                  </a:cubicBezTo>
                  <a:cubicBezTo>
                    <a:pt x="557182" y="117848"/>
                    <a:pt x="556716" y="121114"/>
                    <a:pt x="555316" y="123913"/>
                  </a:cubicBezTo>
                  <a:cubicBezTo>
                    <a:pt x="553917" y="127645"/>
                    <a:pt x="550185" y="129977"/>
                    <a:pt x="546453" y="129977"/>
                  </a:cubicBezTo>
                  <a:cubicBezTo>
                    <a:pt x="545986" y="129977"/>
                    <a:pt x="545053" y="130444"/>
                    <a:pt x="544587" y="129977"/>
                  </a:cubicBezTo>
                  <a:cubicBezTo>
                    <a:pt x="537589" y="127178"/>
                    <a:pt x="531058" y="129044"/>
                    <a:pt x="524061" y="129511"/>
                  </a:cubicBezTo>
                  <a:cubicBezTo>
                    <a:pt x="523594" y="129511"/>
                    <a:pt x="523127" y="128578"/>
                    <a:pt x="523127" y="128111"/>
                  </a:cubicBezTo>
                  <a:cubicBezTo>
                    <a:pt x="523127" y="127645"/>
                    <a:pt x="523594" y="126712"/>
                    <a:pt x="523594" y="126245"/>
                  </a:cubicBezTo>
                  <a:cubicBezTo>
                    <a:pt x="527326" y="124846"/>
                    <a:pt x="531058" y="123913"/>
                    <a:pt x="534324" y="122513"/>
                  </a:cubicBezTo>
                  <a:cubicBezTo>
                    <a:pt x="537589" y="121114"/>
                    <a:pt x="539455" y="118781"/>
                    <a:pt x="540388" y="115516"/>
                  </a:cubicBezTo>
                  <a:cubicBezTo>
                    <a:pt x="541321" y="113183"/>
                    <a:pt x="539455" y="109451"/>
                    <a:pt x="537589" y="108985"/>
                  </a:cubicBezTo>
                  <a:cubicBezTo>
                    <a:pt x="533391" y="108051"/>
                    <a:pt x="528726" y="107118"/>
                    <a:pt x="524527" y="106185"/>
                  </a:cubicBezTo>
                  <a:cubicBezTo>
                    <a:pt x="505400" y="102453"/>
                    <a:pt x="498403" y="102920"/>
                    <a:pt x="479742" y="110384"/>
                  </a:cubicBezTo>
                  <a:cubicBezTo>
                    <a:pt x="477410" y="111317"/>
                    <a:pt x="475077" y="112717"/>
                    <a:pt x="472745" y="113650"/>
                  </a:cubicBezTo>
                  <a:cubicBezTo>
                    <a:pt x="469013" y="115049"/>
                    <a:pt x="465281" y="115982"/>
                    <a:pt x="461548" y="116915"/>
                  </a:cubicBezTo>
                  <a:cubicBezTo>
                    <a:pt x="461082" y="116915"/>
                    <a:pt x="459682" y="115516"/>
                    <a:pt x="459216" y="114583"/>
                  </a:cubicBezTo>
                  <a:cubicBezTo>
                    <a:pt x="459216" y="114116"/>
                    <a:pt x="459216" y="113183"/>
                    <a:pt x="459682" y="113183"/>
                  </a:cubicBezTo>
                  <a:cubicBezTo>
                    <a:pt x="462015" y="111784"/>
                    <a:pt x="463881" y="110384"/>
                    <a:pt x="466214" y="109451"/>
                  </a:cubicBezTo>
                  <a:cubicBezTo>
                    <a:pt x="472745" y="106652"/>
                    <a:pt x="479742" y="104786"/>
                    <a:pt x="485807" y="101987"/>
                  </a:cubicBezTo>
                  <a:cubicBezTo>
                    <a:pt x="497470" y="96389"/>
                    <a:pt x="509132" y="95456"/>
                    <a:pt x="521261" y="99188"/>
                  </a:cubicBezTo>
                  <a:cubicBezTo>
                    <a:pt x="529659" y="101520"/>
                    <a:pt x="537589" y="101520"/>
                    <a:pt x="545986" y="101054"/>
                  </a:cubicBezTo>
                  <a:cubicBezTo>
                    <a:pt x="553450" y="100587"/>
                    <a:pt x="561381" y="98721"/>
                    <a:pt x="568845" y="98255"/>
                  </a:cubicBezTo>
                  <a:cubicBezTo>
                    <a:pt x="577709" y="97788"/>
                    <a:pt x="584240" y="92190"/>
                    <a:pt x="590771" y="87525"/>
                  </a:cubicBezTo>
                  <a:cubicBezTo>
                    <a:pt x="594037" y="85193"/>
                    <a:pt x="594503" y="77729"/>
                    <a:pt x="591237" y="75396"/>
                  </a:cubicBezTo>
                  <a:cubicBezTo>
                    <a:pt x="586572" y="71664"/>
                    <a:pt x="582374" y="68398"/>
                    <a:pt x="577242" y="65133"/>
                  </a:cubicBezTo>
                  <a:cubicBezTo>
                    <a:pt x="569312" y="60001"/>
                    <a:pt x="561381" y="57202"/>
                    <a:pt x="552051" y="61401"/>
                  </a:cubicBezTo>
                  <a:cubicBezTo>
                    <a:pt x="551118" y="61867"/>
                    <a:pt x="549718" y="61867"/>
                    <a:pt x="548319" y="61401"/>
                  </a:cubicBezTo>
                  <a:cubicBezTo>
                    <a:pt x="547852" y="61401"/>
                    <a:pt x="546919" y="60934"/>
                    <a:pt x="546919" y="60468"/>
                  </a:cubicBezTo>
                  <a:cubicBezTo>
                    <a:pt x="546919" y="60001"/>
                    <a:pt x="547386" y="59535"/>
                    <a:pt x="547852" y="59068"/>
                  </a:cubicBezTo>
                  <a:cubicBezTo>
                    <a:pt x="549718" y="58135"/>
                    <a:pt x="551584" y="57669"/>
                    <a:pt x="552984" y="56736"/>
                  </a:cubicBezTo>
                  <a:cubicBezTo>
                    <a:pt x="557649" y="53937"/>
                    <a:pt x="559049" y="48339"/>
                    <a:pt x="555783" y="43207"/>
                  </a:cubicBezTo>
                  <a:cubicBezTo>
                    <a:pt x="554383" y="41341"/>
                    <a:pt x="551118" y="39008"/>
                    <a:pt x="549252" y="39941"/>
                  </a:cubicBezTo>
                  <a:cubicBezTo>
                    <a:pt x="537123" y="44140"/>
                    <a:pt x="525460" y="43674"/>
                    <a:pt x="513797" y="39008"/>
                  </a:cubicBezTo>
                  <a:cubicBezTo>
                    <a:pt x="510532" y="37609"/>
                    <a:pt x="506333" y="37609"/>
                    <a:pt x="502601" y="38075"/>
                  </a:cubicBezTo>
                  <a:cubicBezTo>
                    <a:pt x="497936" y="38542"/>
                    <a:pt x="493738" y="39475"/>
                    <a:pt x="489539" y="40408"/>
                  </a:cubicBezTo>
                  <a:cubicBezTo>
                    <a:pt x="483474" y="41808"/>
                    <a:pt x="477410" y="43207"/>
                    <a:pt x="470879" y="41808"/>
                  </a:cubicBezTo>
                  <a:cubicBezTo>
                    <a:pt x="466214" y="40875"/>
                    <a:pt x="462015" y="42274"/>
                    <a:pt x="457816" y="44607"/>
                  </a:cubicBezTo>
                  <a:cubicBezTo>
                    <a:pt x="456417" y="45540"/>
                    <a:pt x="454084" y="45540"/>
                    <a:pt x="452218" y="45540"/>
                  </a:cubicBezTo>
                  <a:cubicBezTo>
                    <a:pt x="451752" y="45540"/>
                    <a:pt x="450819" y="45073"/>
                    <a:pt x="450819" y="44607"/>
                  </a:cubicBezTo>
                  <a:cubicBezTo>
                    <a:pt x="450819" y="44140"/>
                    <a:pt x="450819" y="43207"/>
                    <a:pt x="450819" y="43207"/>
                  </a:cubicBezTo>
                  <a:cubicBezTo>
                    <a:pt x="453151" y="41808"/>
                    <a:pt x="455017" y="40408"/>
                    <a:pt x="457350" y="39941"/>
                  </a:cubicBezTo>
                  <a:cubicBezTo>
                    <a:pt x="462482" y="39475"/>
                    <a:pt x="468080" y="40408"/>
                    <a:pt x="472745" y="39008"/>
                  </a:cubicBezTo>
                  <a:cubicBezTo>
                    <a:pt x="482075" y="35743"/>
                    <a:pt x="491871" y="36209"/>
                    <a:pt x="501202" y="35276"/>
                  </a:cubicBezTo>
                  <a:cubicBezTo>
                    <a:pt x="508666" y="34810"/>
                    <a:pt x="516596" y="34810"/>
                    <a:pt x="524061" y="37142"/>
                  </a:cubicBezTo>
                  <a:cubicBezTo>
                    <a:pt x="531525" y="39475"/>
                    <a:pt x="538056" y="36676"/>
                    <a:pt x="544120" y="32944"/>
                  </a:cubicBezTo>
                  <a:cubicBezTo>
                    <a:pt x="545053" y="32477"/>
                    <a:pt x="545053" y="30145"/>
                    <a:pt x="545053" y="29678"/>
                  </a:cubicBezTo>
                  <a:cubicBezTo>
                    <a:pt x="541321" y="22681"/>
                    <a:pt x="534324" y="18016"/>
                    <a:pt x="526859" y="16150"/>
                  </a:cubicBezTo>
                  <a:cubicBezTo>
                    <a:pt x="512864" y="12884"/>
                    <a:pt x="499802" y="7753"/>
                    <a:pt x="486740" y="3554"/>
                  </a:cubicBezTo>
                  <a:cubicBezTo>
                    <a:pt x="480675" y="1688"/>
                    <a:pt x="474144" y="1221"/>
                    <a:pt x="468080" y="288"/>
                  </a:cubicBezTo>
                  <a:cubicBezTo>
                    <a:pt x="461082" y="-1111"/>
                    <a:pt x="454551" y="3087"/>
                    <a:pt x="447087" y="2154"/>
                  </a:cubicBezTo>
                  <a:cubicBezTo>
                    <a:pt x="441489" y="4953"/>
                    <a:pt x="438690" y="10085"/>
                    <a:pt x="435424" y="14750"/>
                  </a:cubicBezTo>
                  <a:cubicBezTo>
                    <a:pt x="434958" y="15217"/>
                    <a:pt x="434958" y="15217"/>
                    <a:pt x="434491" y="15683"/>
                  </a:cubicBezTo>
                  <a:cubicBezTo>
                    <a:pt x="434491" y="15683"/>
                    <a:pt x="434025" y="15683"/>
                    <a:pt x="434025" y="15683"/>
                  </a:cubicBezTo>
                  <a:cubicBezTo>
                    <a:pt x="434025" y="15683"/>
                    <a:pt x="434025" y="16150"/>
                    <a:pt x="434025" y="16150"/>
                  </a:cubicBezTo>
                  <a:lnTo>
                    <a:pt x="434491" y="15683"/>
                  </a:lnTo>
                  <a:cubicBezTo>
                    <a:pt x="434491" y="17083"/>
                    <a:pt x="434025" y="18016"/>
                    <a:pt x="434025" y="19415"/>
                  </a:cubicBezTo>
                  <a:cubicBezTo>
                    <a:pt x="434025" y="19415"/>
                    <a:pt x="434491" y="19415"/>
                    <a:pt x="434491" y="19415"/>
                  </a:cubicBezTo>
                  <a:lnTo>
                    <a:pt x="434958" y="20815"/>
                  </a:lnTo>
                  <a:lnTo>
                    <a:pt x="433558" y="19882"/>
                  </a:lnTo>
                  <a:cubicBezTo>
                    <a:pt x="433558" y="19882"/>
                    <a:pt x="433558" y="19415"/>
                    <a:pt x="433558" y="19415"/>
                  </a:cubicBezTo>
                  <a:cubicBezTo>
                    <a:pt x="428893" y="19882"/>
                    <a:pt x="425161" y="17083"/>
                    <a:pt x="421895" y="14750"/>
                  </a:cubicBezTo>
                  <a:cubicBezTo>
                    <a:pt x="420496" y="13817"/>
                    <a:pt x="419563" y="13817"/>
                    <a:pt x="418630" y="15683"/>
                  </a:cubicBezTo>
                  <a:cubicBezTo>
                    <a:pt x="418163" y="16150"/>
                    <a:pt x="418163" y="17083"/>
                    <a:pt x="418163" y="17549"/>
                  </a:cubicBezTo>
                  <a:cubicBezTo>
                    <a:pt x="418630" y="19415"/>
                    <a:pt x="419096" y="21281"/>
                    <a:pt x="419563" y="23147"/>
                  </a:cubicBezTo>
                  <a:cubicBezTo>
                    <a:pt x="420029" y="24547"/>
                    <a:pt x="420029" y="25946"/>
                    <a:pt x="418630" y="26413"/>
                  </a:cubicBezTo>
                  <a:cubicBezTo>
                    <a:pt x="417697" y="26879"/>
                    <a:pt x="415831" y="27346"/>
                    <a:pt x="414898" y="26879"/>
                  </a:cubicBezTo>
                  <a:cubicBezTo>
                    <a:pt x="409300" y="25013"/>
                    <a:pt x="404168" y="22681"/>
                    <a:pt x="399970" y="18949"/>
                  </a:cubicBezTo>
                  <a:cubicBezTo>
                    <a:pt x="396704" y="16150"/>
                    <a:pt x="392972" y="16616"/>
                    <a:pt x="389240" y="18949"/>
                  </a:cubicBezTo>
                  <a:cubicBezTo>
                    <a:pt x="385974" y="20815"/>
                    <a:pt x="382709" y="23147"/>
                    <a:pt x="378510" y="23147"/>
                  </a:cubicBezTo>
                  <a:cubicBezTo>
                    <a:pt x="376178" y="23147"/>
                    <a:pt x="374778" y="25013"/>
                    <a:pt x="374778" y="26879"/>
                  </a:cubicBezTo>
                  <a:cubicBezTo>
                    <a:pt x="374312" y="31544"/>
                    <a:pt x="374312" y="35743"/>
                    <a:pt x="373845" y="40408"/>
                  </a:cubicBezTo>
                  <a:cubicBezTo>
                    <a:pt x="373845" y="43207"/>
                    <a:pt x="372912" y="45073"/>
                    <a:pt x="370113" y="46473"/>
                  </a:cubicBezTo>
                  <a:cubicBezTo>
                    <a:pt x="368247" y="47872"/>
                    <a:pt x="366848" y="50205"/>
                    <a:pt x="364982" y="51604"/>
                  </a:cubicBezTo>
                  <a:cubicBezTo>
                    <a:pt x="364049" y="52071"/>
                    <a:pt x="362649" y="52537"/>
                    <a:pt x="361716" y="52537"/>
                  </a:cubicBezTo>
                  <a:cubicBezTo>
                    <a:pt x="357517" y="50671"/>
                    <a:pt x="353785" y="48339"/>
                    <a:pt x="349120" y="48339"/>
                  </a:cubicBezTo>
                  <a:cubicBezTo>
                    <a:pt x="347721" y="48339"/>
                    <a:pt x="344922" y="50205"/>
                    <a:pt x="344922" y="51604"/>
                  </a:cubicBezTo>
                  <a:cubicBezTo>
                    <a:pt x="344922" y="53470"/>
                    <a:pt x="344455" y="55336"/>
                    <a:pt x="344455" y="57202"/>
                  </a:cubicBezTo>
                  <a:cubicBezTo>
                    <a:pt x="345388" y="64200"/>
                    <a:pt x="346788" y="71197"/>
                    <a:pt x="348654" y="77729"/>
                  </a:cubicBezTo>
                  <a:cubicBezTo>
                    <a:pt x="350986" y="86592"/>
                    <a:pt x="350986" y="95456"/>
                    <a:pt x="355185" y="103853"/>
                  </a:cubicBezTo>
                  <a:cubicBezTo>
                    <a:pt x="356118" y="105252"/>
                    <a:pt x="354252" y="107118"/>
                    <a:pt x="351919" y="107118"/>
                  </a:cubicBezTo>
                  <a:cubicBezTo>
                    <a:pt x="349120" y="107118"/>
                    <a:pt x="345388" y="107585"/>
                    <a:pt x="344455" y="103386"/>
                  </a:cubicBezTo>
                  <a:cubicBezTo>
                    <a:pt x="343522" y="100121"/>
                    <a:pt x="341190" y="97788"/>
                    <a:pt x="337924" y="96855"/>
                  </a:cubicBezTo>
                  <a:cubicBezTo>
                    <a:pt x="336525" y="96389"/>
                    <a:pt x="337458" y="95922"/>
                    <a:pt x="338857" y="94523"/>
                  </a:cubicBezTo>
                  <a:cubicBezTo>
                    <a:pt x="342123" y="91724"/>
                    <a:pt x="342589" y="88925"/>
                    <a:pt x="339790" y="87059"/>
                  </a:cubicBezTo>
                  <a:cubicBezTo>
                    <a:pt x="336525" y="84726"/>
                    <a:pt x="333726" y="82860"/>
                    <a:pt x="332326" y="78662"/>
                  </a:cubicBezTo>
                  <a:cubicBezTo>
                    <a:pt x="330460" y="72597"/>
                    <a:pt x="327661" y="66999"/>
                    <a:pt x="324862" y="60934"/>
                  </a:cubicBezTo>
                  <a:cubicBezTo>
                    <a:pt x="322996" y="57202"/>
                    <a:pt x="320663" y="54870"/>
                    <a:pt x="316931" y="53004"/>
                  </a:cubicBezTo>
                  <a:cubicBezTo>
                    <a:pt x="313666" y="51604"/>
                    <a:pt x="309934" y="52537"/>
                    <a:pt x="309001" y="55336"/>
                  </a:cubicBezTo>
                  <a:cubicBezTo>
                    <a:pt x="308534" y="56736"/>
                    <a:pt x="308068" y="57669"/>
                    <a:pt x="307601" y="59068"/>
                  </a:cubicBezTo>
                  <a:cubicBezTo>
                    <a:pt x="304802" y="66532"/>
                    <a:pt x="305269" y="73996"/>
                    <a:pt x="305735" y="81927"/>
                  </a:cubicBezTo>
                  <a:cubicBezTo>
                    <a:pt x="305735" y="85193"/>
                    <a:pt x="305269" y="88458"/>
                    <a:pt x="303869" y="91257"/>
                  </a:cubicBezTo>
                  <a:cubicBezTo>
                    <a:pt x="302003" y="94523"/>
                    <a:pt x="298271" y="92657"/>
                    <a:pt x="295006" y="92190"/>
                  </a:cubicBezTo>
                  <a:cubicBezTo>
                    <a:pt x="294539" y="92190"/>
                    <a:pt x="293606" y="92190"/>
                    <a:pt x="293140" y="92190"/>
                  </a:cubicBezTo>
                  <a:cubicBezTo>
                    <a:pt x="292207" y="92657"/>
                    <a:pt x="291273" y="93590"/>
                    <a:pt x="289874" y="94056"/>
                  </a:cubicBezTo>
                  <a:cubicBezTo>
                    <a:pt x="288475" y="94989"/>
                    <a:pt x="287075" y="93123"/>
                    <a:pt x="286142" y="91257"/>
                  </a:cubicBezTo>
                  <a:cubicBezTo>
                    <a:pt x="284742" y="87525"/>
                    <a:pt x="289874" y="85659"/>
                    <a:pt x="288475" y="82394"/>
                  </a:cubicBezTo>
                  <a:cubicBezTo>
                    <a:pt x="286142" y="76329"/>
                    <a:pt x="287541" y="69798"/>
                    <a:pt x="287075" y="63267"/>
                  </a:cubicBezTo>
                  <a:cubicBezTo>
                    <a:pt x="287075" y="61401"/>
                    <a:pt x="286142" y="59535"/>
                    <a:pt x="285209" y="57669"/>
                  </a:cubicBezTo>
                  <a:cubicBezTo>
                    <a:pt x="285209" y="57202"/>
                    <a:pt x="284276" y="56269"/>
                    <a:pt x="283809" y="56269"/>
                  </a:cubicBezTo>
                  <a:cubicBezTo>
                    <a:pt x="282876" y="56736"/>
                    <a:pt x="281010" y="56736"/>
                    <a:pt x="280544" y="57669"/>
                  </a:cubicBezTo>
                  <a:cubicBezTo>
                    <a:pt x="278211" y="60001"/>
                    <a:pt x="278678" y="63733"/>
                    <a:pt x="278211" y="66532"/>
                  </a:cubicBezTo>
                  <a:cubicBezTo>
                    <a:pt x="278211" y="69798"/>
                    <a:pt x="279144" y="73063"/>
                    <a:pt x="278211" y="75863"/>
                  </a:cubicBezTo>
                  <a:cubicBezTo>
                    <a:pt x="277278" y="78662"/>
                    <a:pt x="274479" y="80994"/>
                    <a:pt x="272613" y="83327"/>
                  </a:cubicBezTo>
                  <a:cubicBezTo>
                    <a:pt x="272147" y="83793"/>
                    <a:pt x="272147" y="84260"/>
                    <a:pt x="271680" y="84726"/>
                  </a:cubicBezTo>
                  <a:cubicBezTo>
                    <a:pt x="271680" y="84726"/>
                    <a:pt x="271680" y="85193"/>
                    <a:pt x="272147" y="85193"/>
                  </a:cubicBezTo>
                  <a:cubicBezTo>
                    <a:pt x="270747" y="86126"/>
                    <a:pt x="269348" y="87525"/>
                    <a:pt x="267948" y="88458"/>
                  </a:cubicBezTo>
                  <a:cubicBezTo>
                    <a:pt x="266549" y="89858"/>
                    <a:pt x="264683" y="91257"/>
                    <a:pt x="263283" y="92657"/>
                  </a:cubicBezTo>
                  <a:cubicBezTo>
                    <a:pt x="263283" y="93123"/>
                    <a:pt x="262817" y="93123"/>
                    <a:pt x="262817" y="93590"/>
                  </a:cubicBezTo>
                  <a:cubicBezTo>
                    <a:pt x="262817" y="94056"/>
                    <a:pt x="262817" y="94989"/>
                    <a:pt x="262817" y="95456"/>
                  </a:cubicBezTo>
                  <a:cubicBezTo>
                    <a:pt x="261884" y="94523"/>
                    <a:pt x="262350" y="94056"/>
                    <a:pt x="262817" y="93590"/>
                  </a:cubicBezTo>
                  <a:cubicBezTo>
                    <a:pt x="262817" y="93123"/>
                    <a:pt x="262817" y="92657"/>
                    <a:pt x="262817" y="92190"/>
                  </a:cubicBezTo>
                  <a:cubicBezTo>
                    <a:pt x="264216" y="90791"/>
                    <a:pt x="266082" y="89391"/>
                    <a:pt x="267482" y="87992"/>
                  </a:cubicBezTo>
                  <a:cubicBezTo>
                    <a:pt x="268881" y="87059"/>
                    <a:pt x="270281" y="85659"/>
                    <a:pt x="271680" y="84726"/>
                  </a:cubicBezTo>
                  <a:cubicBezTo>
                    <a:pt x="271680" y="84726"/>
                    <a:pt x="271680" y="84726"/>
                    <a:pt x="271680" y="84726"/>
                  </a:cubicBezTo>
                  <a:cubicBezTo>
                    <a:pt x="270747" y="82860"/>
                    <a:pt x="269814" y="80528"/>
                    <a:pt x="270281" y="78195"/>
                  </a:cubicBezTo>
                  <a:cubicBezTo>
                    <a:pt x="271680" y="73996"/>
                    <a:pt x="273546" y="69798"/>
                    <a:pt x="274946" y="65599"/>
                  </a:cubicBezTo>
                  <a:cubicBezTo>
                    <a:pt x="275879" y="61401"/>
                    <a:pt x="276812" y="56736"/>
                    <a:pt x="275879" y="52537"/>
                  </a:cubicBezTo>
                  <a:cubicBezTo>
                    <a:pt x="275412" y="50671"/>
                    <a:pt x="272147" y="47872"/>
                    <a:pt x="270281" y="48339"/>
                  </a:cubicBezTo>
                  <a:cubicBezTo>
                    <a:pt x="267015" y="49272"/>
                    <a:pt x="263750" y="49272"/>
                    <a:pt x="260950" y="50671"/>
                  </a:cubicBezTo>
                  <a:cubicBezTo>
                    <a:pt x="254886" y="53470"/>
                    <a:pt x="248821" y="53937"/>
                    <a:pt x="242290" y="54870"/>
                  </a:cubicBezTo>
                  <a:cubicBezTo>
                    <a:pt x="233427" y="56269"/>
                    <a:pt x="224563" y="56736"/>
                    <a:pt x="215699" y="57669"/>
                  </a:cubicBezTo>
                  <a:cubicBezTo>
                    <a:pt x="212434" y="58135"/>
                    <a:pt x="210101" y="60468"/>
                    <a:pt x="210101" y="64200"/>
                  </a:cubicBezTo>
                  <a:cubicBezTo>
                    <a:pt x="210101" y="66066"/>
                    <a:pt x="210568" y="67932"/>
                    <a:pt x="210101" y="69798"/>
                  </a:cubicBezTo>
                  <a:cubicBezTo>
                    <a:pt x="210101" y="70264"/>
                    <a:pt x="209635" y="71197"/>
                    <a:pt x="209168" y="71197"/>
                  </a:cubicBezTo>
                  <a:cubicBezTo>
                    <a:pt x="208702" y="71197"/>
                    <a:pt x="207769" y="71197"/>
                    <a:pt x="207302" y="70731"/>
                  </a:cubicBezTo>
                  <a:cubicBezTo>
                    <a:pt x="205903" y="68865"/>
                    <a:pt x="204503" y="66066"/>
                    <a:pt x="202637" y="65133"/>
                  </a:cubicBezTo>
                  <a:cubicBezTo>
                    <a:pt x="199838" y="63267"/>
                    <a:pt x="196573" y="65133"/>
                    <a:pt x="193307" y="66532"/>
                  </a:cubicBezTo>
                  <a:cubicBezTo>
                    <a:pt x="190042" y="67932"/>
                    <a:pt x="188176" y="70264"/>
                    <a:pt x="187242" y="73530"/>
                  </a:cubicBezTo>
                  <a:cubicBezTo>
                    <a:pt x="186776" y="75396"/>
                    <a:pt x="186309" y="77262"/>
                    <a:pt x="186309" y="79128"/>
                  </a:cubicBezTo>
                  <a:cubicBezTo>
                    <a:pt x="185843" y="82860"/>
                    <a:pt x="186309" y="87059"/>
                    <a:pt x="184443" y="90324"/>
                  </a:cubicBezTo>
                  <a:cubicBezTo>
                    <a:pt x="183044" y="93590"/>
                    <a:pt x="179312" y="95922"/>
                    <a:pt x="176979" y="98721"/>
                  </a:cubicBezTo>
                  <a:cubicBezTo>
                    <a:pt x="176046" y="99654"/>
                    <a:pt x="175580" y="101054"/>
                    <a:pt x="174647" y="101987"/>
                  </a:cubicBezTo>
                  <a:cubicBezTo>
                    <a:pt x="172781" y="103853"/>
                    <a:pt x="169982" y="104786"/>
                    <a:pt x="168116" y="102920"/>
                  </a:cubicBezTo>
                  <a:cubicBezTo>
                    <a:pt x="163917" y="99188"/>
                    <a:pt x="159719" y="98255"/>
                    <a:pt x="154120" y="99654"/>
                  </a:cubicBezTo>
                  <a:cubicBezTo>
                    <a:pt x="147589" y="101054"/>
                    <a:pt x="141991" y="102920"/>
                    <a:pt x="137793" y="108518"/>
                  </a:cubicBezTo>
                  <a:cubicBezTo>
                    <a:pt x="133594" y="113650"/>
                    <a:pt x="127530" y="115982"/>
                    <a:pt x="120998" y="116915"/>
                  </a:cubicBezTo>
                  <a:cubicBezTo>
                    <a:pt x="120065" y="118315"/>
                    <a:pt x="118666" y="119248"/>
                    <a:pt x="117266" y="120181"/>
                  </a:cubicBezTo>
                  <a:cubicBezTo>
                    <a:pt x="110735" y="124379"/>
                    <a:pt x="107003" y="130910"/>
                    <a:pt x="102805" y="137441"/>
                  </a:cubicBezTo>
                  <a:cubicBezTo>
                    <a:pt x="100006" y="142106"/>
                    <a:pt x="101405" y="146305"/>
                    <a:pt x="106070" y="147705"/>
                  </a:cubicBezTo>
                  <a:cubicBezTo>
                    <a:pt x="110735" y="149104"/>
                    <a:pt x="115400" y="150504"/>
                    <a:pt x="120065" y="151903"/>
                  </a:cubicBezTo>
                  <a:cubicBezTo>
                    <a:pt x="120065" y="151903"/>
                    <a:pt x="120065" y="151903"/>
                    <a:pt x="120065" y="151437"/>
                  </a:cubicBezTo>
                  <a:lnTo>
                    <a:pt x="120998" y="150504"/>
                  </a:lnTo>
                  <a:lnTo>
                    <a:pt x="120532" y="151437"/>
                  </a:lnTo>
                  <a:cubicBezTo>
                    <a:pt x="120532" y="151437"/>
                    <a:pt x="120532" y="151437"/>
                    <a:pt x="120532" y="151437"/>
                  </a:cubicBezTo>
                  <a:cubicBezTo>
                    <a:pt x="120998" y="152370"/>
                    <a:pt x="120998" y="153769"/>
                    <a:pt x="121465" y="154702"/>
                  </a:cubicBezTo>
                  <a:cubicBezTo>
                    <a:pt x="122398" y="156568"/>
                    <a:pt x="121931" y="158434"/>
                    <a:pt x="120532" y="159834"/>
                  </a:cubicBezTo>
                  <a:cubicBezTo>
                    <a:pt x="117733" y="161700"/>
                    <a:pt x="115400" y="163566"/>
                    <a:pt x="114934" y="166831"/>
                  </a:cubicBezTo>
                  <a:cubicBezTo>
                    <a:pt x="114467" y="169164"/>
                    <a:pt x="113068" y="171496"/>
                    <a:pt x="111668" y="173362"/>
                  </a:cubicBezTo>
                  <a:cubicBezTo>
                    <a:pt x="107936" y="177561"/>
                    <a:pt x="104204" y="181760"/>
                    <a:pt x="100006" y="185958"/>
                  </a:cubicBezTo>
                  <a:cubicBezTo>
                    <a:pt x="98140" y="187824"/>
                    <a:pt x="95341" y="188757"/>
                    <a:pt x="93008" y="187824"/>
                  </a:cubicBezTo>
                  <a:cubicBezTo>
                    <a:pt x="85077" y="183626"/>
                    <a:pt x="76680" y="185025"/>
                    <a:pt x="68750" y="185025"/>
                  </a:cubicBezTo>
                  <a:cubicBezTo>
                    <a:pt x="65484" y="185025"/>
                    <a:pt x="62219" y="185958"/>
                    <a:pt x="59886" y="187824"/>
                  </a:cubicBezTo>
                  <a:cubicBezTo>
                    <a:pt x="56154" y="190623"/>
                    <a:pt x="51955" y="192023"/>
                    <a:pt x="47757" y="192489"/>
                  </a:cubicBezTo>
                  <a:cubicBezTo>
                    <a:pt x="38893" y="193889"/>
                    <a:pt x="30496" y="195755"/>
                    <a:pt x="21166" y="197154"/>
                  </a:cubicBezTo>
                  <a:cubicBezTo>
                    <a:pt x="14168" y="198087"/>
                    <a:pt x="9037" y="203219"/>
                    <a:pt x="5305" y="209750"/>
                  </a:cubicBezTo>
                  <a:cubicBezTo>
                    <a:pt x="2972" y="213949"/>
                    <a:pt x="2039" y="218147"/>
                    <a:pt x="5771" y="221879"/>
                  </a:cubicBezTo>
                  <a:cubicBezTo>
                    <a:pt x="10436" y="227011"/>
                    <a:pt x="11369" y="234008"/>
                    <a:pt x="16501" y="239140"/>
                  </a:cubicBezTo>
                  <a:cubicBezTo>
                    <a:pt x="16967" y="238673"/>
                    <a:pt x="17434" y="238673"/>
                    <a:pt x="17900" y="238673"/>
                  </a:cubicBezTo>
                  <a:cubicBezTo>
                    <a:pt x="18367" y="238207"/>
                    <a:pt x="18833" y="237740"/>
                    <a:pt x="19766" y="237274"/>
                  </a:cubicBezTo>
                  <a:cubicBezTo>
                    <a:pt x="19766" y="238673"/>
                    <a:pt x="18833" y="238673"/>
                    <a:pt x="17900" y="238673"/>
                  </a:cubicBezTo>
                  <a:cubicBezTo>
                    <a:pt x="17434" y="238673"/>
                    <a:pt x="17434" y="239140"/>
                    <a:pt x="16967" y="239606"/>
                  </a:cubicBezTo>
                  <a:cubicBezTo>
                    <a:pt x="16967" y="239606"/>
                    <a:pt x="16501" y="239140"/>
                    <a:pt x="16501" y="239140"/>
                  </a:cubicBezTo>
                  <a:lnTo>
                    <a:pt x="16501" y="239140"/>
                  </a:lnTo>
                  <a:cubicBezTo>
                    <a:pt x="17900" y="242872"/>
                    <a:pt x="19300" y="246138"/>
                    <a:pt x="21166" y="249403"/>
                  </a:cubicBezTo>
                  <a:cubicBezTo>
                    <a:pt x="23032" y="252669"/>
                    <a:pt x="26298" y="255001"/>
                    <a:pt x="30963" y="254535"/>
                  </a:cubicBezTo>
                  <a:cubicBezTo>
                    <a:pt x="34228" y="254068"/>
                    <a:pt x="37027" y="251736"/>
                    <a:pt x="40293" y="253135"/>
                  </a:cubicBezTo>
                  <a:cubicBezTo>
                    <a:pt x="44025" y="254535"/>
                    <a:pt x="47757" y="254068"/>
                    <a:pt x="51489" y="253135"/>
                  </a:cubicBezTo>
                  <a:cubicBezTo>
                    <a:pt x="52422" y="253135"/>
                    <a:pt x="53821" y="253602"/>
                    <a:pt x="54755" y="254068"/>
                  </a:cubicBezTo>
                  <a:cubicBezTo>
                    <a:pt x="55687" y="255001"/>
                    <a:pt x="56621" y="256401"/>
                    <a:pt x="56621" y="257334"/>
                  </a:cubicBezTo>
                  <a:cubicBezTo>
                    <a:pt x="56621" y="258267"/>
                    <a:pt x="55221" y="260133"/>
                    <a:pt x="54288" y="260133"/>
                  </a:cubicBezTo>
                  <a:cubicBezTo>
                    <a:pt x="52422" y="260599"/>
                    <a:pt x="50556" y="260599"/>
                    <a:pt x="48690" y="260133"/>
                  </a:cubicBezTo>
                  <a:cubicBezTo>
                    <a:pt x="41226" y="257334"/>
                    <a:pt x="33762" y="256401"/>
                    <a:pt x="26298" y="260599"/>
                  </a:cubicBezTo>
                  <a:cubicBezTo>
                    <a:pt x="23032" y="261999"/>
                    <a:pt x="20233" y="261532"/>
                    <a:pt x="16967" y="261066"/>
                  </a:cubicBezTo>
                  <a:cubicBezTo>
                    <a:pt x="12769" y="260599"/>
                    <a:pt x="9503" y="261066"/>
                    <a:pt x="5771" y="262932"/>
                  </a:cubicBezTo>
                  <a:cubicBezTo>
                    <a:pt x="640" y="265731"/>
                    <a:pt x="-2159" y="273661"/>
                    <a:pt x="2039" y="277394"/>
                  </a:cubicBezTo>
                  <a:cubicBezTo>
                    <a:pt x="6238" y="281126"/>
                    <a:pt x="9037" y="286724"/>
                    <a:pt x="14635" y="289056"/>
                  </a:cubicBezTo>
                  <a:cubicBezTo>
                    <a:pt x="16967" y="289989"/>
                    <a:pt x="16967" y="290922"/>
                    <a:pt x="14168" y="292322"/>
                  </a:cubicBezTo>
                  <a:cubicBezTo>
                    <a:pt x="11836" y="293721"/>
                    <a:pt x="9503" y="294654"/>
                    <a:pt x="7637" y="296520"/>
                  </a:cubicBezTo>
                  <a:cubicBezTo>
                    <a:pt x="6704" y="297453"/>
                    <a:pt x="5305" y="300252"/>
                    <a:pt x="5771" y="301652"/>
                  </a:cubicBezTo>
                  <a:cubicBezTo>
                    <a:pt x="8570" y="309582"/>
                    <a:pt x="14168" y="316114"/>
                    <a:pt x="21166" y="320779"/>
                  </a:cubicBezTo>
                  <a:cubicBezTo>
                    <a:pt x="26298" y="324044"/>
                    <a:pt x="28164" y="323578"/>
                    <a:pt x="31429" y="317980"/>
                  </a:cubicBezTo>
                  <a:cubicBezTo>
                    <a:pt x="33295" y="314714"/>
                    <a:pt x="33762" y="314714"/>
                    <a:pt x="37494" y="316114"/>
                  </a:cubicBezTo>
                  <a:cubicBezTo>
                    <a:pt x="39826" y="317047"/>
                    <a:pt x="42159" y="317980"/>
                    <a:pt x="43558" y="320312"/>
                  </a:cubicBezTo>
                  <a:cubicBezTo>
                    <a:pt x="44025" y="321245"/>
                    <a:pt x="45891" y="322178"/>
                    <a:pt x="46824" y="321712"/>
                  </a:cubicBezTo>
                  <a:cubicBezTo>
                    <a:pt x="54755" y="317980"/>
                    <a:pt x="63618" y="324511"/>
                    <a:pt x="71082" y="318913"/>
                  </a:cubicBezTo>
                  <a:cubicBezTo>
                    <a:pt x="71549" y="318446"/>
                    <a:pt x="72482" y="318446"/>
                    <a:pt x="72948" y="318446"/>
                  </a:cubicBezTo>
                  <a:cubicBezTo>
                    <a:pt x="80412" y="321712"/>
                    <a:pt x="88343" y="324977"/>
                    <a:pt x="94874" y="330109"/>
                  </a:cubicBezTo>
                  <a:cubicBezTo>
                    <a:pt x="100472" y="334307"/>
                    <a:pt x="106070" y="338506"/>
                    <a:pt x="111668" y="343171"/>
                  </a:cubicBezTo>
                  <a:cubicBezTo>
                    <a:pt x="113534" y="344570"/>
                    <a:pt x="115400" y="346903"/>
                    <a:pt x="116800" y="348769"/>
                  </a:cubicBezTo>
                  <a:cubicBezTo>
                    <a:pt x="117733" y="350169"/>
                    <a:pt x="118199" y="352501"/>
                    <a:pt x="117733" y="353901"/>
                  </a:cubicBezTo>
                  <a:cubicBezTo>
                    <a:pt x="117266" y="357166"/>
                    <a:pt x="116333" y="360432"/>
                    <a:pt x="114934" y="363231"/>
                  </a:cubicBezTo>
                  <a:cubicBezTo>
                    <a:pt x="111668" y="368829"/>
                    <a:pt x="113534" y="373027"/>
                    <a:pt x="116800" y="377226"/>
                  </a:cubicBezTo>
                  <a:cubicBezTo>
                    <a:pt x="118199" y="379092"/>
                    <a:pt x="119132" y="381891"/>
                    <a:pt x="119599" y="384224"/>
                  </a:cubicBezTo>
                  <a:cubicBezTo>
                    <a:pt x="120065" y="387489"/>
                    <a:pt x="120065" y="390755"/>
                    <a:pt x="116800" y="392621"/>
                  </a:cubicBezTo>
                  <a:cubicBezTo>
                    <a:pt x="115400" y="393554"/>
                    <a:pt x="114934" y="394953"/>
                    <a:pt x="116800" y="395420"/>
                  </a:cubicBezTo>
                  <a:cubicBezTo>
                    <a:pt x="118666" y="396353"/>
                    <a:pt x="120532" y="396819"/>
                    <a:pt x="122398" y="397286"/>
                  </a:cubicBezTo>
                  <a:cubicBezTo>
                    <a:pt x="124731" y="398219"/>
                    <a:pt x="125197" y="400085"/>
                    <a:pt x="124264" y="401951"/>
                  </a:cubicBezTo>
                  <a:cubicBezTo>
                    <a:pt x="123797" y="402884"/>
                    <a:pt x="122865" y="404283"/>
                    <a:pt x="121931" y="405216"/>
                  </a:cubicBezTo>
                  <a:cubicBezTo>
                    <a:pt x="119599" y="408015"/>
                    <a:pt x="119132" y="410348"/>
                    <a:pt x="121931" y="413147"/>
                  </a:cubicBezTo>
                  <a:cubicBezTo>
                    <a:pt x="122865" y="414080"/>
                    <a:pt x="122865" y="415480"/>
                    <a:pt x="122865" y="416879"/>
                  </a:cubicBezTo>
                  <a:cubicBezTo>
                    <a:pt x="122398" y="418745"/>
                    <a:pt x="120532" y="420145"/>
                    <a:pt x="120532" y="422011"/>
                  </a:cubicBezTo>
                  <a:cubicBezTo>
                    <a:pt x="120998" y="424343"/>
                    <a:pt x="122865" y="426676"/>
                    <a:pt x="123331" y="429008"/>
                  </a:cubicBezTo>
                  <a:cubicBezTo>
                    <a:pt x="124264" y="432740"/>
                    <a:pt x="123797" y="436939"/>
                    <a:pt x="124731" y="440204"/>
                  </a:cubicBezTo>
                  <a:cubicBezTo>
                    <a:pt x="126130" y="444403"/>
                    <a:pt x="124731" y="447669"/>
                    <a:pt x="122865" y="450934"/>
                  </a:cubicBezTo>
                  <a:cubicBezTo>
                    <a:pt x="122398" y="451867"/>
                    <a:pt x="122865" y="453267"/>
                    <a:pt x="123331" y="454200"/>
                  </a:cubicBezTo>
                  <a:cubicBezTo>
                    <a:pt x="123797" y="455133"/>
                    <a:pt x="125197" y="456066"/>
                    <a:pt x="126130" y="456999"/>
                  </a:cubicBezTo>
                  <a:cubicBezTo>
                    <a:pt x="128463" y="460264"/>
                    <a:pt x="127530" y="462597"/>
                    <a:pt x="123797" y="463063"/>
                  </a:cubicBezTo>
                  <a:cubicBezTo>
                    <a:pt x="120998" y="463530"/>
                    <a:pt x="118666" y="463996"/>
                    <a:pt x="116800" y="465862"/>
                  </a:cubicBezTo>
                  <a:cubicBezTo>
                    <a:pt x="115867" y="466795"/>
                    <a:pt x="116333" y="468195"/>
                    <a:pt x="117266" y="469128"/>
                  </a:cubicBezTo>
                  <a:cubicBezTo>
                    <a:pt x="118199" y="470061"/>
                    <a:pt x="123797" y="470061"/>
                    <a:pt x="118199" y="472860"/>
                  </a:cubicBezTo>
                  <a:cubicBezTo>
                    <a:pt x="113534" y="475192"/>
                    <a:pt x="113534" y="479857"/>
                    <a:pt x="113068" y="484056"/>
                  </a:cubicBezTo>
                  <a:cubicBezTo>
                    <a:pt x="114467" y="484523"/>
                    <a:pt x="115400" y="484523"/>
                    <a:pt x="116800" y="484989"/>
                  </a:cubicBezTo>
                  <a:cubicBezTo>
                    <a:pt x="116800" y="484989"/>
                    <a:pt x="116800" y="484989"/>
                    <a:pt x="117266" y="484523"/>
                  </a:cubicBezTo>
                  <a:lnTo>
                    <a:pt x="118199" y="484056"/>
                  </a:lnTo>
                  <a:lnTo>
                    <a:pt x="117733" y="484989"/>
                  </a:lnTo>
                  <a:cubicBezTo>
                    <a:pt x="117266" y="484989"/>
                    <a:pt x="117266" y="484989"/>
                    <a:pt x="116800" y="484989"/>
                  </a:cubicBezTo>
                  <a:cubicBezTo>
                    <a:pt x="115400" y="485922"/>
                    <a:pt x="114467" y="487322"/>
                    <a:pt x="113068" y="488255"/>
                  </a:cubicBezTo>
                  <a:cubicBezTo>
                    <a:pt x="113068" y="488255"/>
                    <a:pt x="113068" y="488255"/>
                    <a:pt x="112601" y="487788"/>
                  </a:cubicBezTo>
                  <a:cubicBezTo>
                    <a:pt x="112601" y="487788"/>
                    <a:pt x="112601" y="488255"/>
                    <a:pt x="112601" y="488255"/>
                  </a:cubicBezTo>
                  <a:lnTo>
                    <a:pt x="113068" y="487788"/>
                  </a:lnTo>
                  <a:cubicBezTo>
                    <a:pt x="112135" y="492920"/>
                    <a:pt x="110269" y="497118"/>
                    <a:pt x="106537" y="500850"/>
                  </a:cubicBezTo>
                  <a:cubicBezTo>
                    <a:pt x="104671" y="502716"/>
                    <a:pt x="105604" y="507381"/>
                    <a:pt x="107470" y="509714"/>
                  </a:cubicBezTo>
                  <a:cubicBezTo>
                    <a:pt x="114001" y="517178"/>
                    <a:pt x="120065" y="517645"/>
                    <a:pt x="126597" y="510647"/>
                  </a:cubicBezTo>
                  <a:cubicBezTo>
                    <a:pt x="127996" y="509247"/>
                    <a:pt x="128929" y="507848"/>
                    <a:pt x="130329" y="506448"/>
                  </a:cubicBezTo>
                  <a:cubicBezTo>
                    <a:pt x="132195" y="504582"/>
                    <a:pt x="134994" y="504582"/>
                    <a:pt x="137326" y="505515"/>
                  </a:cubicBezTo>
                  <a:cubicBezTo>
                    <a:pt x="138259" y="505982"/>
                    <a:pt x="139192" y="506448"/>
                    <a:pt x="140125" y="507381"/>
                  </a:cubicBezTo>
                  <a:cubicBezTo>
                    <a:pt x="140125" y="507381"/>
                    <a:pt x="140125" y="507848"/>
                    <a:pt x="140125" y="507848"/>
                  </a:cubicBezTo>
                  <a:cubicBezTo>
                    <a:pt x="140125" y="507848"/>
                    <a:pt x="140592" y="507848"/>
                    <a:pt x="140592" y="507848"/>
                  </a:cubicBezTo>
                  <a:lnTo>
                    <a:pt x="140592" y="509247"/>
                  </a:lnTo>
                  <a:cubicBezTo>
                    <a:pt x="141525" y="509714"/>
                    <a:pt x="143391" y="510180"/>
                    <a:pt x="143857" y="510647"/>
                  </a:cubicBezTo>
                  <a:cubicBezTo>
                    <a:pt x="144324" y="512979"/>
                    <a:pt x="141991" y="512513"/>
                    <a:pt x="141058" y="513446"/>
                  </a:cubicBezTo>
                  <a:cubicBezTo>
                    <a:pt x="139192" y="516245"/>
                    <a:pt x="136860" y="519044"/>
                    <a:pt x="134994" y="522310"/>
                  </a:cubicBezTo>
                  <a:cubicBezTo>
                    <a:pt x="133594" y="524176"/>
                    <a:pt x="134061" y="526042"/>
                    <a:pt x="135927" y="526975"/>
                  </a:cubicBezTo>
                  <a:cubicBezTo>
                    <a:pt x="137326" y="527908"/>
                    <a:pt x="139192" y="528374"/>
                    <a:pt x="141058" y="529307"/>
                  </a:cubicBezTo>
                  <a:cubicBezTo>
                    <a:pt x="143391" y="530707"/>
                    <a:pt x="144324" y="533039"/>
                    <a:pt x="142924" y="535838"/>
                  </a:cubicBezTo>
                  <a:cubicBezTo>
                    <a:pt x="142458" y="537238"/>
                    <a:pt x="141525" y="538637"/>
                    <a:pt x="140592" y="540503"/>
                  </a:cubicBezTo>
                  <a:cubicBezTo>
                    <a:pt x="140592" y="540503"/>
                    <a:pt x="140592" y="540503"/>
                    <a:pt x="140592" y="540503"/>
                  </a:cubicBezTo>
                  <a:cubicBezTo>
                    <a:pt x="140592" y="540503"/>
                    <a:pt x="140592" y="540970"/>
                    <a:pt x="141058" y="540970"/>
                  </a:cubicBezTo>
                  <a:cubicBezTo>
                    <a:pt x="145723" y="540970"/>
                    <a:pt x="148056" y="543769"/>
                    <a:pt x="148989" y="548434"/>
                  </a:cubicBezTo>
                  <a:cubicBezTo>
                    <a:pt x="148989" y="548901"/>
                    <a:pt x="148522" y="549834"/>
                    <a:pt x="148056" y="549834"/>
                  </a:cubicBezTo>
                  <a:cubicBezTo>
                    <a:pt x="147589" y="549834"/>
                    <a:pt x="146656" y="549834"/>
                    <a:pt x="146656" y="549834"/>
                  </a:cubicBezTo>
                  <a:cubicBezTo>
                    <a:pt x="144790" y="547034"/>
                    <a:pt x="142924" y="543769"/>
                    <a:pt x="141525" y="540970"/>
                  </a:cubicBezTo>
                  <a:cubicBezTo>
                    <a:pt x="141058" y="540970"/>
                    <a:pt x="141058" y="540970"/>
                    <a:pt x="140592" y="540970"/>
                  </a:cubicBezTo>
                  <a:cubicBezTo>
                    <a:pt x="140592" y="540970"/>
                    <a:pt x="140592" y="540503"/>
                    <a:pt x="141058" y="540503"/>
                  </a:cubicBezTo>
                  <a:cubicBezTo>
                    <a:pt x="135927" y="540503"/>
                    <a:pt x="131262" y="538637"/>
                    <a:pt x="126597" y="537238"/>
                  </a:cubicBezTo>
                  <a:cubicBezTo>
                    <a:pt x="123797" y="536305"/>
                    <a:pt x="120532" y="535372"/>
                    <a:pt x="117266" y="534905"/>
                  </a:cubicBezTo>
                  <a:cubicBezTo>
                    <a:pt x="113534" y="534439"/>
                    <a:pt x="109802" y="537704"/>
                    <a:pt x="110269" y="541903"/>
                  </a:cubicBezTo>
                  <a:cubicBezTo>
                    <a:pt x="110269" y="542369"/>
                    <a:pt x="110735" y="543302"/>
                    <a:pt x="110735" y="543769"/>
                  </a:cubicBezTo>
                  <a:cubicBezTo>
                    <a:pt x="111202" y="545635"/>
                    <a:pt x="112135" y="547968"/>
                    <a:pt x="111668" y="549367"/>
                  </a:cubicBezTo>
                  <a:cubicBezTo>
                    <a:pt x="111202" y="550767"/>
                    <a:pt x="108869" y="551233"/>
                    <a:pt x="107003" y="552166"/>
                  </a:cubicBezTo>
                  <a:cubicBezTo>
                    <a:pt x="104671" y="553099"/>
                    <a:pt x="102805" y="554965"/>
                    <a:pt x="102338" y="557764"/>
                  </a:cubicBezTo>
                  <a:cubicBezTo>
                    <a:pt x="101405" y="561496"/>
                    <a:pt x="100472" y="565228"/>
                    <a:pt x="100472" y="568960"/>
                  </a:cubicBezTo>
                  <a:cubicBezTo>
                    <a:pt x="100472" y="576424"/>
                    <a:pt x="104204" y="582023"/>
                    <a:pt x="109802" y="586688"/>
                  </a:cubicBezTo>
                  <a:cubicBezTo>
                    <a:pt x="110269" y="587154"/>
                    <a:pt x="110735" y="587154"/>
                    <a:pt x="111668" y="587621"/>
                  </a:cubicBezTo>
                  <a:cubicBezTo>
                    <a:pt x="118666" y="589020"/>
                    <a:pt x="125663" y="588087"/>
                    <a:pt x="131728" y="584822"/>
                  </a:cubicBezTo>
                  <a:cubicBezTo>
                    <a:pt x="134994" y="583422"/>
                    <a:pt x="136393" y="577824"/>
                    <a:pt x="134527" y="575025"/>
                  </a:cubicBezTo>
                  <a:cubicBezTo>
                    <a:pt x="133594" y="573625"/>
                    <a:pt x="132195" y="572226"/>
                    <a:pt x="130795" y="570826"/>
                  </a:cubicBezTo>
                  <a:cubicBezTo>
                    <a:pt x="127530" y="568494"/>
                    <a:pt x="127063" y="565228"/>
                    <a:pt x="126597" y="561496"/>
                  </a:cubicBezTo>
                  <a:cubicBezTo>
                    <a:pt x="126597" y="561496"/>
                    <a:pt x="126130" y="561496"/>
                    <a:pt x="126130" y="561030"/>
                  </a:cubicBezTo>
                  <a:lnTo>
                    <a:pt x="125663" y="559630"/>
                  </a:lnTo>
                  <a:lnTo>
                    <a:pt x="126597" y="560563"/>
                  </a:lnTo>
                  <a:cubicBezTo>
                    <a:pt x="126597" y="561030"/>
                    <a:pt x="126597" y="561030"/>
                    <a:pt x="126597" y="561496"/>
                  </a:cubicBezTo>
                  <a:cubicBezTo>
                    <a:pt x="134994" y="565695"/>
                    <a:pt x="142924" y="570360"/>
                    <a:pt x="152254" y="570826"/>
                  </a:cubicBezTo>
                  <a:cubicBezTo>
                    <a:pt x="154587" y="570826"/>
                    <a:pt x="155520" y="573625"/>
                    <a:pt x="154120" y="575025"/>
                  </a:cubicBezTo>
                  <a:cubicBezTo>
                    <a:pt x="152721" y="576891"/>
                    <a:pt x="150855" y="578290"/>
                    <a:pt x="149455" y="580156"/>
                  </a:cubicBezTo>
                  <a:cubicBezTo>
                    <a:pt x="149455" y="580156"/>
                    <a:pt x="148989" y="580156"/>
                    <a:pt x="148989" y="580156"/>
                  </a:cubicBezTo>
                  <a:cubicBezTo>
                    <a:pt x="148989" y="580623"/>
                    <a:pt x="148989" y="580623"/>
                    <a:pt x="148989" y="581089"/>
                  </a:cubicBezTo>
                  <a:lnTo>
                    <a:pt x="149455" y="580623"/>
                  </a:lnTo>
                  <a:cubicBezTo>
                    <a:pt x="148522" y="582956"/>
                    <a:pt x="147589" y="585288"/>
                    <a:pt x="146190" y="587621"/>
                  </a:cubicBezTo>
                  <a:cubicBezTo>
                    <a:pt x="145257" y="589487"/>
                    <a:pt x="145723" y="591353"/>
                    <a:pt x="146190" y="593219"/>
                  </a:cubicBezTo>
                  <a:cubicBezTo>
                    <a:pt x="147123" y="596951"/>
                    <a:pt x="147123" y="596951"/>
                    <a:pt x="143391" y="597417"/>
                  </a:cubicBezTo>
                  <a:cubicBezTo>
                    <a:pt x="141525" y="597884"/>
                    <a:pt x="139192" y="597884"/>
                    <a:pt x="138726" y="599750"/>
                  </a:cubicBezTo>
                  <a:cubicBezTo>
                    <a:pt x="137326" y="608147"/>
                    <a:pt x="133128" y="611879"/>
                    <a:pt x="124264" y="610479"/>
                  </a:cubicBezTo>
                  <a:cubicBezTo>
                    <a:pt x="121465" y="610013"/>
                    <a:pt x="118199" y="611412"/>
                    <a:pt x="115400" y="611879"/>
                  </a:cubicBezTo>
                  <a:cubicBezTo>
                    <a:pt x="115400" y="615611"/>
                    <a:pt x="116333" y="619343"/>
                    <a:pt x="118199" y="622609"/>
                  </a:cubicBezTo>
                  <a:cubicBezTo>
                    <a:pt x="118199" y="622609"/>
                    <a:pt x="118666" y="622609"/>
                    <a:pt x="118666" y="622609"/>
                  </a:cubicBezTo>
                  <a:lnTo>
                    <a:pt x="119132" y="623542"/>
                  </a:lnTo>
                  <a:lnTo>
                    <a:pt x="118199" y="623075"/>
                  </a:lnTo>
                  <a:cubicBezTo>
                    <a:pt x="118199" y="623075"/>
                    <a:pt x="118199" y="622609"/>
                    <a:pt x="118199" y="622609"/>
                  </a:cubicBezTo>
                  <a:cubicBezTo>
                    <a:pt x="116333" y="622142"/>
                    <a:pt x="114934" y="622142"/>
                    <a:pt x="113068" y="621676"/>
                  </a:cubicBezTo>
                  <a:cubicBezTo>
                    <a:pt x="109336" y="621209"/>
                    <a:pt x="109336" y="621209"/>
                    <a:pt x="107470" y="624475"/>
                  </a:cubicBezTo>
                  <a:cubicBezTo>
                    <a:pt x="106537" y="626341"/>
                    <a:pt x="106070" y="628207"/>
                    <a:pt x="105137" y="629606"/>
                  </a:cubicBezTo>
                  <a:cubicBezTo>
                    <a:pt x="102805" y="632405"/>
                    <a:pt x="99073" y="634738"/>
                    <a:pt x="98140" y="638003"/>
                  </a:cubicBezTo>
                  <a:cubicBezTo>
                    <a:pt x="96740" y="641269"/>
                    <a:pt x="96274" y="645001"/>
                    <a:pt x="94408" y="648266"/>
                  </a:cubicBezTo>
                  <a:cubicBezTo>
                    <a:pt x="93008" y="650132"/>
                    <a:pt x="93008" y="652932"/>
                    <a:pt x="92542" y="655731"/>
                  </a:cubicBezTo>
                  <a:cubicBezTo>
                    <a:pt x="92075" y="658063"/>
                    <a:pt x="93008" y="660862"/>
                    <a:pt x="95341" y="662262"/>
                  </a:cubicBezTo>
                  <a:cubicBezTo>
                    <a:pt x="96740" y="663195"/>
                    <a:pt x="98140" y="664128"/>
                    <a:pt x="99073" y="665061"/>
                  </a:cubicBezTo>
                  <a:cubicBezTo>
                    <a:pt x="99073" y="665061"/>
                    <a:pt x="99073" y="665061"/>
                    <a:pt x="99073" y="665061"/>
                  </a:cubicBezTo>
                  <a:cubicBezTo>
                    <a:pt x="99539" y="665061"/>
                    <a:pt x="100006" y="664594"/>
                    <a:pt x="100472" y="664594"/>
                  </a:cubicBezTo>
                  <a:cubicBezTo>
                    <a:pt x="100939" y="664128"/>
                    <a:pt x="101405" y="663661"/>
                    <a:pt x="101872" y="663195"/>
                  </a:cubicBezTo>
                  <a:cubicBezTo>
                    <a:pt x="101872" y="663195"/>
                    <a:pt x="102805" y="663195"/>
                    <a:pt x="103271" y="663661"/>
                  </a:cubicBezTo>
                  <a:cubicBezTo>
                    <a:pt x="102338" y="664128"/>
                    <a:pt x="101405" y="664128"/>
                    <a:pt x="100939" y="664594"/>
                  </a:cubicBezTo>
                  <a:cubicBezTo>
                    <a:pt x="100472" y="665061"/>
                    <a:pt x="100472" y="665061"/>
                    <a:pt x="100006" y="665527"/>
                  </a:cubicBezTo>
                  <a:cubicBezTo>
                    <a:pt x="100006" y="665527"/>
                    <a:pt x="99539" y="665061"/>
                    <a:pt x="99539" y="665061"/>
                  </a:cubicBezTo>
                  <a:cubicBezTo>
                    <a:pt x="96740" y="667860"/>
                    <a:pt x="93941" y="670192"/>
                    <a:pt x="91609" y="672991"/>
                  </a:cubicBezTo>
                  <a:cubicBezTo>
                    <a:pt x="88343" y="676723"/>
                    <a:pt x="87410" y="680922"/>
                    <a:pt x="90675" y="685121"/>
                  </a:cubicBezTo>
                  <a:cubicBezTo>
                    <a:pt x="92542" y="687920"/>
                    <a:pt x="94408" y="690252"/>
                    <a:pt x="93475" y="693984"/>
                  </a:cubicBezTo>
                  <a:cubicBezTo>
                    <a:pt x="93008" y="696317"/>
                    <a:pt x="93941" y="699116"/>
                    <a:pt x="94408" y="701448"/>
                  </a:cubicBezTo>
                  <a:cubicBezTo>
                    <a:pt x="97673" y="709845"/>
                    <a:pt x="99073" y="718709"/>
                    <a:pt x="98140" y="727573"/>
                  </a:cubicBezTo>
                  <a:cubicBezTo>
                    <a:pt x="98140" y="728972"/>
                    <a:pt x="98140" y="729905"/>
                    <a:pt x="98140" y="731305"/>
                  </a:cubicBezTo>
                  <a:cubicBezTo>
                    <a:pt x="98140" y="733171"/>
                    <a:pt x="100472" y="735037"/>
                    <a:pt x="102338" y="734570"/>
                  </a:cubicBezTo>
                  <a:cubicBezTo>
                    <a:pt x="106537" y="733171"/>
                    <a:pt x="110269" y="732238"/>
                    <a:pt x="114467" y="730838"/>
                  </a:cubicBezTo>
                  <a:cubicBezTo>
                    <a:pt x="114467" y="730372"/>
                    <a:pt x="114934" y="730372"/>
                    <a:pt x="114934" y="729905"/>
                  </a:cubicBezTo>
                  <a:cubicBezTo>
                    <a:pt x="115400" y="729439"/>
                    <a:pt x="115867" y="729439"/>
                    <a:pt x="116333" y="729439"/>
                  </a:cubicBezTo>
                  <a:cubicBezTo>
                    <a:pt x="116800" y="728972"/>
                    <a:pt x="117266" y="728506"/>
                    <a:pt x="117733" y="728039"/>
                  </a:cubicBezTo>
                  <a:cubicBezTo>
                    <a:pt x="117733" y="729439"/>
                    <a:pt x="116800" y="729439"/>
                    <a:pt x="116333" y="729439"/>
                  </a:cubicBezTo>
                  <a:cubicBezTo>
                    <a:pt x="115867" y="729905"/>
                    <a:pt x="115867" y="729905"/>
                    <a:pt x="115400" y="730372"/>
                  </a:cubicBezTo>
                  <a:cubicBezTo>
                    <a:pt x="114934" y="730372"/>
                    <a:pt x="114934" y="730372"/>
                    <a:pt x="114467" y="730838"/>
                  </a:cubicBezTo>
                  <a:cubicBezTo>
                    <a:pt x="112601" y="734570"/>
                    <a:pt x="109336" y="737369"/>
                    <a:pt x="106070" y="739235"/>
                  </a:cubicBezTo>
                  <a:cubicBezTo>
                    <a:pt x="101405" y="742034"/>
                    <a:pt x="100939" y="746699"/>
                    <a:pt x="101872" y="750431"/>
                  </a:cubicBezTo>
                  <a:cubicBezTo>
                    <a:pt x="103271" y="756963"/>
                    <a:pt x="103738" y="763494"/>
                    <a:pt x="107936" y="769092"/>
                  </a:cubicBezTo>
                  <a:lnTo>
                    <a:pt x="108403" y="768625"/>
                  </a:lnTo>
                  <a:lnTo>
                    <a:pt x="108403" y="769558"/>
                  </a:lnTo>
                  <a:cubicBezTo>
                    <a:pt x="108403" y="769558"/>
                    <a:pt x="108403" y="769092"/>
                    <a:pt x="107936" y="769092"/>
                  </a:cubicBezTo>
                  <a:lnTo>
                    <a:pt x="107936" y="769092"/>
                  </a:lnTo>
                  <a:cubicBezTo>
                    <a:pt x="108869" y="770491"/>
                    <a:pt x="109802" y="772357"/>
                    <a:pt x="111202" y="773290"/>
                  </a:cubicBezTo>
                  <a:cubicBezTo>
                    <a:pt x="114467" y="775623"/>
                    <a:pt x="114934" y="777955"/>
                    <a:pt x="113534" y="781687"/>
                  </a:cubicBezTo>
                  <a:cubicBezTo>
                    <a:pt x="112601" y="783553"/>
                    <a:pt x="112135" y="785419"/>
                    <a:pt x="113534" y="787286"/>
                  </a:cubicBezTo>
                  <a:cubicBezTo>
                    <a:pt x="117266" y="791484"/>
                    <a:pt x="117266" y="796616"/>
                    <a:pt x="119132" y="801281"/>
                  </a:cubicBezTo>
                  <a:cubicBezTo>
                    <a:pt x="120532" y="804546"/>
                    <a:pt x="120065" y="807345"/>
                    <a:pt x="119132" y="810611"/>
                  </a:cubicBezTo>
                  <a:cubicBezTo>
                    <a:pt x="118666" y="811544"/>
                    <a:pt x="118666" y="813410"/>
                    <a:pt x="119132" y="814343"/>
                  </a:cubicBezTo>
                  <a:cubicBezTo>
                    <a:pt x="121465" y="817142"/>
                    <a:pt x="124264" y="819941"/>
                    <a:pt x="126597" y="822740"/>
                  </a:cubicBezTo>
                  <a:cubicBezTo>
                    <a:pt x="132661" y="823673"/>
                    <a:pt x="135460" y="826939"/>
                    <a:pt x="134994" y="833003"/>
                  </a:cubicBezTo>
                  <a:cubicBezTo>
                    <a:pt x="134994" y="833470"/>
                    <a:pt x="137326" y="834403"/>
                    <a:pt x="138259" y="834403"/>
                  </a:cubicBezTo>
                  <a:cubicBezTo>
                    <a:pt x="141991" y="833936"/>
                    <a:pt x="145723" y="833003"/>
                    <a:pt x="149455" y="832070"/>
                  </a:cubicBezTo>
                  <a:cubicBezTo>
                    <a:pt x="151321" y="831604"/>
                    <a:pt x="153188" y="830671"/>
                    <a:pt x="155054" y="830204"/>
                  </a:cubicBezTo>
                  <a:cubicBezTo>
                    <a:pt x="158786" y="829271"/>
                    <a:pt x="162051" y="830671"/>
                    <a:pt x="162051" y="833936"/>
                  </a:cubicBezTo>
                  <a:cubicBezTo>
                    <a:pt x="162518" y="839068"/>
                    <a:pt x="163917" y="843733"/>
                    <a:pt x="168116" y="847465"/>
                  </a:cubicBezTo>
                  <a:cubicBezTo>
                    <a:pt x="169515" y="848398"/>
                    <a:pt x="169982" y="850730"/>
                    <a:pt x="170915" y="852130"/>
                  </a:cubicBezTo>
                  <a:cubicBezTo>
                    <a:pt x="172314" y="853530"/>
                    <a:pt x="174180" y="855396"/>
                    <a:pt x="175580" y="854929"/>
                  </a:cubicBezTo>
                  <a:cubicBezTo>
                    <a:pt x="180245" y="854463"/>
                    <a:pt x="183977" y="857262"/>
                    <a:pt x="188642" y="857262"/>
                  </a:cubicBezTo>
                  <a:cubicBezTo>
                    <a:pt x="191441" y="857262"/>
                    <a:pt x="195173" y="855396"/>
                    <a:pt x="196573" y="853063"/>
                  </a:cubicBezTo>
                  <a:cubicBezTo>
                    <a:pt x="200771" y="846065"/>
                    <a:pt x="200771" y="837202"/>
                    <a:pt x="205436" y="830671"/>
                  </a:cubicBezTo>
                  <a:cubicBezTo>
                    <a:pt x="205903" y="824606"/>
                    <a:pt x="208702" y="819474"/>
                    <a:pt x="212434" y="815276"/>
                  </a:cubicBezTo>
                  <a:cubicBezTo>
                    <a:pt x="215233" y="811544"/>
                    <a:pt x="217099" y="807812"/>
                    <a:pt x="218032" y="803147"/>
                  </a:cubicBezTo>
                  <a:cubicBezTo>
                    <a:pt x="218498" y="799415"/>
                    <a:pt x="219898" y="796149"/>
                    <a:pt x="220831" y="792417"/>
                  </a:cubicBezTo>
                  <a:cubicBezTo>
                    <a:pt x="220831" y="792417"/>
                    <a:pt x="220364" y="792417"/>
                    <a:pt x="220364" y="792417"/>
                  </a:cubicBezTo>
                  <a:cubicBezTo>
                    <a:pt x="220364" y="791951"/>
                    <a:pt x="219898" y="791951"/>
                    <a:pt x="219898" y="791484"/>
                  </a:cubicBezTo>
                  <a:cubicBezTo>
                    <a:pt x="218965" y="791018"/>
                    <a:pt x="218498" y="791018"/>
                    <a:pt x="217565" y="790551"/>
                  </a:cubicBezTo>
                  <a:cubicBezTo>
                    <a:pt x="217099" y="790551"/>
                    <a:pt x="216632" y="789618"/>
                    <a:pt x="216632" y="789618"/>
                  </a:cubicBezTo>
                  <a:cubicBezTo>
                    <a:pt x="217099" y="788219"/>
                    <a:pt x="218032" y="788219"/>
                    <a:pt x="218965" y="789152"/>
                  </a:cubicBezTo>
                  <a:cubicBezTo>
                    <a:pt x="219431" y="790085"/>
                    <a:pt x="219898" y="790551"/>
                    <a:pt x="219898" y="791484"/>
                  </a:cubicBezTo>
                  <a:cubicBezTo>
                    <a:pt x="220364" y="791484"/>
                    <a:pt x="220364" y="791484"/>
                    <a:pt x="220831" y="791951"/>
                  </a:cubicBezTo>
                  <a:cubicBezTo>
                    <a:pt x="220831" y="791951"/>
                    <a:pt x="220831" y="791951"/>
                    <a:pt x="220831" y="792417"/>
                  </a:cubicBezTo>
                  <a:cubicBezTo>
                    <a:pt x="224096" y="790551"/>
                    <a:pt x="227362" y="788685"/>
                    <a:pt x="228762" y="784953"/>
                  </a:cubicBezTo>
                  <a:cubicBezTo>
                    <a:pt x="231094" y="777955"/>
                    <a:pt x="235293" y="772824"/>
                    <a:pt x="241357" y="768625"/>
                  </a:cubicBezTo>
                  <a:cubicBezTo>
                    <a:pt x="247422" y="763960"/>
                    <a:pt x="249288" y="756963"/>
                    <a:pt x="246022" y="749498"/>
                  </a:cubicBezTo>
                  <a:cubicBezTo>
                    <a:pt x="244623" y="746233"/>
                    <a:pt x="246489" y="744833"/>
                    <a:pt x="248355" y="743434"/>
                  </a:cubicBezTo>
                  <a:cubicBezTo>
                    <a:pt x="249288" y="742501"/>
                    <a:pt x="250687" y="742034"/>
                    <a:pt x="251620" y="741568"/>
                  </a:cubicBezTo>
                  <a:cubicBezTo>
                    <a:pt x="253020" y="740168"/>
                    <a:pt x="253953" y="738302"/>
                    <a:pt x="253020" y="736436"/>
                  </a:cubicBezTo>
                  <a:cubicBezTo>
                    <a:pt x="252553" y="735037"/>
                    <a:pt x="252087" y="734104"/>
                    <a:pt x="251154" y="733171"/>
                  </a:cubicBezTo>
                  <a:cubicBezTo>
                    <a:pt x="249288" y="728506"/>
                    <a:pt x="249288" y="728039"/>
                    <a:pt x="254419" y="727573"/>
                  </a:cubicBezTo>
                  <a:cubicBezTo>
                    <a:pt x="258152" y="727106"/>
                    <a:pt x="260950" y="726173"/>
                    <a:pt x="262350" y="722908"/>
                  </a:cubicBezTo>
                  <a:cubicBezTo>
                    <a:pt x="264216" y="718243"/>
                    <a:pt x="267482" y="714977"/>
                    <a:pt x="272613" y="715910"/>
                  </a:cubicBezTo>
                  <a:cubicBezTo>
                    <a:pt x="279611" y="716843"/>
                    <a:pt x="286608" y="712644"/>
                    <a:pt x="293606" y="714510"/>
                  </a:cubicBezTo>
                  <a:cubicBezTo>
                    <a:pt x="295939" y="714977"/>
                    <a:pt x="296872" y="713577"/>
                    <a:pt x="298738" y="712178"/>
                  </a:cubicBezTo>
                  <a:cubicBezTo>
                    <a:pt x="300137" y="710778"/>
                    <a:pt x="301537" y="708912"/>
                    <a:pt x="303403" y="708912"/>
                  </a:cubicBezTo>
                  <a:cubicBezTo>
                    <a:pt x="313199" y="707979"/>
                    <a:pt x="322063" y="704714"/>
                    <a:pt x="329527" y="697716"/>
                  </a:cubicBezTo>
                  <a:cubicBezTo>
                    <a:pt x="330460" y="696783"/>
                    <a:pt x="331860" y="697250"/>
                    <a:pt x="333259" y="696783"/>
                  </a:cubicBezTo>
                  <a:cubicBezTo>
                    <a:pt x="338857" y="694917"/>
                    <a:pt x="344455" y="691185"/>
                    <a:pt x="346321" y="686520"/>
                  </a:cubicBezTo>
                  <a:cubicBezTo>
                    <a:pt x="350053" y="678589"/>
                    <a:pt x="357051" y="673924"/>
                    <a:pt x="361249" y="666927"/>
                  </a:cubicBezTo>
                  <a:cubicBezTo>
                    <a:pt x="365448" y="659463"/>
                    <a:pt x="375245" y="657597"/>
                    <a:pt x="379910" y="650599"/>
                  </a:cubicBezTo>
                  <a:cubicBezTo>
                    <a:pt x="384108" y="648266"/>
                    <a:pt x="388774" y="650599"/>
                    <a:pt x="392972" y="649666"/>
                  </a:cubicBezTo>
                  <a:cubicBezTo>
                    <a:pt x="395305" y="649199"/>
                    <a:pt x="397637" y="647800"/>
                    <a:pt x="400436" y="647333"/>
                  </a:cubicBezTo>
                  <a:cubicBezTo>
                    <a:pt x="402302" y="646867"/>
                    <a:pt x="404168" y="645934"/>
                    <a:pt x="406034" y="646400"/>
                  </a:cubicBezTo>
                  <a:cubicBezTo>
                    <a:pt x="410233" y="647333"/>
                    <a:pt x="413498" y="646867"/>
                    <a:pt x="417230" y="645001"/>
                  </a:cubicBezTo>
                  <a:cubicBezTo>
                    <a:pt x="423762" y="641735"/>
                    <a:pt x="430293" y="639869"/>
                    <a:pt x="437290" y="638936"/>
                  </a:cubicBezTo>
                  <a:cubicBezTo>
                    <a:pt x="448953" y="637070"/>
                    <a:pt x="459682" y="633338"/>
                    <a:pt x="469013" y="625874"/>
                  </a:cubicBezTo>
                  <a:cubicBezTo>
                    <a:pt x="477876" y="614678"/>
                    <a:pt x="490938" y="606281"/>
                    <a:pt x="503068" y="596951"/>
                  </a:cubicBezTo>
                  <a:close/>
                  <a:moveTo>
                    <a:pt x="590304" y="208817"/>
                  </a:moveTo>
                  <a:cubicBezTo>
                    <a:pt x="590771" y="208350"/>
                    <a:pt x="591237" y="208350"/>
                    <a:pt x="591704" y="208350"/>
                  </a:cubicBezTo>
                  <a:cubicBezTo>
                    <a:pt x="592170" y="208817"/>
                    <a:pt x="592637" y="208817"/>
                    <a:pt x="593103" y="209283"/>
                  </a:cubicBezTo>
                  <a:cubicBezTo>
                    <a:pt x="593570" y="210683"/>
                    <a:pt x="593103" y="211150"/>
                    <a:pt x="591237" y="211150"/>
                  </a:cubicBezTo>
                  <a:cubicBezTo>
                    <a:pt x="590771" y="211150"/>
                    <a:pt x="589838" y="210683"/>
                    <a:pt x="589838" y="210217"/>
                  </a:cubicBezTo>
                  <a:cubicBezTo>
                    <a:pt x="589838" y="209750"/>
                    <a:pt x="589838" y="209283"/>
                    <a:pt x="590304" y="208817"/>
                  </a:cubicBezTo>
                  <a:close/>
                  <a:moveTo>
                    <a:pt x="576309" y="214415"/>
                  </a:moveTo>
                  <a:cubicBezTo>
                    <a:pt x="576776" y="213482"/>
                    <a:pt x="578175" y="213016"/>
                    <a:pt x="579108" y="212549"/>
                  </a:cubicBezTo>
                  <a:cubicBezTo>
                    <a:pt x="579575" y="212549"/>
                    <a:pt x="580041" y="213016"/>
                    <a:pt x="580508" y="213482"/>
                  </a:cubicBezTo>
                  <a:cubicBezTo>
                    <a:pt x="581907" y="214415"/>
                    <a:pt x="581907" y="215815"/>
                    <a:pt x="580974" y="216748"/>
                  </a:cubicBezTo>
                  <a:cubicBezTo>
                    <a:pt x="580041" y="217681"/>
                    <a:pt x="579108" y="218147"/>
                    <a:pt x="578175" y="219080"/>
                  </a:cubicBezTo>
                  <a:cubicBezTo>
                    <a:pt x="576309" y="219080"/>
                    <a:pt x="575376" y="216748"/>
                    <a:pt x="576309" y="214415"/>
                  </a:cubicBezTo>
                  <a:close/>
                  <a:moveTo>
                    <a:pt x="287541" y="705180"/>
                  </a:moveTo>
                  <a:cubicBezTo>
                    <a:pt x="287075" y="704714"/>
                    <a:pt x="286608" y="704714"/>
                    <a:pt x="286142" y="704247"/>
                  </a:cubicBezTo>
                  <a:cubicBezTo>
                    <a:pt x="286608" y="703781"/>
                    <a:pt x="287075" y="703781"/>
                    <a:pt x="287541" y="703781"/>
                  </a:cubicBezTo>
                  <a:cubicBezTo>
                    <a:pt x="288008" y="703781"/>
                    <a:pt x="288475" y="704247"/>
                    <a:pt x="288941" y="704714"/>
                  </a:cubicBezTo>
                  <a:cubicBezTo>
                    <a:pt x="288475" y="704714"/>
                    <a:pt x="288008" y="705180"/>
                    <a:pt x="287541" y="705180"/>
                  </a:cubicBezTo>
                  <a:close/>
                  <a:moveTo>
                    <a:pt x="386907" y="47406"/>
                  </a:moveTo>
                  <a:cubicBezTo>
                    <a:pt x="387374" y="47406"/>
                    <a:pt x="385974" y="45540"/>
                    <a:pt x="387374" y="46939"/>
                  </a:cubicBezTo>
                  <a:cubicBezTo>
                    <a:pt x="387840" y="47406"/>
                    <a:pt x="388307" y="47872"/>
                    <a:pt x="388774" y="48339"/>
                  </a:cubicBezTo>
                  <a:cubicBezTo>
                    <a:pt x="388307" y="47872"/>
                    <a:pt x="387840" y="47406"/>
                    <a:pt x="386907" y="47406"/>
                  </a:cubicBezTo>
                  <a:close/>
                  <a:moveTo>
                    <a:pt x="393439" y="54403"/>
                  </a:moveTo>
                  <a:cubicBezTo>
                    <a:pt x="391572" y="53937"/>
                    <a:pt x="392039" y="52537"/>
                    <a:pt x="392039" y="51604"/>
                  </a:cubicBezTo>
                  <a:cubicBezTo>
                    <a:pt x="392039" y="51604"/>
                    <a:pt x="391572" y="51138"/>
                    <a:pt x="391572" y="51138"/>
                  </a:cubicBezTo>
                  <a:cubicBezTo>
                    <a:pt x="391572" y="50205"/>
                    <a:pt x="391106" y="49738"/>
                    <a:pt x="390640" y="49272"/>
                  </a:cubicBezTo>
                  <a:cubicBezTo>
                    <a:pt x="391106" y="49738"/>
                    <a:pt x="391572" y="50205"/>
                    <a:pt x="392039" y="50671"/>
                  </a:cubicBezTo>
                  <a:cubicBezTo>
                    <a:pt x="392039" y="51138"/>
                    <a:pt x="392039" y="51138"/>
                    <a:pt x="392039" y="51604"/>
                  </a:cubicBezTo>
                  <a:cubicBezTo>
                    <a:pt x="392506" y="52071"/>
                    <a:pt x="393439" y="52537"/>
                    <a:pt x="393905" y="53470"/>
                  </a:cubicBezTo>
                  <a:cubicBezTo>
                    <a:pt x="393905" y="53470"/>
                    <a:pt x="393439" y="54403"/>
                    <a:pt x="393439" y="54403"/>
                  </a:cubicBezTo>
                  <a:close/>
                  <a:moveTo>
                    <a:pt x="443355" y="568027"/>
                  </a:moveTo>
                  <a:lnTo>
                    <a:pt x="442888" y="566628"/>
                  </a:lnTo>
                  <a:lnTo>
                    <a:pt x="443821" y="566628"/>
                  </a:lnTo>
                  <a:lnTo>
                    <a:pt x="443355" y="568027"/>
                  </a:lnTo>
                  <a:close/>
                  <a:moveTo>
                    <a:pt x="449419" y="536305"/>
                  </a:moveTo>
                  <a:lnTo>
                    <a:pt x="448486" y="535838"/>
                  </a:lnTo>
                  <a:lnTo>
                    <a:pt x="449419" y="536305"/>
                  </a:lnTo>
                  <a:lnTo>
                    <a:pt x="449886" y="537238"/>
                  </a:lnTo>
                  <a:lnTo>
                    <a:pt x="449419" y="536305"/>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F33B55CA-3844-45BF-BB18-4BF47A829E40}"/>
                </a:ext>
              </a:extLst>
            </p:cNvPr>
            <p:cNvSpPr/>
            <p:nvPr/>
          </p:nvSpPr>
          <p:spPr>
            <a:xfrm>
              <a:off x="2314875" y="1766724"/>
              <a:ext cx="4665" cy="4665"/>
            </a:xfrm>
            <a:custGeom>
              <a:avLst/>
              <a:gdLst/>
              <a:ahLst/>
              <a:cxnLst/>
              <a:rect l="0" t="0" r="0" b="0"/>
              <a:pathLst>
                <a:path>
                  <a:moveTo>
                    <a:pt x="466" y="0"/>
                  </a:moveTo>
                  <a:cubicBezTo>
                    <a:pt x="466" y="0"/>
                    <a:pt x="0" y="0"/>
                    <a:pt x="0" y="0"/>
                  </a:cubicBezTo>
                  <a:cubicBezTo>
                    <a:pt x="0" y="0"/>
                    <a:pt x="0" y="466"/>
                    <a:pt x="0" y="466"/>
                  </a:cubicBezTo>
                  <a:cubicBezTo>
                    <a:pt x="0" y="466"/>
                    <a:pt x="466" y="466"/>
                    <a:pt x="466" y="0"/>
                  </a:cubicBezTo>
                  <a:cubicBezTo>
                    <a:pt x="466" y="0"/>
                    <a:pt x="466" y="0"/>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5D945F4A-EDB9-452D-A915-309EFBCC2920}"/>
                </a:ext>
              </a:extLst>
            </p:cNvPr>
            <p:cNvSpPr/>
            <p:nvPr/>
          </p:nvSpPr>
          <p:spPr>
            <a:xfrm>
              <a:off x="2746977" y="1654296"/>
              <a:ext cx="4665" cy="4665"/>
            </a:xfrm>
            <a:custGeom>
              <a:avLst/>
              <a:gdLst/>
              <a:ahLst/>
              <a:cxnLst/>
              <a:rect l="0" t="0" r="0" b="0"/>
              <a:pathLst>
                <a:path>
                  <a:moveTo>
                    <a:pt x="350" y="933"/>
                  </a:moveTo>
                  <a:cubicBezTo>
                    <a:pt x="350" y="933"/>
                    <a:pt x="350" y="933"/>
                    <a:pt x="350" y="933"/>
                  </a:cubicBezTo>
                  <a:cubicBezTo>
                    <a:pt x="816" y="466"/>
                    <a:pt x="816" y="466"/>
                    <a:pt x="816" y="0"/>
                  </a:cubicBezTo>
                  <a:cubicBezTo>
                    <a:pt x="350" y="466"/>
                    <a:pt x="350" y="466"/>
                    <a:pt x="350" y="933"/>
                  </a:cubicBezTo>
                  <a:cubicBezTo>
                    <a:pt x="-117" y="933"/>
                    <a:pt x="-117" y="933"/>
                    <a:pt x="35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12B7661A-BE6A-46D9-9C78-847099A44D8A}"/>
                </a:ext>
              </a:extLst>
            </p:cNvPr>
            <p:cNvSpPr/>
            <p:nvPr/>
          </p:nvSpPr>
          <p:spPr>
            <a:xfrm>
              <a:off x="4759130" y="3440834"/>
              <a:ext cx="639114" cy="559808"/>
            </a:xfrm>
            <a:custGeom>
              <a:avLst/>
              <a:gdLst/>
              <a:ahLst/>
              <a:cxnLst/>
              <a:rect l="0" t="0" r="0" b="0"/>
              <a:pathLst>
                <a:path w="639114" h="559808">
                  <a:moveTo>
                    <a:pt x="637957" y="260027"/>
                  </a:moveTo>
                  <a:cubicBezTo>
                    <a:pt x="631892" y="265159"/>
                    <a:pt x="631892" y="265159"/>
                    <a:pt x="628627" y="259094"/>
                  </a:cubicBezTo>
                  <a:cubicBezTo>
                    <a:pt x="628161" y="258161"/>
                    <a:pt x="627227" y="256762"/>
                    <a:pt x="626294" y="255829"/>
                  </a:cubicBezTo>
                  <a:cubicBezTo>
                    <a:pt x="623028" y="250697"/>
                    <a:pt x="621629" y="243700"/>
                    <a:pt x="615098" y="240434"/>
                  </a:cubicBezTo>
                  <a:cubicBezTo>
                    <a:pt x="612766" y="232970"/>
                    <a:pt x="604835" y="227372"/>
                    <a:pt x="607168" y="217575"/>
                  </a:cubicBezTo>
                  <a:cubicBezTo>
                    <a:pt x="608100" y="213377"/>
                    <a:pt x="605768" y="211044"/>
                    <a:pt x="601569" y="209178"/>
                  </a:cubicBezTo>
                  <a:cubicBezTo>
                    <a:pt x="598304" y="207779"/>
                    <a:pt x="595038" y="205912"/>
                    <a:pt x="590840" y="204513"/>
                  </a:cubicBezTo>
                  <a:cubicBezTo>
                    <a:pt x="589907" y="204047"/>
                    <a:pt x="588974" y="202647"/>
                    <a:pt x="588974" y="201714"/>
                  </a:cubicBezTo>
                  <a:cubicBezTo>
                    <a:pt x="588974" y="195650"/>
                    <a:pt x="588040" y="190051"/>
                    <a:pt x="584775" y="184920"/>
                  </a:cubicBezTo>
                  <a:cubicBezTo>
                    <a:pt x="582443" y="180255"/>
                    <a:pt x="580110" y="176056"/>
                    <a:pt x="580110" y="170458"/>
                  </a:cubicBezTo>
                  <a:cubicBezTo>
                    <a:pt x="580110" y="169059"/>
                    <a:pt x="578710" y="166726"/>
                    <a:pt x="577311" y="165793"/>
                  </a:cubicBezTo>
                  <a:cubicBezTo>
                    <a:pt x="567981" y="160195"/>
                    <a:pt x="560983" y="151798"/>
                    <a:pt x="550720" y="147133"/>
                  </a:cubicBezTo>
                  <a:cubicBezTo>
                    <a:pt x="548388" y="146200"/>
                    <a:pt x="546522" y="143867"/>
                    <a:pt x="546055" y="141068"/>
                  </a:cubicBezTo>
                  <a:cubicBezTo>
                    <a:pt x="545122" y="135937"/>
                    <a:pt x="543723" y="130805"/>
                    <a:pt x="544189" y="126140"/>
                  </a:cubicBezTo>
                  <a:cubicBezTo>
                    <a:pt x="545122" y="118676"/>
                    <a:pt x="543723" y="112145"/>
                    <a:pt x="539524" y="106080"/>
                  </a:cubicBezTo>
                  <a:cubicBezTo>
                    <a:pt x="536258" y="100949"/>
                    <a:pt x="534859" y="95817"/>
                    <a:pt x="535326" y="89752"/>
                  </a:cubicBezTo>
                  <a:cubicBezTo>
                    <a:pt x="535792" y="85554"/>
                    <a:pt x="534392" y="80889"/>
                    <a:pt x="534859" y="76224"/>
                  </a:cubicBezTo>
                  <a:cubicBezTo>
                    <a:pt x="535326" y="69693"/>
                    <a:pt x="532526" y="65027"/>
                    <a:pt x="528328" y="60829"/>
                  </a:cubicBezTo>
                  <a:cubicBezTo>
                    <a:pt x="525062" y="58030"/>
                    <a:pt x="522263" y="56630"/>
                    <a:pt x="518065" y="57563"/>
                  </a:cubicBezTo>
                  <a:cubicBezTo>
                    <a:pt x="515265" y="58030"/>
                    <a:pt x="512933" y="56164"/>
                    <a:pt x="512467" y="53831"/>
                  </a:cubicBezTo>
                  <a:cubicBezTo>
                    <a:pt x="512000" y="51965"/>
                    <a:pt x="511533" y="50099"/>
                    <a:pt x="511533" y="48233"/>
                  </a:cubicBezTo>
                  <a:cubicBezTo>
                    <a:pt x="511533" y="41702"/>
                    <a:pt x="509668" y="35638"/>
                    <a:pt x="508268" y="29107"/>
                  </a:cubicBezTo>
                  <a:cubicBezTo>
                    <a:pt x="506402" y="20243"/>
                    <a:pt x="501270" y="12779"/>
                    <a:pt x="499404" y="3915"/>
                  </a:cubicBezTo>
                  <a:cubicBezTo>
                    <a:pt x="498938" y="2516"/>
                    <a:pt x="497072" y="1116"/>
                    <a:pt x="495206" y="183"/>
                  </a:cubicBezTo>
                  <a:cubicBezTo>
                    <a:pt x="494273" y="-284"/>
                    <a:pt x="492873" y="183"/>
                    <a:pt x="491940" y="1116"/>
                  </a:cubicBezTo>
                  <a:cubicBezTo>
                    <a:pt x="491007" y="1582"/>
                    <a:pt x="490074" y="2982"/>
                    <a:pt x="489608" y="3915"/>
                  </a:cubicBezTo>
                  <a:cubicBezTo>
                    <a:pt x="487275" y="9047"/>
                    <a:pt x="486342" y="15111"/>
                    <a:pt x="484010" y="20243"/>
                  </a:cubicBezTo>
                  <a:cubicBezTo>
                    <a:pt x="481677" y="25374"/>
                    <a:pt x="481211" y="31439"/>
                    <a:pt x="479811" y="36571"/>
                  </a:cubicBezTo>
                  <a:cubicBezTo>
                    <a:pt x="477012" y="45901"/>
                    <a:pt x="475146" y="55231"/>
                    <a:pt x="476079" y="65027"/>
                  </a:cubicBezTo>
                  <a:cubicBezTo>
                    <a:pt x="476545" y="68293"/>
                    <a:pt x="475612" y="71559"/>
                    <a:pt x="475146" y="74358"/>
                  </a:cubicBezTo>
                  <a:cubicBezTo>
                    <a:pt x="473280" y="81822"/>
                    <a:pt x="470947" y="89286"/>
                    <a:pt x="468615" y="96283"/>
                  </a:cubicBezTo>
                  <a:cubicBezTo>
                    <a:pt x="467215" y="100949"/>
                    <a:pt x="465349" y="106080"/>
                    <a:pt x="463483" y="110745"/>
                  </a:cubicBezTo>
                  <a:cubicBezTo>
                    <a:pt x="462084" y="114477"/>
                    <a:pt x="458352" y="116810"/>
                    <a:pt x="454620" y="117276"/>
                  </a:cubicBezTo>
                  <a:cubicBezTo>
                    <a:pt x="448555" y="118676"/>
                    <a:pt x="442957" y="116810"/>
                    <a:pt x="438759" y="112145"/>
                  </a:cubicBezTo>
                  <a:cubicBezTo>
                    <a:pt x="436426" y="109346"/>
                    <a:pt x="434560" y="106080"/>
                    <a:pt x="433627" y="102348"/>
                  </a:cubicBezTo>
                  <a:cubicBezTo>
                    <a:pt x="432227" y="102348"/>
                    <a:pt x="431294" y="102348"/>
                    <a:pt x="429895" y="102348"/>
                  </a:cubicBezTo>
                  <a:cubicBezTo>
                    <a:pt x="424763" y="101881"/>
                    <a:pt x="420098" y="100482"/>
                    <a:pt x="416366" y="96283"/>
                  </a:cubicBezTo>
                  <a:cubicBezTo>
                    <a:pt x="412168" y="91152"/>
                    <a:pt x="406103" y="88819"/>
                    <a:pt x="400505" y="85554"/>
                  </a:cubicBezTo>
                  <a:cubicBezTo>
                    <a:pt x="396773" y="83688"/>
                    <a:pt x="393974" y="81822"/>
                    <a:pt x="391641" y="78556"/>
                  </a:cubicBezTo>
                  <a:cubicBezTo>
                    <a:pt x="389775" y="76224"/>
                    <a:pt x="387443" y="73891"/>
                    <a:pt x="385110" y="71559"/>
                  </a:cubicBezTo>
                  <a:cubicBezTo>
                    <a:pt x="382778" y="69226"/>
                    <a:pt x="381378" y="66427"/>
                    <a:pt x="382778" y="63161"/>
                  </a:cubicBezTo>
                  <a:cubicBezTo>
                    <a:pt x="385110" y="57097"/>
                    <a:pt x="388842" y="51965"/>
                    <a:pt x="388842" y="44968"/>
                  </a:cubicBezTo>
                  <a:cubicBezTo>
                    <a:pt x="388842" y="43102"/>
                    <a:pt x="390708" y="41702"/>
                    <a:pt x="392574" y="41236"/>
                  </a:cubicBezTo>
                  <a:cubicBezTo>
                    <a:pt x="394440" y="40769"/>
                    <a:pt x="396306" y="39836"/>
                    <a:pt x="397239" y="38437"/>
                  </a:cubicBezTo>
                  <a:cubicBezTo>
                    <a:pt x="400038" y="33772"/>
                    <a:pt x="402837" y="28640"/>
                    <a:pt x="405170" y="23042"/>
                  </a:cubicBezTo>
                  <a:cubicBezTo>
                    <a:pt x="405636" y="22575"/>
                    <a:pt x="404237" y="20709"/>
                    <a:pt x="403770" y="19776"/>
                  </a:cubicBezTo>
                  <a:cubicBezTo>
                    <a:pt x="401438" y="17910"/>
                    <a:pt x="398172" y="16044"/>
                    <a:pt x="394907" y="17444"/>
                  </a:cubicBezTo>
                  <a:cubicBezTo>
                    <a:pt x="391641" y="18843"/>
                    <a:pt x="388842" y="19310"/>
                    <a:pt x="386043" y="16977"/>
                  </a:cubicBezTo>
                  <a:cubicBezTo>
                    <a:pt x="384177" y="15578"/>
                    <a:pt x="382311" y="16977"/>
                    <a:pt x="380912" y="17444"/>
                  </a:cubicBezTo>
                  <a:cubicBezTo>
                    <a:pt x="379046" y="17910"/>
                    <a:pt x="377180" y="19310"/>
                    <a:pt x="375313" y="18843"/>
                  </a:cubicBezTo>
                  <a:cubicBezTo>
                    <a:pt x="365983" y="15111"/>
                    <a:pt x="355254" y="14178"/>
                    <a:pt x="346390" y="8580"/>
                  </a:cubicBezTo>
                  <a:cubicBezTo>
                    <a:pt x="341725" y="5781"/>
                    <a:pt x="337060" y="4382"/>
                    <a:pt x="332395" y="2982"/>
                  </a:cubicBezTo>
                  <a:cubicBezTo>
                    <a:pt x="331462" y="2516"/>
                    <a:pt x="330062" y="2982"/>
                    <a:pt x="328663" y="3449"/>
                  </a:cubicBezTo>
                  <a:cubicBezTo>
                    <a:pt x="328196" y="3449"/>
                    <a:pt x="327263" y="3915"/>
                    <a:pt x="327263" y="4382"/>
                  </a:cubicBezTo>
                  <a:cubicBezTo>
                    <a:pt x="326797" y="4848"/>
                    <a:pt x="326797" y="5781"/>
                    <a:pt x="327263" y="6248"/>
                  </a:cubicBezTo>
                  <a:cubicBezTo>
                    <a:pt x="329129" y="8114"/>
                    <a:pt x="330995" y="9513"/>
                    <a:pt x="332861" y="11379"/>
                  </a:cubicBezTo>
                  <a:cubicBezTo>
                    <a:pt x="335194" y="13245"/>
                    <a:pt x="334261" y="16511"/>
                    <a:pt x="331928" y="17910"/>
                  </a:cubicBezTo>
                  <a:cubicBezTo>
                    <a:pt x="327730" y="20243"/>
                    <a:pt x="323531" y="20243"/>
                    <a:pt x="318866" y="20243"/>
                  </a:cubicBezTo>
                  <a:cubicBezTo>
                    <a:pt x="316534" y="20243"/>
                    <a:pt x="313735" y="20243"/>
                    <a:pt x="311402" y="21176"/>
                  </a:cubicBezTo>
                  <a:cubicBezTo>
                    <a:pt x="306270" y="23508"/>
                    <a:pt x="301139" y="26774"/>
                    <a:pt x="297407" y="31439"/>
                  </a:cubicBezTo>
                  <a:cubicBezTo>
                    <a:pt x="292275" y="37970"/>
                    <a:pt x="287610" y="44968"/>
                    <a:pt x="282479" y="51499"/>
                  </a:cubicBezTo>
                  <a:cubicBezTo>
                    <a:pt x="280146" y="54764"/>
                    <a:pt x="279679" y="58496"/>
                    <a:pt x="281546" y="62228"/>
                  </a:cubicBezTo>
                  <a:cubicBezTo>
                    <a:pt x="282479" y="64561"/>
                    <a:pt x="279679" y="66893"/>
                    <a:pt x="276881" y="66893"/>
                  </a:cubicBezTo>
                  <a:cubicBezTo>
                    <a:pt x="273149" y="66893"/>
                    <a:pt x="269883" y="64095"/>
                    <a:pt x="265684" y="65494"/>
                  </a:cubicBezTo>
                  <a:cubicBezTo>
                    <a:pt x="262885" y="66427"/>
                    <a:pt x="260553" y="65494"/>
                    <a:pt x="259153" y="63161"/>
                  </a:cubicBezTo>
                  <a:cubicBezTo>
                    <a:pt x="256354" y="59429"/>
                    <a:pt x="254022" y="55697"/>
                    <a:pt x="250756" y="52432"/>
                  </a:cubicBezTo>
                  <a:cubicBezTo>
                    <a:pt x="247957" y="49633"/>
                    <a:pt x="244691" y="47767"/>
                    <a:pt x="240493" y="49166"/>
                  </a:cubicBezTo>
                  <a:cubicBezTo>
                    <a:pt x="236294" y="50566"/>
                    <a:pt x="231629" y="51499"/>
                    <a:pt x="228364" y="54298"/>
                  </a:cubicBezTo>
                  <a:cubicBezTo>
                    <a:pt x="225098" y="56630"/>
                    <a:pt x="222299" y="58496"/>
                    <a:pt x="218101" y="58963"/>
                  </a:cubicBezTo>
                  <a:cubicBezTo>
                    <a:pt x="212503" y="59896"/>
                    <a:pt x="213436" y="66427"/>
                    <a:pt x="210170" y="69226"/>
                  </a:cubicBezTo>
                  <a:cubicBezTo>
                    <a:pt x="208771" y="70626"/>
                    <a:pt x="207371" y="72025"/>
                    <a:pt x="205505" y="72958"/>
                  </a:cubicBezTo>
                  <a:cubicBezTo>
                    <a:pt x="199441" y="74824"/>
                    <a:pt x="198041" y="79023"/>
                    <a:pt x="198507" y="85087"/>
                  </a:cubicBezTo>
                  <a:cubicBezTo>
                    <a:pt x="198507" y="86487"/>
                    <a:pt x="198507" y="87420"/>
                    <a:pt x="198041" y="88819"/>
                  </a:cubicBezTo>
                  <a:cubicBezTo>
                    <a:pt x="197574" y="90685"/>
                    <a:pt x="196175" y="92085"/>
                    <a:pt x="194309" y="92085"/>
                  </a:cubicBezTo>
                  <a:cubicBezTo>
                    <a:pt x="192443" y="92085"/>
                    <a:pt x="190577" y="91618"/>
                    <a:pt x="188711" y="91618"/>
                  </a:cubicBezTo>
                  <a:cubicBezTo>
                    <a:pt x="185912" y="91618"/>
                    <a:pt x="184046" y="94417"/>
                    <a:pt x="184512" y="96750"/>
                  </a:cubicBezTo>
                  <a:cubicBezTo>
                    <a:pt x="184979" y="99083"/>
                    <a:pt x="185445" y="101881"/>
                    <a:pt x="185912" y="104214"/>
                  </a:cubicBezTo>
                  <a:cubicBezTo>
                    <a:pt x="185912" y="104681"/>
                    <a:pt x="185445" y="105614"/>
                    <a:pt x="184979" y="106080"/>
                  </a:cubicBezTo>
                  <a:cubicBezTo>
                    <a:pt x="184046" y="107013"/>
                    <a:pt x="182646" y="107013"/>
                    <a:pt x="181713" y="105614"/>
                  </a:cubicBezTo>
                  <a:cubicBezTo>
                    <a:pt x="179847" y="103281"/>
                    <a:pt x="177981" y="100482"/>
                    <a:pt x="176115" y="97683"/>
                  </a:cubicBezTo>
                  <a:cubicBezTo>
                    <a:pt x="174715" y="95817"/>
                    <a:pt x="172383" y="95350"/>
                    <a:pt x="170983" y="96750"/>
                  </a:cubicBezTo>
                  <a:cubicBezTo>
                    <a:pt x="168184" y="99083"/>
                    <a:pt x="164919" y="101415"/>
                    <a:pt x="162120" y="104214"/>
                  </a:cubicBezTo>
                  <a:cubicBezTo>
                    <a:pt x="160254" y="106080"/>
                    <a:pt x="158854" y="108413"/>
                    <a:pt x="158854" y="110745"/>
                  </a:cubicBezTo>
                  <a:cubicBezTo>
                    <a:pt x="159787" y="119609"/>
                    <a:pt x="156522" y="126606"/>
                    <a:pt x="149524" y="132671"/>
                  </a:cubicBezTo>
                  <a:cubicBezTo>
                    <a:pt x="147658" y="134071"/>
                    <a:pt x="146725" y="136869"/>
                    <a:pt x="145326" y="139202"/>
                  </a:cubicBezTo>
                  <a:cubicBezTo>
                    <a:pt x="140660" y="146666"/>
                    <a:pt x="133663" y="150865"/>
                    <a:pt x="124799" y="151798"/>
                  </a:cubicBezTo>
                  <a:cubicBezTo>
                    <a:pt x="119201" y="152264"/>
                    <a:pt x="113137" y="153197"/>
                    <a:pt x="107539" y="154130"/>
                  </a:cubicBezTo>
                  <a:cubicBezTo>
                    <a:pt x="99608" y="159728"/>
                    <a:pt x="88878" y="158329"/>
                    <a:pt x="80948" y="164860"/>
                  </a:cubicBezTo>
                  <a:cubicBezTo>
                    <a:pt x="79548" y="165793"/>
                    <a:pt x="77216" y="166726"/>
                    <a:pt x="75349" y="166260"/>
                  </a:cubicBezTo>
                  <a:cubicBezTo>
                    <a:pt x="68352" y="164394"/>
                    <a:pt x="62754" y="167192"/>
                    <a:pt x="57156" y="170458"/>
                  </a:cubicBezTo>
                  <a:cubicBezTo>
                    <a:pt x="49692" y="174190"/>
                    <a:pt x="43161" y="179322"/>
                    <a:pt x="35230" y="182121"/>
                  </a:cubicBezTo>
                  <a:cubicBezTo>
                    <a:pt x="31498" y="183520"/>
                    <a:pt x="29165" y="186786"/>
                    <a:pt x="26833" y="190051"/>
                  </a:cubicBezTo>
                  <a:cubicBezTo>
                    <a:pt x="24500" y="193317"/>
                    <a:pt x="24034" y="189118"/>
                    <a:pt x="22634" y="189118"/>
                  </a:cubicBezTo>
                  <a:cubicBezTo>
                    <a:pt x="21701" y="189118"/>
                    <a:pt x="19835" y="189118"/>
                    <a:pt x="19369" y="190051"/>
                  </a:cubicBezTo>
                  <a:cubicBezTo>
                    <a:pt x="17969" y="191917"/>
                    <a:pt x="16103" y="194250"/>
                    <a:pt x="15637" y="196582"/>
                  </a:cubicBezTo>
                  <a:cubicBezTo>
                    <a:pt x="14704" y="199848"/>
                    <a:pt x="14704" y="203114"/>
                    <a:pt x="14704" y="205912"/>
                  </a:cubicBezTo>
                  <a:cubicBezTo>
                    <a:pt x="14704" y="211044"/>
                    <a:pt x="13771" y="216176"/>
                    <a:pt x="10505" y="220374"/>
                  </a:cubicBezTo>
                  <a:cubicBezTo>
                    <a:pt x="7240" y="224573"/>
                    <a:pt x="6773" y="229704"/>
                    <a:pt x="6773" y="234836"/>
                  </a:cubicBezTo>
                  <a:cubicBezTo>
                    <a:pt x="6773" y="241834"/>
                    <a:pt x="7240" y="248831"/>
                    <a:pt x="10972" y="255362"/>
                  </a:cubicBezTo>
                  <a:cubicBezTo>
                    <a:pt x="11905" y="256762"/>
                    <a:pt x="12371" y="259094"/>
                    <a:pt x="12838" y="260960"/>
                  </a:cubicBezTo>
                  <a:cubicBezTo>
                    <a:pt x="13304" y="262826"/>
                    <a:pt x="12371" y="264692"/>
                    <a:pt x="10972" y="266092"/>
                  </a:cubicBezTo>
                  <a:cubicBezTo>
                    <a:pt x="10039" y="267025"/>
                    <a:pt x="9105" y="267491"/>
                    <a:pt x="8173" y="268424"/>
                  </a:cubicBezTo>
                  <a:cubicBezTo>
                    <a:pt x="8173" y="268424"/>
                    <a:pt x="8173" y="268424"/>
                    <a:pt x="7706" y="268424"/>
                  </a:cubicBezTo>
                  <a:cubicBezTo>
                    <a:pt x="7706" y="268424"/>
                    <a:pt x="7706" y="268891"/>
                    <a:pt x="7706" y="268891"/>
                  </a:cubicBezTo>
                  <a:cubicBezTo>
                    <a:pt x="7706" y="268891"/>
                    <a:pt x="8173" y="268891"/>
                    <a:pt x="8173" y="268424"/>
                  </a:cubicBezTo>
                  <a:cubicBezTo>
                    <a:pt x="6773" y="271223"/>
                    <a:pt x="5373" y="273556"/>
                    <a:pt x="3974" y="276355"/>
                  </a:cubicBezTo>
                  <a:cubicBezTo>
                    <a:pt x="3974" y="276355"/>
                    <a:pt x="3974" y="276355"/>
                    <a:pt x="3974" y="276355"/>
                  </a:cubicBezTo>
                  <a:cubicBezTo>
                    <a:pt x="3974" y="276355"/>
                    <a:pt x="3974" y="276822"/>
                    <a:pt x="3974" y="276822"/>
                  </a:cubicBezTo>
                  <a:lnTo>
                    <a:pt x="4440" y="276355"/>
                  </a:lnTo>
                  <a:cubicBezTo>
                    <a:pt x="4440" y="278221"/>
                    <a:pt x="4440" y="280087"/>
                    <a:pt x="4907" y="281953"/>
                  </a:cubicBezTo>
                  <a:cubicBezTo>
                    <a:pt x="6773" y="286152"/>
                    <a:pt x="8173" y="290350"/>
                    <a:pt x="7706" y="295015"/>
                  </a:cubicBezTo>
                  <a:cubicBezTo>
                    <a:pt x="6773" y="302946"/>
                    <a:pt x="9105" y="310410"/>
                    <a:pt x="11905" y="317408"/>
                  </a:cubicBezTo>
                  <a:cubicBezTo>
                    <a:pt x="14704" y="325338"/>
                    <a:pt x="15637" y="333735"/>
                    <a:pt x="15170" y="342133"/>
                  </a:cubicBezTo>
                  <a:cubicBezTo>
                    <a:pt x="15170" y="351929"/>
                    <a:pt x="14704" y="361259"/>
                    <a:pt x="17969" y="370590"/>
                  </a:cubicBezTo>
                  <a:cubicBezTo>
                    <a:pt x="18902" y="372922"/>
                    <a:pt x="18436" y="375721"/>
                    <a:pt x="18436" y="378054"/>
                  </a:cubicBezTo>
                  <a:cubicBezTo>
                    <a:pt x="17503" y="383185"/>
                    <a:pt x="16103" y="388317"/>
                    <a:pt x="15170" y="392982"/>
                  </a:cubicBezTo>
                  <a:cubicBezTo>
                    <a:pt x="13771" y="399979"/>
                    <a:pt x="10505" y="406044"/>
                    <a:pt x="3974" y="410243"/>
                  </a:cubicBezTo>
                  <a:cubicBezTo>
                    <a:pt x="-1157" y="413975"/>
                    <a:pt x="-1157" y="421439"/>
                    <a:pt x="3041" y="425637"/>
                  </a:cubicBezTo>
                  <a:cubicBezTo>
                    <a:pt x="5840" y="428436"/>
                    <a:pt x="8639" y="430769"/>
                    <a:pt x="10972" y="434034"/>
                  </a:cubicBezTo>
                  <a:cubicBezTo>
                    <a:pt x="14704" y="439166"/>
                    <a:pt x="19835" y="441032"/>
                    <a:pt x="25900" y="441965"/>
                  </a:cubicBezTo>
                  <a:cubicBezTo>
                    <a:pt x="30565" y="442431"/>
                    <a:pt x="34763" y="442898"/>
                    <a:pt x="39428" y="442431"/>
                  </a:cubicBezTo>
                  <a:cubicBezTo>
                    <a:pt x="41761" y="442431"/>
                    <a:pt x="45027" y="441965"/>
                    <a:pt x="46893" y="440566"/>
                  </a:cubicBezTo>
                  <a:cubicBezTo>
                    <a:pt x="55756" y="434034"/>
                    <a:pt x="67886" y="434034"/>
                    <a:pt x="75349" y="424704"/>
                  </a:cubicBezTo>
                  <a:cubicBezTo>
                    <a:pt x="76283" y="423771"/>
                    <a:pt x="77682" y="423305"/>
                    <a:pt x="78615" y="423305"/>
                  </a:cubicBezTo>
                  <a:cubicBezTo>
                    <a:pt x="87479" y="422372"/>
                    <a:pt x="96342" y="419573"/>
                    <a:pt x="105206" y="421439"/>
                  </a:cubicBezTo>
                  <a:cubicBezTo>
                    <a:pt x="112670" y="423305"/>
                    <a:pt x="120601" y="422838"/>
                    <a:pt x="128065" y="422838"/>
                  </a:cubicBezTo>
                  <a:cubicBezTo>
                    <a:pt x="131797" y="422838"/>
                    <a:pt x="135529" y="420972"/>
                    <a:pt x="138328" y="418173"/>
                  </a:cubicBezTo>
                  <a:cubicBezTo>
                    <a:pt x="146259" y="410243"/>
                    <a:pt x="152790" y="405578"/>
                    <a:pt x="163986" y="399979"/>
                  </a:cubicBezTo>
                  <a:cubicBezTo>
                    <a:pt x="166785" y="398580"/>
                    <a:pt x="169584" y="396714"/>
                    <a:pt x="172383" y="394848"/>
                  </a:cubicBezTo>
                  <a:cubicBezTo>
                    <a:pt x="176115" y="392049"/>
                    <a:pt x="180314" y="390649"/>
                    <a:pt x="184979" y="391116"/>
                  </a:cubicBezTo>
                  <a:cubicBezTo>
                    <a:pt x="196641" y="392515"/>
                    <a:pt x="208304" y="390649"/>
                    <a:pt x="218567" y="385518"/>
                  </a:cubicBezTo>
                  <a:cubicBezTo>
                    <a:pt x="226964" y="381319"/>
                    <a:pt x="235361" y="379920"/>
                    <a:pt x="244691" y="379920"/>
                  </a:cubicBezTo>
                  <a:cubicBezTo>
                    <a:pt x="251223" y="379920"/>
                    <a:pt x="257754" y="380386"/>
                    <a:pt x="263818" y="380386"/>
                  </a:cubicBezTo>
                  <a:cubicBezTo>
                    <a:pt x="267084" y="380386"/>
                    <a:pt x="270349" y="381786"/>
                    <a:pt x="272215" y="384585"/>
                  </a:cubicBezTo>
                  <a:cubicBezTo>
                    <a:pt x="275481" y="388783"/>
                    <a:pt x="280146" y="390649"/>
                    <a:pt x="285278" y="391582"/>
                  </a:cubicBezTo>
                  <a:cubicBezTo>
                    <a:pt x="290876" y="392515"/>
                    <a:pt x="296007" y="395314"/>
                    <a:pt x="301605" y="397647"/>
                  </a:cubicBezTo>
                  <a:cubicBezTo>
                    <a:pt x="304405" y="399046"/>
                    <a:pt x="306737" y="401845"/>
                    <a:pt x="306737" y="405111"/>
                  </a:cubicBezTo>
                  <a:cubicBezTo>
                    <a:pt x="306270" y="409310"/>
                    <a:pt x="307204" y="412575"/>
                    <a:pt x="310002" y="415374"/>
                  </a:cubicBezTo>
                  <a:cubicBezTo>
                    <a:pt x="313268" y="418640"/>
                    <a:pt x="315134" y="422838"/>
                    <a:pt x="315601" y="427503"/>
                  </a:cubicBezTo>
                  <a:cubicBezTo>
                    <a:pt x="316067" y="432168"/>
                    <a:pt x="316534" y="436367"/>
                    <a:pt x="317000" y="441032"/>
                  </a:cubicBezTo>
                  <a:cubicBezTo>
                    <a:pt x="317000" y="442898"/>
                    <a:pt x="317000" y="444764"/>
                    <a:pt x="317000" y="446630"/>
                  </a:cubicBezTo>
                  <a:cubicBezTo>
                    <a:pt x="317000" y="447097"/>
                    <a:pt x="317000" y="448030"/>
                    <a:pt x="317467" y="448496"/>
                  </a:cubicBezTo>
                  <a:cubicBezTo>
                    <a:pt x="318866" y="449896"/>
                    <a:pt x="320266" y="451295"/>
                    <a:pt x="321665" y="452228"/>
                  </a:cubicBezTo>
                  <a:cubicBezTo>
                    <a:pt x="322598" y="452695"/>
                    <a:pt x="324464" y="452228"/>
                    <a:pt x="324931" y="451295"/>
                  </a:cubicBezTo>
                  <a:cubicBezTo>
                    <a:pt x="330062" y="445697"/>
                    <a:pt x="335194" y="439633"/>
                    <a:pt x="340792" y="434501"/>
                  </a:cubicBezTo>
                  <a:cubicBezTo>
                    <a:pt x="343591" y="431702"/>
                    <a:pt x="347323" y="430302"/>
                    <a:pt x="350122" y="427503"/>
                  </a:cubicBezTo>
                  <a:cubicBezTo>
                    <a:pt x="353388" y="424704"/>
                    <a:pt x="356187" y="420972"/>
                    <a:pt x="358986" y="417707"/>
                  </a:cubicBezTo>
                  <a:cubicBezTo>
                    <a:pt x="359452" y="417240"/>
                    <a:pt x="360385" y="417240"/>
                    <a:pt x="360852" y="417240"/>
                  </a:cubicBezTo>
                  <a:cubicBezTo>
                    <a:pt x="361318" y="417240"/>
                    <a:pt x="361785" y="418173"/>
                    <a:pt x="361785" y="418640"/>
                  </a:cubicBezTo>
                  <a:cubicBezTo>
                    <a:pt x="362251" y="421439"/>
                    <a:pt x="362251" y="424238"/>
                    <a:pt x="360385" y="426104"/>
                  </a:cubicBezTo>
                  <a:cubicBezTo>
                    <a:pt x="355720" y="430769"/>
                    <a:pt x="352921" y="436367"/>
                    <a:pt x="351055" y="442898"/>
                  </a:cubicBezTo>
                  <a:cubicBezTo>
                    <a:pt x="349189" y="448963"/>
                    <a:pt x="346390" y="453161"/>
                    <a:pt x="340792" y="455960"/>
                  </a:cubicBezTo>
                  <a:cubicBezTo>
                    <a:pt x="339859" y="456427"/>
                    <a:pt x="338926" y="457826"/>
                    <a:pt x="338926" y="459226"/>
                  </a:cubicBezTo>
                  <a:cubicBezTo>
                    <a:pt x="338926" y="460159"/>
                    <a:pt x="339393" y="462025"/>
                    <a:pt x="340325" y="462491"/>
                  </a:cubicBezTo>
                  <a:cubicBezTo>
                    <a:pt x="342192" y="462958"/>
                    <a:pt x="344058" y="462491"/>
                    <a:pt x="345924" y="462491"/>
                  </a:cubicBezTo>
                  <a:cubicBezTo>
                    <a:pt x="351522" y="462491"/>
                    <a:pt x="355720" y="460159"/>
                    <a:pt x="358053" y="454561"/>
                  </a:cubicBezTo>
                  <a:cubicBezTo>
                    <a:pt x="358519" y="453161"/>
                    <a:pt x="358986" y="452228"/>
                    <a:pt x="359919" y="451295"/>
                  </a:cubicBezTo>
                  <a:cubicBezTo>
                    <a:pt x="360385" y="450829"/>
                    <a:pt x="360852" y="450362"/>
                    <a:pt x="361318" y="449896"/>
                  </a:cubicBezTo>
                  <a:cubicBezTo>
                    <a:pt x="361785" y="450829"/>
                    <a:pt x="363184" y="451295"/>
                    <a:pt x="363184" y="452228"/>
                  </a:cubicBezTo>
                  <a:cubicBezTo>
                    <a:pt x="363651" y="457826"/>
                    <a:pt x="363651" y="463891"/>
                    <a:pt x="359919" y="468556"/>
                  </a:cubicBezTo>
                  <a:cubicBezTo>
                    <a:pt x="358519" y="469956"/>
                    <a:pt x="359919" y="472288"/>
                    <a:pt x="361785" y="472754"/>
                  </a:cubicBezTo>
                  <a:cubicBezTo>
                    <a:pt x="365050" y="473221"/>
                    <a:pt x="367849" y="473221"/>
                    <a:pt x="371115" y="473221"/>
                  </a:cubicBezTo>
                  <a:cubicBezTo>
                    <a:pt x="371115" y="473221"/>
                    <a:pt x="371115" y="472754"/>
                    <a:pt x="371115" y="472754"/>
                  </a:cubicBezTo>
                  <a:lnTo>
                    <a:pt x="372048" y="471821"/>
                  </a:lnTo>
                  <a:lnTo>
                    <a:pt x="371581" y="473221"/>
                  </a:lnTo>
                  <a:cubicBezTo>
                    <a:pt x="371581" y="473221"/>
                    <a:pt x="371115" y="473221"/>
                    <a:pt x="371115" y="473221"/>
                  </a:cubicBezTo>
                  <a:cubicBezTo>
                    <a:pt x="371115" y="473688"/>
                    <a:pt x="371115" y="474154"/>
                    <a:pt x="371115" y="474621"/>
                  </a:cubicBezTo>
                  <a:cubicBezTo>
                    <a:pt x="374847" y="484884"/>
                    <a:pt x="377180" y="495613"/>
                    <a:pt x="372514" y="506343"/>
                  </a:cubicBezTo>
                  <a:cubicBezTo>
                    <a:pt x="371581" y="508209"/>
                    <a:pt x="372514" y="511474"/>
                    <a:pt x="373448" y="513807"/>
                  </a:cubicBezTo>
                  <a:cubicBezTo>
                    <a:pt x="374381" y="516606"/>
                    <a:pt x="376246" y="519405"/>
                    <a:pt x="377646" y="522671"/>
                  </a:cubicBezTo>
                  <a:cubicBezTo>
                    <a:pt x="381378" y="532001"/>
                    <a:pt x="388376" y="536666"/>
                    <a:pt x="397706" y="538998"/>
                  </a:cubicBezTo>
                  <a:cubicBezTo>
                    <a:pt x="402837" y="540398"/>
                    <a:pt x="407036" y="542730"/>
                    <a:pt x="411234" y="545996"/>
                  </a:cubicBezTo>
                  <a:cubicBezTo>
                    <a:pt x="413567" y="547862"/>
                    <a:pt x="415900" y="550661"/>
                    <a:pt x="418232" y="552527"/>
                  </a:cubicBezTo>
                  <a:cubicBezTo>
                    <a:pt x="420098" y="553927"/>
                    <a:pt x="422897" y="554860"/>
                    <a:pt x="425696" y="553460"/>
                  </a:cubicBezTo>
                  <a:cubicBezTo>
                    <a:pt x="433627" y="549262"/>
                    <a:pt x="442024" y="545996"/>
                    <a:pt x="446689" y="537132"/>
                  </a:cubicBezTo>
                  <a:cubicBezTo>
                    <a:pt x="447156" y="535733"/>
                    <a:pt x="449022" y="536200"/>
                    <a:pt x="449955" y="537599"/>
                  </a:cubicBezTo>
                  <a:cubicBezTo>
                    <a:pt x="450421" y="538065"/>
                    <a:pt x="450888" y="538532"/>
                    <a:pt x="450421" y="538998"/>
                  </a:cubicBezTo>
                  <a:cubicBezTo>
                    <a:pt x="449955" y="540865"/>
                    <a:pt x="448555" y="543664"/>
                    <a:pt x="449488" y="544597"/>
                  </a:cubicBezTo>
                  <a:cubicBezTo>
                    <a:pt x="453687" y="550195"/>
                    <a:pt x="456486" y="557192"/>
                    <a:pt x="461617" y="561857"/>
                  </a:cubicBezTo>
                  <a:cubicBezTo>
                    <a:pt x="463017" y="563257"/>
                    <a:pt x="465349" y="563723"/>
                    <a:pt x="466749" y="562790"/>
                  </a:cubicBezTo>
                  <a:cubicBezTo>
                    <a:pt x="473280" y="556726"/>
                    <a:pt x="481211" y="552527"/>
                    <a:pt x="488208" y="546462"/>
                  </a:cubicBezTo>
                  <a:cubicBezTo>
                    <a:pt x="494739" y="540865"/>
                    <a:pt x="502670" y="538532"/>
                    <a:pt x="511067" y="538065"/>
                  </a:cubicBezTo>
                  <a:cubicBezTo>
                    <a:pt x="514333" y="538065"/>
                    <a:pt x="517598" y="538065"/>
                    <a:pt x="520864" y="537599"/>
                  </a:cubicBezTo>
                  <a:cubicBezTo>
                    <a:pt x="525995" y="537132"/>
                    <a:pt x="533926" y="530601"/>
                    <a:pt x="533926" y="525003"/>
                  </a:cubicBezTo>
                  <a:cubicBezTo>
                    <a:pt x="534392" y="516606"/>
                    <a:pt x="538591" y="509142"/>
                    <a:pt x="540457" y="501212"/>
                  </a:cubicBezTo>
                  <a:cubicBezTo>
                    <a:pt x="542323" y="492348"/>
                    <a:pt x="546988" y="484417"/>
                    <a:pt x="553053" y="477886"/>
                  </a:cubicBezTo>
                  <a:cubicBezTo>
                    <a:pt x="557251" y="473688"/>
                    <a:pt x="560050" y="468556"/>
                    <a:pt x="562850" y="463424"/>
                  </a:cubicBezTo>
                  <a:cubicBezTo>
                    <a:pt x="566115" y="457360"/>
                    <a:pt x="569380" y="450829"/>
                    <a:pt x="572646" y="444764"/>
                  </a:cubicBezTo>
                  <a:cubicBezTo>
                    <a:pt x="578244" y="434501"/>
                    <a:pt x="584309" y="425171"/>
                    <a:pt x="595038" y="419106"/>
                  </a:cubicBezTo>
                  <a:cubicBezTo>
                    <a:pt x="596904" y="417707"/>
                    <a:pt x="599237" y="415841"/>
                    <a:pt x="599703" y="413508"/>
                  </a:cubicBezTo>
                  <a:cubicBezTo>
                    <a:pt x="601569" y="405111"/>
                    <a:pt x="609967" y="400446"/>
                    <a:pt x="612766" y="392515"/>
                  </a:cubicBezTo>
                  <a:cubicBezTo>
                    <a:pt x="615098" y="384585"/>
                    <a:pt x="615098" y="376187"/>
                    <a:pt x="618830" y="368257"/>
                  </a:cubicBezTo>
                  <a:cubicBezTo>
                    <a:pt x="623495" y="358927"/>
                    <a:pt x="625361" y="348664"/>
                    <a:pt x="630959" y="340267"/>
                  </a:cubicBezTo>
                  <a:cubicBezTo>
                    <a:pt x="632826" y="337934"/>
                    <a:pt x="633292" y="334202"/>
                    <a:pt x="633758" y="331403"/>
                  </a:cubicBezTo>
                  <a:cubicBezTo>
                    <a:pt x="634691" y="324872"/>
                    <a:pt x="634225" y="318807"/>
                    <a:pt x="632359" y="312276"/>
                  </a:cubicBezTo>
                  <a:cubicBezTo>
                    <a:pt x="630959" y="307611"/>
                    <a:pt x="630959" y="303413"/>
                    <a:pt x="632359" y="299214"/>
                  </a:cubicBezTo>
                  <a:cubicBezTo>
                    <a:pt x="633292" y="296415"/>
                    <a:pt x="634225" y="293149"/>
                    <a:pt x="634225" y="289884"/>
                  </a:cubicBezTo>
                  <a:cubicBezTo>
                    <a:pt x="634691" y="280554"/>
                    <a:pt x="636557" y="272156"/>
                    <a:pt x="639823" y="263759"/>
                  </a:cubicBezTo>
                  <a:cubicBezTo>
                    <a:pt x="640290" y="262826"/>
                    <a:pt x="640756" y="261427"/>
                    <a:pt x="640756" y="260027"/>
                  </a:cubicBezTo>
                  <a:cubicBezTo>
                    <a:pt x="640756" y="259094"/>
                    <a:pt x="639823" y="258161"/>
                    <a:pt x="639356" y="257228"/>
                  </a:cubicBezTo>
                  <a:cubicBezTo>
                    <a:pt x="639356" y="259561"/>
                    <a:pt x="638423" y="260027"/>
                    <a:pt x="637957" y="26002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4595F8F0-5ACA-4333-833E-672230AA8FB6}"/>
                </a:ext>
              </a:extLst>
            </p:cNvPr>
            <p:cNvSpPr/>
            <p:nvPr/>
          </p:nvSpPr>
          <p:spPr>
            <a:xfrm>
              <a:off x="2087220" y="1430839"/>
              <a:ext cx="4665" cy="4665"/>
            </a:xfrm>
            <a:custGeom>
              <a:avLst/>
              <a:gdLst/>
              <a:ahLst/>
              <a:cxnLst/>
              <a:rect l="0" t="0" r="0" b="0"/>
              <a:pathLst>
                <a:path>
                  <a:moveTo>
                    <a:pt x="0" y="467"/>
                  </a:moveTo>
                  <a:cubicBezTo>
                    <a:pt x="0" y="467"/>
                    <a:pt x="467" y="467"/>
                    <a:pt x="467" y="0"/>
                  </a:cubicBezTo>
                  <a:cubicBezTo>
                    <a:pt x="467" y="0"/>
                    <a:pt x="0" y="0"/>
                    <a:pt x="0" y="0"/>
                  </a:cubicBezTo>
                  <a:cubicBezTo>
                    <a:pt x="0" y="467"/>
                    <a:pt x="0" y="467"/>
                    <a:pt x="0" y="467"/>
                  </a:cubicBezTo>
                  <a:cubicBezTo>
                    <a:pt x="0" y="933"/>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D8E80EB7-F277-4D20-BF36-D437186FFA92}"/>
                </a:ext>
              </a:extLst>
            </p:cNvPr>
            <p:cNvSpPr/>
            <p:nvPr/>
          </p:nvSpPr>
          <p:spPr>
            <a:xfrm>
              <a:off x="2106347" y="1372993"/>
              <a:ext cx="4665" cy="4665"/>
            </a:xfrm>
            <a:custGeom>
              <a:avLst/>
              <a:gdLst/>
              <a:ahLst/>
              <a:cxnLst/>
              <a:rect l="0" t="0" r="0" b="0"/>
              <a:pathLst>
                <a:path>
                  <a:moveTo>
                    <a:pt x="467" y="0"/>
                  </a:moveTo>
                  <a:cubicBezTo>
                    <a:pt x="467" y="0"/>
                    <a:pt x="467" y="0"/>
                    <a:pt x="467" y="0"/>
                  </a:cubicBezTo>
                  <a:cubicBezTo>
                    <a:pt x="0" y="0"/>
                    <a:pt x="0" y="0"/>
                    <a:pt x="0" y="0"/>
                  </a:cubicBezTo>
                  <a:cubicBezTo>
                    <a:pt x="0" y="0"/>
                    <a:pt x="0" y="0"/>
                    <a:pt x="0" y="466"/>
                  </a:cubicBezTo>
                  <a:cubicBezTo>
                    <a:pt x="467" y="466"/>
                    <a:pt x="467" y="466"/>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47FBFD1C-0DA6-4ED1-B07D-40457AA086AE}"/>
                </a:ext>
              </a:extLst>
            </p:cNvPr>
            <p:cNvSpPr/>
            <p:nvPr/>
          </p:nvSpPr>
          <p:spPr>
            <a:xfrm>
              <a:off x="1983754" y="1235853"/>
              <a:ext cx="433851" cy="331220"/>
            </a:xfrm>
            <a:custGeom>
              <a:avLst/>
              <a:gdLst/>
              <a:ahLst/>
              <a:cxnLst/>
              <a:rect l="0" t="0" r="0" b="0"/>
              <a:pathLst>
                <a:path w="433851" h="331219">
                  <a:moveTo>
                    <a:pt x="124458" y="144137"/>
                  </a:moveTo>
                  <a:cubicBezTo>
                    <a:pt x="122126" y="147869"/>
                    <a:pt x="122126" y="151135"/>
                    <a:pt x="123525" y="154867"/>
                  </a:cubicBezTo>
                  <a:cubicBezTo>
                    <a:pt x="125858" y="159532"/>
                    <a:pt x="125858" y="164663"/>
                    <a:pt x="124458" y="169795"/>
                  </a:cubicBezTo>
                  <a:cubicBezTo>
                    <a:pt x="123059" y="173993"/>
                    <a:pt x="122592" y="178658"/>
                    <a:pt x="121659" y="182857"/>
                  </a:cubicBezTo>
                  <a:cubicBezTo>
                    <a:pt x="121193" y="183790"/>
                    <a:pt x="120260" y="185190"/>
                    <a:pt x="119327" y="185656"/>
                  </a:cubicBezTo>
                  <a:cubicBezTo>
                    <a:pt x="114662" y="187522"/>
                    <a:pt x="115595" y="191254"/>
                    <a:pt x="115595" y="194986"/>
                  </a:cubicBezTo>
                  <a:cubicBezTo>
                    <a:pt x="115595" y="194986"/>
                    <a:pt x="116061" y="194986"/>
                    <a:pt x="116061" y="194986"/>
                  </a:cubicBezTo>
                  <a:cubicBezTo>
                    <a:pt x="117461" y="196386"/>
                    <a:pt x="118860" y="197785"/>
                    <a:pt x="120726" y="199651"/>
                  </a:cubicBezTo>
                  <a:cubicBezTo>
                    <a:pt x="121193" y="200118"/>
                    <a:pt x="121659" y="200584"/>
                    <a:pt x="122126" y="200584"/>
                  </a:cubicBezTo>
                  <a:cubicBezTo>
                    <a:pt x="123525" y="201051"/>
                    <a:pt x="125391" y="201984"/>
                    <a:pt x="126791" y="202450"/>
                  </a:cubicBezTo>
                  <a:cubicBezTo>
                    <a:pt x="127257" y="202450"/>
                    <a:pt x="128190" y="202450"/>
                    <a:pt x="128657" y="202450"/>
                  </a:cubicBezTo>
                  <a:cubicBezTo>
                    <a:pt x="128657" y="202917"/>
                    <a:pt x="128657" y="202917"/>
                    <a:pt x="128657" y="203383"/>
                  </a:cubicBezTo>
                  <a:cubicBezTo>
                    <a:pt x="129590" y="203850"/>
                    <a:pt x="130523" y="204316"/>
                    <a:pt x="131456" y="204783"/>
                  </a:cubicBezTo>
                  <a:cubicBezTo>
                    <a:pt x="131922" y="204783"/>
                    <a:pt x="132389" y="205716"/>
                    <a:pt x="132389" y="206182"/>
                  </a:cubicBezTo>
                  <a:cubicBezTo>
                    <a:pt x="132389" y="206649"/>
                    <a:pt x="131922" y="207115"/>
                    <a:pt x="131456" y="207582"/>
                  </a:cubicBezTo>
                  <a:cubicBezTo>
                    <a:pt x="130056" y="208515"/>
                    <a:pt x="129123" y="208048"/>
                    <a:pt x="128657" y="206649"/>
                  </a:cubicBezTo>
                  <a:cubicBezTo>
                    <a:pt x="128657" y="205716"/>
                    <a:pt x="128657" y="204783"/>
                    <a:pt x="128657" y="203850"/>
                  </a:cubicBezTo>
                  <a:cubicBezTo>
                    <a:pt x="128657" y="203850"/>
                    <a:pt x="128190" y="203850"/>
                    <a:pt x="128190" y="203850"/>
                  </a:cubicBezTo>
                  <a:cubicBezTo>
                    <a:pt x="127724" y="203850"/>
                    <a:pt x="127257" y="203383"/>
                    <a:pt x="126791" y="203383"/>
                  </a:cubicBezTo>
                  <a:cubicBezTo>
                    <a:pt x="124925" y="203383"/>
                    <a:pt x="123525" y="202450"/>
                    <a:pt x="122126" y="201517"/>
                  </a:cubicBezTo>
                  <a:cubicBezTo>
                    <a:pt x="121659" y="201051"/>
                    <a:pt x="120726" y="201051"/>
                    <a:pt x="120260" y="200584"/>
                  </a:cubicBezTo>
                  <a:cubicBezTo>
                    <a:pt x="118860" y="199185"/>
                    <a:pt x="117461" y="197785"/>
                    <a:pt x="116061" y="196386"/>
                  </a:cubicBezTo>
                  <a:cubicBezTo>
                    <a:pt x="116061" y="196386"/>
                    <a:pt x="116061" y="195919"/>
                    <a:pt x="116061" y="195919"/>
                  </a:cubicBezTo>
                  <a:cubicBezTo>
                    <a:pt x="112329" y="196386"/>
                    <a:pt x="108597" y="196386"/>
                    <a:pt x="104865" y="196852"/>
                  </a:cubicBezTo>
                  <a:cubicBezTo>
                    <a:pt x="102999" y="198252"/>
                    <a:pt x="101133" y="199185"/>
                    <a:pt x="98800" y="199185"/>
                  </a:cubicBezTo>
                  <a:cubicBezTo>
                    <a:pt x="94602" y="199651"/>
                    <a:pt x="90403" y="200118"/>
                    <a:pt x="85738" y="200584"/>
                  </a:cubicBezTo>
                  <a:cubicBezTo>
                    <a:pt x="83872" y="207582"/>
                    <a:pt x="79674" y="212713"/>
                    <a:pt x="74076" y="216445"/>
                  </a:cubicBezTo>
                  <a:cubicBezTo>
                    <a:pt x="69877" y="219245"/>
                    <a:pt x="68944" y="223443"/>
                    <a:pt x="68011" y="228108"/>
                  </a:cubicBezTo>
                  <a:cubicBezTo>
                    <a:pt x="67545" y="230441"/>
                    <a:pt x="69877" y="233240"/>
                    <a:pt x="72210" y="233706"/>
                  </a:cubicBezTo>
                  <a:cubicBezTo>
                    <a:pt x="73609" y="234173"/>
                    <a:pt x="74542" y="233706"/>
                    <a:pt x="75942" y="234173"/>
                  </a:cubicBezTo>
                  <a:cubicBezTo>
                    <a:pt x="82006" y="235106"/>
                    <a:pt x="83872" y="236972"/>
                    <a:pt x="83872" y="242570"/>
                  </a:cubicBezTo>
                  <a:cubicBezTo>
                    <a:pt x="83872" y="244902"/>
                    <a:pt x="84339" y="247701"/>
                    <a:pt x="83872" y="250034"/>
                  </a:cubicBezTo>
                  <a:cubicBezTo>
                    <a:pt x="83406" y="253299"/>
                    <a:pt x="82473" y="256099"/>
                    <a:pt x="80140" y="258431"/>
                  </a:cubicBezTo>
                  <a:cubicBezTo>
                    <a:pt x="79674" y="258898"/>
                    <a:pt x="79207" y="258898"/>
                    <a:pt x="78274" y="258898"/>
                  </a:cubicBezTo>
                  <a:cubicBezTo>
                    <a:pt x="77808" y="258898"/>
                    <a:pt x="76875" y="258431"/>
                    <a:pt x="76875" y="258431"/>
                  </a:cubicBezTo>
                  <a:cubicBezTo>
                    <a:pt x="75942" y="254233"/>
                    <a:pt x="75475" y="249567"/>
                    <a:pt x="74076" y="245369"/>
                  </a:cubicBezTo>
                  <a:cubicBezTo>
                    <a:pt x="73143" y="243036"/>
                    <a:pt x="71277" y="241170"/>
                    <a:pt x="68944" y="240237"/>
                  </a:cubicBezTo>
                  <a:cubicBezTo>
                    <a:pt x="64745" y="237905"/>
                    <a:pt x="60547" y="238371"/>
                    <a:pt x="55882" y="240237"/>
                  </a:cubicBezTo>
                  <a:cubicBezTo>
                    <a:pt x="54949" y="240704"/>
                    <a:pt x="53549" y="241637"/>
                    <a:pt x="53083" y="242570"/>
                  </a:cubicBezTo>
                  <a:cubicBezTo>
                    <a:pt x="52150" y="244436"/>
                    <a:pt x="51683" y="246302"/>
                    <a:pt x="51683" y="248168"/>
                  </a:cubicBezTo>
                  <a:cubicBezTo>
                    <a:pt x="51217" y="255632"/>
                    <a:pt x="53549" y="262630"/>
                    <a:pt x="54482" y="270094"/>
                  </a:cubicBezTo>
                  <a:cubicBezTo>
                    <a:pt x="54482" y="270094"/>
                    <a:pt x="54949" y="270094"/>
                    <a:pt x="54949" y="270094"/>
                  </a:cubicBezTo>
                  <a:lnTo>
                    <a:pt x="54482" y="270560"/>
                  </a:lnTo>
                  <a:cubicBezTo>
                    <a:pt x="54482" y="270560"/>
                    <a:pt x="54482" y="270094"/>
                    <a:pt x="54482" y="270094"/>
                  </a:cubicBezTo>
                  <a:cubicBezTo>
                    <a:pt x="52616" y="270094"/>
                    <a:pt x="50750" y="270560"/>
                    <a:pt x="49351" y="270560"/>
                  </a:cubicBezTo>
                  <a:cubicBezTo>
                    <a:pt x="37688" y="268228"/>
                    <a:pt x="27891" y="271960"/>
                    <a:pt x="18561" y="277558"/>
                  </a:cubicBezTo>
                  <a:cubicBezTo>
                    <a:pt x="18095" y="278024"/>
                    <a:pt x="17162" y="278024"/>
                    <a:pt x="16695" y="278491"/>
                  </a:cubicBezTo>
                  <a:cubicBezTo>
                    <a:pt x="15296" y="279890"/>
                    <a:pt x="13896" y="280823"/>
                    <a:pt x="12497" y="282223"/>
                  </a:cubicBezTo>
                  <a:cubicBezTo>
                    <a:pt x="10164" y="284555"/>
                    <a:pt x="9231" y="281756"/>
                    <a:pt x="7832" y="280823"/>
                  </a:cubicBezTo>
                  <a:cubicBezTo>
                    <a:pt x="5032" y="278491"/>
                    <a:pt x="2234" y="278491"/>
                    <a:pt x="1300" y="280357"/>
                  </a:cubicBezTo>
                  <a:cubicBezTo>
                    <a:pt x="-566" y="284555"/>
                    <a:pt x="-566" y="290620"/>
                    <a:pt x="2234" y="292953"/>
                  </a:cubicBezTo>
                  <a:cubicBezTo>
                    <a:pt x="8298" y="297618"/>
                    <a:pt x="14363" y="302283"/>
                    <a:pt x="21360" y="305082"/>
                  </a:cubicBezTo>
                  <a:cubicBezTo>
                    <a:pt x="29291" y="307881"/>
                    <a:pt x="36289" y="312079"/>
                    <a:pt x="43753" y="316278"/>
                  </a:cubicBezTo>
                  <a:cubicBezTo>
                    <a:pt x="45619" y="317211"/>
                    <a:pt x="47018" y="318144"/>
                    <a:pt x="48884" y="319077"/>
                  </a:cubicBezTo>
                  <a:cubicBezTo>
                    <a:pt x="51683" y="320477"/>
                    <a:pt x="55415" y="320010"/>
                    <a:pt x="57281" y="316278"/>
                  </a:cubicBezTo>
                  <a:cubicBezTo>
                    <a:pt x="57748" y="315345"/>
                    <a:pt x="58681" y="314412"/>
                    <a:pt x="59147" y="313479"/>
                  </a:cubicBezTo>
                  <a:cubicBezTo>
                    <a:pt x="59147" y="313479"/>
                    <a:pt x="59147" y="313479"/>
                    <a:pt x="59147" y="313479"/>
                  </a:cubicBezTo>
                  <a:lnTo>
                    <a:pt x="58681" y="313012"/>
                  </a:lnTo>
                  <a:lnTo>
                    <a:pt x="59614" y="313012"/>
                  </a:lnTo>
                  <a:cubicBezTo>
                    <a:pt x="59614" y="313012"/>
                    <a:pt x="59614" y="313479"/>
                    <a:pt x="59147" y="313479"/>
                  </a:cubicBezTo>
                  <a:cubicBezTo>
                    <a:pt x="61946" y="313012"/>
                    <a:pt x="65212" y="311613"/>
                    <a:pt x="68011" y="313945"/>
                  </a:cubicBezTo>
                  <a:cubicBezTo>
                    <a:pt x="74076" y="318610"/>
                    <a:pt x="81073" y="320943"/>
                    <a:pt x="89470" y="319544"/>
                  </a:cubicBezTo>
                  <a:cubicBezTo>
                    <a:pt x="90403" y="319544"/>
                    <a:pt x="91803" y="320010"/>
                    <a:pt x="93202" y="320477"/>
                  </a:cubicBezTo>
                  <a:cubicBezTo>
                    <a:pt x="96468" y="321410"/>
                    <a:pt x="97867" y="322809"/>
                    <a:pt x="98334" y="327008"/>
                  </a:cubicBezTo>
                  <a:cubicBezTo>
                    <a:pt x="98334" y="327474"/>
                    <a:pt x="97867" y="328407"/>
                    <a:pt x="98334" y="328874"/>
                  </a:cubicBezTo>
                  <a:cubicBezTo>
                    <a:pt x="98800" y="331673"/>
                    <a:pt x="101133" y="333539"/>
                    <a:pt x="103465" y="333072"/>
                  </a:cubicBezTo>
                  <a:cubicBezTo>
                    <a:pt x="107664" y="332139"/>
                    <a:pt x="111863" y="330740"/>
                    <a:pt x="116528" y="329807"/>
                  </a:cubicBezTo>
                  <a:cubicBezTo>
                    <a:pt x="119327" y="328874"/>
                    <a:pt x="122126" y="326541"/>
                    <a:pt x="125391" y="327008"/>
                  </a:cubicBezTo>
                  <a:cubicBezTo>
                    <a:pt x="132855" y="327941"/>
                    <a:pt x="136587" y="322343"/>
                    <a:pt x="141253" y="318144"/>
                  </a:cubicBezTo>
                  <a:cubicBezTo>
                    <a:pt x="141719" y="317677"/>
                    <a:pt x="141719" y="317211"/>
                    <a:pt x="142186" y="316278"/>
                  </a:cubicBezTo>
                  <a:cubicBezTo>
                    <a:pt x="144985" y="310680"/>
                    <a:pt x="144052" y="306948"/>
                    <a:pt x="137987" y="304149"/>
                  </a:cubicBezTo>
                  <a:cubicBezTo>
                    <a:pt x="136121" y="303216"/>
                    <a:pt x="134255" y="302749"/>
                    <a:pt x="134255" y="300883"/>
                  </a:cubicBezTo>
                  <a:cubicBezTo>
                    <a:pt x="133788" y="298084"/>
                    <a:pt x="134721" y="295752"/>
                    <a:pt x="136587" y="293886"/>
                  </a:cubicBezTo>
                  <a:cubicBezTo>
                    <a:pt x="137987" y="292486"/>
                    <a:pt x="139387" y="291553"/>
                    <a:pt x="141253" y="290620"/>
                  </a:cubicBezTo>
                  <a:cubicBezTo>
                    <a:pt x="144985" y="288288"/>
                    <a:pt x="149183" y="286888"/>
                    <a:pt x="153382" y="284555"/>
                  </a:cubicBezTo>
                  <a:cubicBezTo>
                    <a:pt x="158047" y="282223"/>
                    <a:pt x="161779" y="278491"/>
                    <a:pt x="163178" y="273359"/>
                  </a:cubicBezTo>
                  <a:cubicBezTo>
                    <a:pt x="163645" y="271960"/>
                    <a:pt x="164111" y="271027"/>
                    <a:pt x="164111" y="269627"/>
                  </a:cubicBezTo>
                  <a:cubicBezTo>
                    <a:pt x="164111" y="269161"/>
                    <a:pt x="164578" y="268228"/>
                    <a:pt x="165044" y="267761"/>
                  </a:cubicBezTo>
                  <a:cubicBezTo>
                    <a:pt x="166444" y="264962"/>
                    <a:pt x="168310" y="263563"/>
                    <a:pt x="171109" y="264496"/>
                  </a:cubicBezTo>
                  <a:cubicBezTo>
                    <a:pt x="177174" y="266828"/>
                    <a:pt x="183705" y="265429"/>
                    <a:pt x="189769" y="265429"/>
                  </a:cubicBezTo>
                  <a:cubicBezTo>
                    <a:pt x="192568" y="265429"/>
                    <a:pt x="194434" y="261697"/>
                    <a:pt x="193035" y="258431"/>
                  </a:cubicBezTo>
                  <a:cubicBezTo>
                    <a:pt x="192568" y="257498"/>
                    <a:pt x="192102" y="256565"/>
                    <a:pt x="192102" y="255632"/>
                  </a:cubicBezTo>
                  <a:cubicBezTo>
                    <a:pt x="192102" y="255632"/>
                    <a:pt x="191635" y="255632"/>
                    <a:pt x="191635" y="255632"/>
                  </a:cubicBezTo>
                  <a:cubicBezTo>
                    <a:pt x="191169" y="255632"/>
                    <a:pt x="191169" y="255166"/>
                    <a:pt x="190702" y="255166"/>
                  </a:cubicBezTo>
                  <a:cubicBezTo>
                    <a:pt x="189769" y="255166"/>
                    <a:pt x="189303" y="255166"/>
                    <a:pt x="188370" y="254699"/>
                  </a:cubicBezTo>
                  <a:cubicBezTo>
                    <a:pt x="189769" y="253299"/>
                    <a:pt x="190236" y="254233"/>
                    <a:pt x="190702" y="255166"/>
                  </a:cubicBezTo>
                  <a:cubicBezTo>
                    <a:pt x="191169" y="255166"/>
                    <a:pt x="191635" y="255166"/>
                    <a:pt x="192102" y="255166"/>
                  </a:cubicBezTo>
                  <a:cubicBezTo>
                    <a:pt x="192102" y="255166"/>
                    <a:pt x="192102" y="255632"/>
                    <a:pt x="192102" y="255632"/>
                  </a:cubicBezTo>
                  <a:cubicBezTo>
                    <a:pt x="197700" y="256565"/>
                    <a:pt x="202832" y="255166"/>
                    <a:pt x="206097" y="250034"/>
                  </a:cubicBezTo>
                  <a:cubicBezTo>
                    <a:pt x="207497" y="247235"/>
                    <a:pt x="209829" y="244902"/>
                    <a:pt x="211695" y="243036"/>
                  </a:cubicBezTo>
                  <a:cubicBezTo>
                    <a:pt x="214028" y="240704"/>
                    <a:pt x="215894" y="238371"/>
                    <a:pt x="217760" y="236039"/>
                  </a:cubicBezTo>
                  <a:cubicBezTo>
                    <a:pt x="220559" y="232773"/>
                    <a:pt x="220092" y="229041"/>
                    <a:pt x="217760" y="225776"/>
                  </a:cubicBezTo>
                  <a:cubicBezTo>
                    <a:pt x="215894" y="223443"/>
                    <a:pt x="214494" y="221111"/>
                    <a:pt x="214961" y="217845"/>
                  </a:cubicBezTo>
                  <a:cubicBezTo>
                    <a:pt x="214961" y="217845"/>
                    <a:pt x="214494" y="217845"/>
                    <a:pt x="214494" y="217845"/>
                  </a:cubicBezTo>
                  <a:cubicBezTo>
                    <a:pt x="214028" y="217378"/>
                    <a:pt x="213561" y="217378"/>
                    <a:pt x="213561" y="216912"/>
                  </a:cubicBezTo>
                  <a:cubicBezTo>
                    <a:pt x="214028" y="216912"/>
                    <a:pt x="214494" y="216912"/>
                    <a:pt x="214961" y="217378"/>
                  </a:cubicBezTo>
                  <a:cubicBezTo>
                    <a:pt x="214961" y="217378"/>
                    <a:pt x="214961" y="217845"/>
                    <a:pt x="214961" y="217845"/>
                  </a:cubicBezTo>
                  <a:cubicBezTo>
                    <a:pt x="217760" y="218778"/>
                    <a:pt x="220559" y="220178"/>
                    <a:pt x="223358" y="221111"/>
                  </a:cubicBezTo>
                  <a:cubicBezTo>
                    <a:pt x="226623" y="222044"/>
                    <a:pt x="229422" y="220178"/>
                    <a:pt x="229889" y="216445"/>
                  </a:cubicBezTo>
                  <a:cubicBezTo>
                    <a:pt x="230355" y="213180"/>
                    <a:pt x="229422" y="209914"/>
                    <a:pt x="226623" y="208048"/>
                  </a:cubicBezTo>
                  <a:cubicBezTo>
                    <a:pt x="224291" y="206649"/>
                    <a:pt x="221958" y="206182"/>
                    <a:pt x="219626" y="205249"/>
                  </a:cubicBezTo>
                  <a:cubicBezTo>
                    <a:pt x="219159" y="205249"/>
                    <a:pt x="218693" y="204783"/>
                    <a:pt x="217760" y="204316"/>
                  </a:cubicBezTo>
                  <a:cubicBezTo>
                    <a:pt x="218693" y="203383"/>
                    <a:pt x="219159" y="202450"/>
                    <a:pt x="220092" y="201517"/>
                  </a:cubicBezTo>
                  <a:cubicBezTo>
                    <a:pt x="221958" y="200584"/>
                    <a:pt x="223824" y="199651"/>
                    <a:pt x="225224" y="200118"/>
                  </a:cubicBezTo>
                  <a:cubicBezTo>
                    <a:pt x="230822" y="201517"/>
                    <a:pt x="236886" y="201051"/>
                    <a:pt x="242485" y="200584"/>
                  </a:cubicBezTo>
                  <a:cubicBezTo>
                    <a:pt x="246217" y="200584"/>
                    <a:pt x="248549" y="198718"/>
                    <a:pt x="249016" y="194986"/>
                  </a:cubicBezTo>
                  <a:cubicBezTo>
                    <a:pt x="249482" y="193587"/>
                    <a:pt x="249949" y="192654"/>
                    <a:pt x="249949" y="191254"/>
                  </a:cubicBezTo>
                  <a:cubicBezTo>
                    <a:pt x="250882" y="191721"/>
                    <a:pt x="251815" y="192187"/>
                    <a:pt x="252748" y="193120"/>
                  </a:cubicBezTo>
                  <a:cubicBezTo>
                    <a:pt x="253681" y="194053"/>
                    <a:pt x="254614" y="194520"/>
                    <a:pt x="256013" y="195453"/>
                  </a:cubicBezTo>
                  <a:cubicBezTo>
                    <a:pt x="264410" y="199651"/>
                    <a:pt x="270009" y="198718"/>
                    <a:pt x="276073" y="191254"/>
                  </a:cubicBezTo>
                  <a:cubicBezTo>
                    <a:pt x="282604" y="183323"/>
                    <a:pt x="289602" y="176326"/>
                    <a:pt x="298465" y="171194"/>
                  </a:cubicBezTo>
                  <a:cubicBezTo>
                    <a:pt x="303131" y="168862"/>
                    <a:pt x="307796" y="166996"/>
                    <a:pt x="310595" y="162797"/>
                  </a:cubicBezTo>
                  <a:cubicBezTo>
                    <a:pt x="312461" y="159998"/>
                    <a:pt x="315726" y="159065"/>
                    <a:pt x="318525" y="158132"/>
                  </a:cubicBezTo>
                  <a:cubicBezTo>
                    <a:pt x="328322" y="155333"/>
                    <a:pt x="336719" y="148802"/>
                    <a:pt x="346982" y="147402"/>
                  </a:cubicBezTo>
                  <a:cubicBezTo>
                    <a:pt x="355846" y="142271"/>
                    <a:pt x="364709" y="137139"/>
                    <a:pt x="373107" y="132008"/>
                  </a:cubicBezTo>
                  <a:cubicBezTo>
                    <a:pt x="374506" y="131075"/>
                    <a:pt x="374973" y="128742"/>
                    <a:pt x="375439" y="126876"/>
                  </a:cubicBezTo>
                  <a:cubicBezTo>
                    <a:pt x="375905" y="125010"/>
                    <a:pt x="374506" y="123611"/>
                    <a:pt x="370307" y="122211"/>
                  </a:cubicBezTo>
                  <a:cubicBezTo>
                    <a:pt x="367975" y="121278"/>
                    <a:pt x="365642" y="120345"/>
                    <a:pt x="363310" y="119412"/>
                  </a:cubicBezTo>
                  <a:cubicBezTo>
                    <a:pt x="363310" y="119412"/>
                    <a:pt x="363310" y="119879"/>
                    <a:pt x="363310" y="119879"/>
                  </a:cubicBezTo>
                  <a:lnTo>
                    <a:pt x="362843" y="120812"/>
                  </a:lnTo>
                  <a:lnTo>
                    <a:pt x="363310" y="119412"/>
                  </a:lnTo>
                  <a:cubicBezTo>
                    <a:pt x="363310" y="119412"/>
                    <a:pt x="363310" y="119412"/>
                    <a:pt x="363776" y="119412"/>
                  </a:cubicBezTo>
                  <a:cubicBezTo>
                    <a:pt x="364709" y="117546"/>
                    <a:pt x="365176" y="115213"/>
                    <a:pt x="368441" y="115213"/>
                  </a:cubicBezTo>
                  <a:cubicBezTo>
                    <a:pt x="377772" y="114747"/>
                    <a:pt x="387568" y="113814"/>
                    <a:pt x="396898" y="112881"/>
                  </a:cubicBezTo>
                  <a:cubicBezTo>
                    <a:pt x="405762" y="108216"/>
                    <a:pt x="415092" y="103551"/>
                    <a:pt x="423956" y="98886"/>
                  </a:cubicBezTo>
                  <a:cubicBezTo>
                    <a:pt x="424889" y="98419"/>
                    <a:pt x="426288" y="97953"/>
                    <a:pt x="427221" y="97020"/>
                  </a:cubicBezTo>
                  <a:cubicBezTo>
                    <a:pt x="429087" y="94687"/>
                    <a:pt x="431886" y="92355"/>
                    <a:pt x="432819" y="89556"/>
                  </a:cubicBezTo>
                  <a:cubicBezTo>
                    <a:pt x="434219" y="86290"/>
                    <a:pt x="434685" y="82091"/>
                    <a:pt x="434685" y="78359"/>
                  </a:cubicBezTo>
                  <a:cubicBezTo>
                    <a:pt x="434685" y="74161"/>
                    <a:pt x="432819" y="70895"/>
                    <a:pt x="428621" y="69496"/>
                  </a:cubicBezTo>
                  <a:cubicBezTo>
                    <a:pt x="425822" y="68563"/>
                    <a:pt x="424422" y="67163"/>
                    <a:pt x="424889" y="63898"/>
                  </a:cubicBezTo>
                  <a:cubicBezTo>
                    <a:pt x="425355" y="59699"/>
                    <a:pt x="425355" y="55034"/>
                    <a:pt x="425355" y="50369"/>
                  </a:cubicBezTo>
                  <a:cubicBezTo>
                    <a:pt x="425355" y="49436"/>
                    <a:pt x="424422" y="47570"/>
                    <a:pt x="423489" y="47570"/>
                  </a:cubicBezTo>
                  <a:cubicBezTo>
                    <a:pt x="419291" y="46170"/>
                    <a:pt x="415092" y="44771"/>
                    <a:pt x="410894" y="43371"/>
                  </a:cubicBezTo>
                  <a:cubicBezTo>
                    <a:pt x="406695" y="42438"/>
                    <a:pt x="403430" y="42905"/>
                    <a:pt x="400164" y="44771"/>
                  </a:cubicBezTo>
                  <a:cubicBezTo>
                    <a:pt x="398764" y="45237"/>
                    <a:pt x="397365" y="45704"/>
                    <a:pt x="395965" y="46170"/>
                  </a:cubicBezTo>
                  <a:cubicBezTo>
                    <a:pt x="395499" y="46637"/>
                    <a:pt x="395499" y="46637"/>
                    <a:pt x="395032" y="47103"/>
                  </a:cubicBezTo>
                  <a:cubicBezTo>
                    <a:pt x="394566" y="47103"/>
                    <a:pt x="394099" y="47103"/>
                    <a:pt x="394099" y="47103"/>
                  </a:cubicBezTo>
                  <a:cubicBezTo>
                    <a:pt x="393633" y="47570"/>
                    <a:pt x="393166" y="48503"/>
                    <a:pt x="392700" y="48969"/>
                  </a:cubicBezTo>
                  <a:cubicBezTo>
                    <a:pt x="392700" y="48969"/>
                    <a:pt x="391767" y="48503"/>
                    <a:pt x="391300" y="48503"/>
                  </a:cubicBezTo>
                  <a:cubicBezTo>
                    <a:pt x="391767" y="47103"/>
                    <a:pt x="393166" y="47103"/>
                    <a:pt x="394099" y="47103"/>
                  </a:cubicBezTo>
                  <a:cubicBezTo>
                    <a:pt x="394099" y="47103"/>
                    <a:pt x="394566" y="46637"/>
                    <a:pt x="394566" y="46637"/>
                  </a:cubicBezTo>
                  <a:cubicBezTo>
                    <a:pt x="395032" y="46637"/>
                    <a:pt x="395499" y="46637"/>
                    <a:pt x="395965" y="46170"/>
                  </a:cubicBezTo>
                  <a:cubicBezTo>
                    <a:pt x="397831" y="44304"/>
                    <a:pt x="399697" y="41972"/>
                    <a:pt x="401563" y="40106"/>
                  </a:cubicBezTo>
                  <a:cubicBezTo>
                    <a:pt x="404362" y="37307"/>
                    <a:pt x="404829" y="36840"/>
                    <a:pt x="401563" y="34041"/>
                  </a:cubicBezTo>
                  <a:cubicBezTo>
                    <a:pt x="400630" y="33108"/>
                    <a:pt x="399697" y="32642"/>
                    <a:pt x="398298" y="31709"/>
                  </a:cubicBezTo>
                  <a:cubicBezTo>
                    <a:pt x="397831" y="31242"/>
                    <a:pt x="397365" y="30776"/>
                    <a:pt x="396432" y="30776"/>
                  </a:cubicBezTo>
                  <a:cubicBezTo>
                    <a:pt x="391300" y="30309"/>
                    <a:pt x="387568" y="26577"/>
                    <a:pt x="382437" y="25644"/>
                  </a:cubicBezTo>
                  <a:cubicBezTo>
                    <a:pt x="378705" y="25178"/>
                    <a:pt x="376839" y="23312"/>
                    <a:pt x="375905" y="19580"/>
                  </a:cubicBezTo>
                  <a:cubicBezTo>
                    <a:pt x="374973" y="16781"/>
                    <a:pt x="373107" y="15381"/>
                    <a:pt x="370307" y="14914"/>
                  </a:cubicBezTo>
                  <a:cubicBezTo>
                    <a:pt x="365176" y="13981"/>
                    <a:pt x="360044" y="13515"/>
                    <a:pt x="355379" y="11649"/>
                  </a:cubicBezTo>
                  <a:cubicBezTo>
                    <a:pt x="349781" y="9783"/>
                    <a:pt x="345583" y="10249"/>
                    <a:pt x="340917" y="13048"/>
                  </a:cubicBezTo>
                  <a:cubicBezTo>
                    <a:pt x="337652" y="14914"/>
                    <a:pt x="335319" y="13515"/>
                    <a:pt x="335319" y="8383"/>
                  </a:cubicBezTo>
                  <a:cubicBezTo>
                    <a:pt x="335319" y="6984"/>
                    <a:pt x="335786" y="5584"/>
                    <a:pt x="334853" y="5118"/>
                  </a:cubicBezTo>
                  <a:cubicBezTo>
                    <a:pt x="327855" y="3252"/>
                    <a:pt x="321324" y="1386"/>
                    <a:pt x="314327" y="453"/>
                  </a:cubicBezTo>
                  <a:cubicBezTo>
                    <a:pt x="311994" y="-14"/>
                    <a:pt x="309195" y="453"/>
                    <a:pt x="306863" y="453"/>
                  </a:cubicBezTo>
                  <a:cubicBezTo>
                    <a:pt x="304530" y="453"/>
                    <a:pt x="302197" y="2785"/>
                    <a:pt x="301731" y="5584"/>
                  </a:cubicBezTo>
                  <a:cubicBezTo>
                    <a:pt x="301264" y="10249"/>
                    <a:pt x="300798" y="14448"/>
                    <a:pt x="300331" y="18647"/>
                  </a:cubicBezTo>
                  <a:cubicBezTo>
                    <a:pt x="300331" y="19113"/>
                    <a:pt x="299398" y="19580"/>
                    <a:pt x="298932" y="19580"/>
                  </a:cubicBezTo>
                  <a:cubicBezTo>
                    <a:pt x="297532" y="20046"/>
                    <a:pt x="296599" y="19580"/>
                    <a:pt x="296133" y="18180"/>
                  </a:cubicBezTo>
                  <a:cubicBezTo>
                    <a:pt x="295666" y="16314"/>
                    <a:pt x="295666" y="14448"/>
                    <a:pt x="295666" y="12582"/>
                  </a:cubicBezTo>
                  <a:cubicBezTo>
                    <a:pt x="295666" y="12115"/>
                    <a:pt x="295666" y="11182"/>
                    <a:pt x="295200" y="10716"/>
                  </a:cubicBezTo>
                  <a:cubicBezTo>
                    <a:pt x="294267" y="9783"/>
                    <a:pt x="293334" y="8383"/>
                    <a:pt x="292401" y="8850"/>
                  </a:cubicBezTo>
                  <a:cubicBezTo>
                    <a:pt x="286803" y="9783"/>
                    <a:pt x="284470" y="5584"/>
                    <a:pt x="281671" y="2319"/>
                  </a:cubicBezTo>
                  <a:cubicBezTo>
                    <a:pt x="279339" y="-480"/>
                    <a:pt x="276073" y="-480"/>
                    <a:pt x="272808" y="919"/>
                  </a:cubicBezTo>
                  <a:cubicBezTo>
                    <a:pt x="269542" y="2319"/>
                    <a:pt x="267676" y="5118"/>
                    <a:pt x="267676" y="8383"/>
                  </a:cubicBezTo>
                  <a:cubicBezTo>
                    <a:pt x="267676" y="10716"/>
                    <a:pt x="268609" y="13515"/>
                    <a:pt x="268609" y="15848"/>
                  </a:cubicBezTo>
                  <a:cubicBezTo>
                    <a:pt x="268609" y="16314"/>
                    <a:pt x="268143" y="17247"/>
                    <a:pt x="267209" y="17247"/>
                  </a:cubicBezTo>
                  <a:cubicBezTo>
                    <a:pt x="266743" y="17247"/>
                    <a:pt x="265810" y="17247"/>
                    <a:pt x="265343" y="16781"/>
                  </a:cubicBezTo>
                  <a:cubicBezTo>
                    <a:pt x="263477" y="13515"/>
                    <a:pt x="262078" y="9783"/>
                    <a:pt x="260212" y="6517"/>
                  </a:cubicBezTo>
                  <a:cubicBezTo>
                    <a:pt x="257879" y="2785"/>
                    <a:pt x="253214" y="3718"/>
                    <a:pt x="251348" y="7450"/>
                  </a:cubicBezTo>
                  <a:cubicBezTo>
                    <a:pt x="249016" y="11182"/>
                    <a:pt x="249016" y="11649"/>
                    <a:pt x="246217" y="10716"/>
                  </a:cubicBezTo>
                  <a:cubicBezTo>
                    <a:pt x="245750" y="10716"/>
                    <a:pt x="244817" y="10249"/>
                    <a:pt x="244351" y="9783"/>
                  </a:cubicBezTo>
                  <a:cubicBezTo>
                    <a:pt x="240618" y="8850"/>
                    <a:pt x="237353" y="10716"/>
                    <a:pt x="237820" y="13981"/>
                  </a:cubicBezTo>
                  <a:cubicBezTo>
                    <a:pt x="239219" y="19113"/>
                    <a:pt x="237353" y="21912"/>
                    <a:pt x="233621" y="24711"/>
                  </a:cubicBezTo>
                  <a:cubicBezTo>
                    <a:pt x="231755" y="26111"/>
                    <a:pt x="231288" y="29376"/>
                    <a:pt x="230355" y="31242"/>
                  </a:cubicBezTo>
                  <a:cubicBezTo>
                    <a:pt x="228956" y="33575"/>
                    <a:pt x="223358" y="33108"/>
                    <a:pt x="221958" y="30776"/>
                  </a:cubicBezTo>
                  <a:cubicBezTo>
                    <a:pt x="219626" y="25644"/>
                    <a:pt x="217293" y="20046"/>
                    <a:pt x="214494" y="15381"/>
                  </a:cubicBezTo>
                  <a:cubicBezTo>
                    <a:pt x="213561" y="13515"/>
                    <a:pt x="210296" y="13048"/>
                    <a:pt x="207497" y="12582"/>
                  </a:cubicBezTo>
                  <a:cubicBezTo>
                    <a:pt x="205630" y="12115"/>
                    <a:pt x="202832" y="13981"/>
                    <a:pt x="202365" y="17247"/>
                  </a:cubicBezTo>
                  <a:cubicBezTo>
                    <a:pt x="201898" y="20979"/>
                    <a:pt x="200499" y="23312"/>
                    <a:pt x="196767" y="23778"/>
                  </a:cubicBezTo>
                  <a:cubicBezTo>
                    <a:pt x="195367" y="23778"/>
                    <a:pt x="193968" y="24245"/>
                    <a:pt x="193035" y="24711"/>
                  </a:cubicBezTo>
                  <a:cubicBezTo>
                    <a:pt x="192102" y="25178"/>
                    <a:pt x="191169" y="27044"/>
                    <a:pt x="191169" y="27977"/>
                  </a:cubicBezTo>
                  <a:cubicBezTo>
                    <a:pt x="192568" y="32642"/>
                    <a:pt x="194901" y="37307"/>
                    <a:pt x="196767" y="41972"/>
                  </a:cubicBezTo>
                  <a:cubicBezTo>
                    <a:pt x="197233" y="41972"/>
                    <a:pt x="197233" y="41972"/>
                    <a:pt x="197233" y="41972"/>
                  </a:cubicBezTo>
                  <a:lnTo>
                    <a:pt x="197700" y="43371"/>
                  </a:lnTo>
                  <a:lnTo>
                    <a:pt x="196767" y="42438"/>
                  </a:lnTo>
                  <a:cubicBezTo>
                    <a:pt x="196767" y="42438"/>
                    <a:pt x="196767" y="41972"/>
                    <a:pt x="196767" y="41972"/>
                  </a:cubicBezTo>
                  <a:cubicBezTo>
                    <a:pt x="193501" y="41972"/>
                    <a:pt x="191169" y="41505"/>
                    <a:pt x="188836" y="38706"/>
                  </a:cubicBezTo>
                  <a:cubicBezTo>
                    <a:pt x="187437" y="36374"/>
                    <a:pt x="185104" y="34974"/>
                    <a:pt x="182305" y="35907"/>
                  </a:cubicBezTo>
                  <a:cubicBezTo>
                    <a:pt x="179973" y="36840"/>
                    <a:pt x="178573" y="35907"/>
                    <a:pt x="177174" y="34508"/>
                  </a:cubicBezTo>
                  <a:cubicBezTo>
                    <a:pt x="175774" y="33108"/>
                    <a:pt x="174841" y="31242"/>
                    <a:pt x="173908" y="29843"/>
                  </a:cubicBezTo>
                  <a:cubicBezTo>
                    <a:pt x="172042" y="27510"/>
                    <a:pt x="169710" y="27044"/>
                    <a:pt x="167377" y="28910"/>
                  </a:cubicBezTo>
                  <a:cubicBezTo>
                    <a:pt x="165511" y="30776"/>
                    <a:pt x="163645" y="32642"/>
                    <a:pt x="162245" y="34508"/>
                  </a:cubicBezTo>
                  <a:cubicBezTo>
                    <a:pt x="161312" y="35441"/>
                    <a:pt x="159913" y="35441"/>
                    <a:pt x="158980" y="34041"/>
                  </a:cubicBezTo>
                  <a:cubicBezTo>
                    <a:pt x="156647" y="31242"/>
                    <a:pt x="153382" y="30776"/>
                    <a:pt x="150116" y="31709"/>
                  </a:cubicBezTo>
                  <a:cubicBezTo>
                    <a:pt x="143119" y="33575"/>
                    <a:pt x="136587" y="35441"/>
                    <a:pt x="130523" y="39173"/>
                  </a:cubicBezTo>
                  <a:cubicBezTo>
                    <a:pt x="129123" y="40106"/>
                    <a:pt x="127724" y="41505"/>
                    <a:pt x="126324" y="42905"/>
                  </a:cubicBezTo>
                  <a:cubicBezTo>
                    <a:pt x="123992" y="45704"/>
                    <a:pt x="124458" y="50836"/>
                    <a:pt x="128190" y="52702"/>
                  </a:cubicBezTo>
                  <a:cubicBezTo>
                    <a:pt x="129123" y="53168"/>
                    <a:pt x="130056" y="53635"/>
                    <a:pt x="131456" y="53635"/>
                  </a:cubicBezTo>
                  <a:cubicBezTo>
                    <a:pt x="131456" y="53635"/>
                    <a:pt x="131456" y="53168"/>
                    <a:pt x="131456" y="53168"/>
                  </a:cubicBezTo>
                  <a:cubicBezTo>
                    <a:pt x="131922" y="53168"/>
                    <a:pt x="132389" y="53168"/>
                    <a:pt x="132389" y="53168"/>
                  </a:cubicBezTo>
                  <a:cubicBezTo>
                    <a:pt x="133322" y="52235"/>
                    <a:pt x="134255" y="50836"/>
                    <a:pt x="135188" y="49903"/>
                  </a:cubicBezTo>
                  <a:cubicBezTo>
                    <a:pt x="135654" y="49436"/>
                    <a:pt x="136587" y="49436"/>
                    <a:pt x="136587" y="49903"/>
                  </a:cubicBezTo>
                  <a:cubicBezTo>
                    <a:pt x="137987" y="50836"/>
                    <a:pt x="137521" y="51769"/>
                    <a:pt x="136121" y="52702"/>
                  </a:cubicBezTo>
                  <a:cubicBezTo>
                    <a:pt x="134721" y="53168"/>
                    <a:pt x="133322" y="53168"/>
                    <a:pt x="131922" y="53635"/>
                  </a:cubicBezTo>
                  <a:cubicBezTo>
                    <a:pt x="131922" y="54101"/>
                    <a:pt x="131456" y="54101"/>
                    <a:pt x="131456" y="54568"/>
                  </a:cubicBezTo>
                  <a:cubicBezTo>
                    <a:pt x="131456" y="54568"/>
                    <a:pt x="130989" y="54568"/>
                    <a:pt x="130989" y="54568"/>
                  </a:cubicBezTo>
                  <a:cubicBezTo>
                    <a:pt x="131456" y="56900"/>
                    <a:pt x="131456" y="59233"/>
                    <a:pt x="132389" y="61565"/>
                  </a:cubicBezTo>
                  <a:cubicBezTo>
                    <a:pt x="133788" y="66230"/>
                    <a:pt x="134255" y="66230"/>
                    <a:pt x="132389" y="67630"/>
                  </a:cubicBezTo>
                  <a:cubicBezTo>
                    <a:pt x="130989" y="69029"/>
                    <a:pt x="129590" y="70429"/>
                    <a:pt x="128657" y="71828"/>
                  </a:cubicBezTo>
                  <a:cubicBezTo>
                    <a:pt x="125858" y="75560"/>
                    <a:pt x="127257" y="79759"/>
                    <a:pt x="131922" y="82558"/>
                  </a:cubicBezTo>
                  <a:cubicBezTo>
                    <a:pt x="132855" y="83024"/>
                    <a:pt x="133788" y="83491"/>
                    <a:pt x="134721" y="83958"/>
                  </a:cubicBezTo>
                  <a:cubicBezTo>
                    <a:pt x="134255" y="84424"/>
                    <a:pt x="133788" y="84424"/>
                    <a:pt x="132855" y="84424"/>
                  </a:cubicBezTo>
                  <a:cubicBezTo>
                    <a:pt x="131456" y="84424"/>
                    <a:pt x="130523" y="84424"/>
                    <a:pt x="129123" y="84891"/>
                  </a:cubicBezTo>
                  <a:cubicBezTo>
                    <a:pt x="125391" y="85824"/>
                    <a:pt x="123992" y="88156"/>
                    <a:pt x="124458" y="91888"/>
                  </a:cubicBezTo>
                  <a:cubicBezTo>
                    <a:pt x="125391" y="97020"/>
                    <a:pt x="127257" y="101218"/>
                    <a:pt x="130989" y="104950"/>
                  </a:cubicBezTo>
                  <a:cubicBezTo>
                    <a:pt x="134255" y="108216"/>
                    <a:pt x="138453" y="109149"/>
                    <a:pt x="142652" y="108682"/>
                  </a:cubicBezTo>
                  <a:cubicBezTo>
                    <a:pt x="142652" y="108682"/>
                    <a:pt x="142652" y="108216"/>
                    <a:pt x="142652" y="108216"/>
                  </a:cubicBezTo>
                  <a:cubicBezTo>
                    <a:pt x="143119" y="108216"/>
                    <a:pt x="143585" y="107749"/>
                    <a:pt x="144052" y="107283"/>
                  </a:cubicBezTo>
                  <a:cubicBezTo>
                    <a:pt x="143585" y="107749"/>
                    <a:pt x="143585" y="107749"/>
                    <a:pt x="143119" y="108682"/>
                  </a:cubicBezTo>
                  <a:cubicBezTo>
                    <a:pt x="143119" y="108682"/>
                    <a:pt x="143119" y="108682"/>
                    <a:pt x="142652" y="108682"/>
                  </a:cubicBezTo>
                  <a:cubicBezTo>
                    <a:pt x="143585" y="111015"/>
                    <a:pt x="144052" y="113347"/>
                    <a:pt x="145451" y="114747"/>
                  </a:cubicBezTo>
                  <a:cubicBezTo>
                    <a:pt x="150116" y="119879"/>
                    <a:pt x="156647" y="122678"/>
                    <a:pt x="163645" y="123611"/>
                  </a:cubicBezTo>
                  <a:cubicBezTo>
                    <a:pt x="168776" y="124544"/>
                    <a:pt x="172975" y="122211"/>
                    <a:pt x="177640" y="119879"/>
                  </a:cubicBezTo>
                  <a:cubicBezTo>
                    <a:pt x="177640" y="119879"/>
                    <a:pt x="177640" y="119412"/>
                    <a:pt x="177640" y="119412"/>
                  </a:cubicBezTo>
                  <a:cubicBezTo>
                    <a:pt x="178107" y="118946"/>
                    <a:pt x="179040" y="118479"/>
                    <a:pt x="178107" y="119879"/>
                  </a:cubicBezTo>
                  <a:cubicBezTo>
                    <a:pt x="178107" y="119879"/>
                    <a:pt x="178107" y="119879"/>
                    <a:pt x="177640" y="119879"/>
                  </a:cubicBezTo>
                  <a:cubicBezTo>
                    <a:pt x="178107" y="122211"/>
                    <a:pt x="177640" y="124544"/>
                    <a:pt x="179973" y="125943"/>
                  </a:cubicBezTo>
                  <a:cubicBezTo>
                    <a:pt x="186970" y="131075"/>
                    <a:pt x="194901" y="132941"/>
                    <a:pt x="203298" y="131075"/>
                  </a:cubicBezTo>
                  <a:cubicBezTo>
                    <a:pt x="211695" y="129209"/>
                    <a:pt x="220559" y="127809"/>
                    <a:pt x="226157" y="119412"/>
                  </a:cubicBezTo>
                  <a:cubicBezTo>
                    <a:pt x="227556" y="117546"/>
                    <a:pt x="229422" y="116613"/>
                    <a:pt x="231755" y="116146"/>
                  </a:cubicBezTo>
                  <a:cubicBezTo>
                    <a:pt x="231755" y="116146"/>
                    <a:pt x="231755" y="115680"/>
                    <a:pt x="232221" y="115680"/>
                  </a:cubicBezTo>
                  <a:lnTo>
                    <a:pt x="232688" y="116146"/>
                  </a:lnTo>
                  <a:cubicBezTo>
                    <a:pt x="232221" y="116146"/>
                    <a:pt x="232221" y="116146"/>
                    <a:pt x="232221" y="116146"/>
                  </a:cubicBezTo>
                  <a:cubicBezTo>
                    <a:pt x="231755" y="117079"/>
                    <a:pt x="231288" y="118013"/>
                    <a:pt x="230822" y="118946"/>
                  </a:cubicBezTo>
                  <a:cubicBezTo>
                    <a:pt x="230355" y="119412"/>
                    <a:pt x="230355" y="119879"/>
                    <a:pt x="229889" y="120345"/>
                  </a:cubicBezTo>
                  <a:cubicBezTo>
                    <a:pt x="228956" y="122678"/>
                    <a:pt x="230355" y="125477"/>
                    <a:pt x="232221" y="126410"/>
                  </a:cubicBezTo>
                  <a:cubicBezTo>
                    <a:pt x="235953" y="127809"/>
                    <a:pt x="240152" y="126876"/>
                    <a:pt x="243418" y="130142"/>
                  </a:cubicBezTo>
                  <a:cubicBezTo>
                    <a:pt x="243884" y="130142"/>
                    <a:pt x="243884" y="130142"/>
                    <a:pt x="244351" y="130142"/>
                  </a:cubicBezTo>
                  <a:lnTo>
                    <a:pt x="244817" y="131075"/>
                  </a:lnTo>
                  <a:lnTo>
                    <a:pt x="243884" y="130608"/>
                  </a:lnTo>
                  <a:cubicBezTo>
                    <a:pt x="243884" y="130608"/>
                    <a:pt x="243418" y="130142"/>
                    <a:pt x="243418" y="130142"/>
                  </a:cubicBezTo>
                  <a:cubicBezTo>
                    <a:pt x="230355" y="129209"/>
                    <a:pt x="217293" y="129209"/>
                    <a:pt x="205164" y="135740"/>
                  </a:cubicBezTo>
                  <a:cubicBezTo>
                    <a:pt x="200032" y="138539"/>
                    <a:pt x="193968" y="138072"/>
                    <a:pt x="188370" y="136206"/>
                  </a:cubicBezTo>
                  <a:cubicBezTo>
                    <a:pt x="184638" y="135273"/>
                    <a:pt x="180906" y="134807"/>
                    <a:pt x="177174" y="134340"/>
                  </a:cubicBezTo>
                  <a:cubicBezTo>
                    <a:pt x="175308" y="133874"/>
                    <a:pt x="171576" y="136673"/>
                    <a:pt x="171576" y="138539"/>
                  </a:cubicBezTo>
                  <a:cubicBezTo>
                    <a:pt x="171109" y="143670"/>
                    <a:pt x="170642" y="148802"/>
                    <a:pt x="170642" y="153934"/>
                  </a:cubicBezTo>
                  <a:cubicBezTo>
                    <a:pt x="170642" y="155800"/>
                    <a:pt x="169710" y="156266"/>
                    <a:pt x="168776" y="155800"/>
                  </a:cubicBezTo>
                  <a:cubicBezTo>
                    <a:pt x="168310" y="155333"/>
                    <a:pt x="167844" y="154867"/>
                    <a:pt x="167844" y="154400"/>
                  </a:cubicBezTo>
                  <a:cubicBezTo>
                    <a:pt x="165977" y="141338"/>
                    <a:pt x="158513" y="132474"/>
                    <a:pt x="146851" y="126410"/>
                  </a:cubicBezTo>
                  <a:cubicBezTo>
                    <a:pt x="146384" y="125943"/>
                    <a:pt x="145918" y="125943"/>
                    <a:pt x="144985" y="125477"/>
                  </a:cubicBezTo>
                  <a:cubicBezTo>
                    <a:pt x="142186" y="123611"/>
                    <a:pt x="138453" y="124077"/>
                    <a:pt x="136121" y="126410"/>
                  </a:cubicBezTo>
                  <a:cubicBezTo>
                    <a:pt x="132389" y="130142"/>
                    <a:pt x="128657" y="134340"/>
                    <a:pt x="124925" y="138072"/>
                  </a:cubicBezTo>
                  <a:cubicBezTo>
                    <a:pt x="124458" y="139472"/>
                    <a:pt x="125858" y="142271"/>
                    <a:pt x="124458" y="144137"/>
                  </a:cubicBezTo>
                  <a:close/>
                  <a:moveTo>
                    <a:pt x="83872" y="264962"/>
                  </a:moveTo>
                  <a:cubicBezTo>
                    <a:pt x="83406" y="264496"/>
                    <a:pt x="83406" y="264496"/>
                    <a:pt x="82939" y="264029"/>
                  </a:cubicBezTo>
                  <a:cubicBezTo>
                    <a:pt x="83406" y="264029"/>
                    <a:pt x="83872" y="264496"/>
                    <a:pt x="83872" y="264962"/>
                  </a:cubicBezTo>
                  <a:lnTo>
                    <a:pt x="84805" y="264962"/>
                  </a:lnTo>
                  <a:lnTo>
                    <a:pt x="83872" y="264962"/>
                  </a:lnTo>
                  <a:close/>
                  <a:moveTo>
                    <a:pt x="92736" y="234173"/>
                  </a:moveTo>
                  <a:lnTo>
                    <a:pt x="91803" y="234639"/>
                  </a:lnTo>
                  <a:lnTo>
                    <a:pt x="92736" y="234173"/>
                  </a:lnTo>
                  <a:lnTo>
                    <a:pt x="93202" y="233240"/>
                  </a:lnTo>
                  <a:lnTo>
                    <a:pt x="92736" y="234173"/>
                  </a:lnTo>
                  <a:close/>
                  <a:moveTo>
                    <a:pt x="112796" y="278491"/>
                  </a:moveTo>
                  <a:cubicBezTo>
                    <a:pt x="112796" y="278491"/>
                    <a:pt x="112796" y="278957"/>
                    <a:pt x="112796" y="278491"/>
                  </a:cubicBezTo>
                  <a:cubicBezTo>
                    <a:pt x="112329" y="279424"/>
                    <a:pt x="112329" y="279890"/>
                    <a:pt x="111863" y="280357"/>
                  </a:cubicBezTo>
                  <a:cubicBezTo>
                    <a:pt x="111396" y="280823"/>
                    <a:pt x="110930" y="280823"/>
                    <a:pt x="110463" y="281290"/>
                  </a:cubicBezTo>
                  <a:cubicBezTo>
                    <a:pt x="109997" y="281756"/>
                    <a:pt x="109530" y="281756"/>
                    <a:pt x="109064" y="282223"/>
                  </a:cubicBezTo>
                  <a:cubicBezTo>
                    <a:pt x="109997" y="281756"/>
                    <a:pt x="110463" y="280823"/>
                    <a:pt x="111396" y="280357"/>
                  </a:cubicBezTo>
                  <a:cubicBezTo>
                    <a:pt x="111863" y="279424"/>
                    <a:pt x="112329" y="279424"/>
                    <a:pt x="112796" y="278491"/>
                  </a:cubicBezTo>
                  <a:cubicBezTo>
                    <a:pt x="112796" y="278491"/>
                    <a:pt x="112796" y="277558"/>
                    <a:pt x="113262" y="277091"/>
                  </a:cubicBezTo>
                  <a:cubicBezTo>
                    <a:pt x="113262" y="277558"/>
                    <a:pt x="113262" y="278024"/>
                    <a:pt x="112796" y="278491"/>
                  </a:cubicBezTo>
                  <a:close/>
                  <a:moveTo>
                    <a:pt x="350248" y="123611"/>
                  </a:moveTo>
                  <a:cubicBezTo>
                    <a:pt x="350714" y="123611"/>
                    <a:pt x="351181" y="123611"/>
                    <a:pt x="351647" y="124077"/>
                  </a:cubicBezTo>
                  <a:cubicBezTo>
                    <a:pt x="351647" y="124544"/>
                    <a:pt x="351181" y="125010"/>
                    <a:pt x="351181" y="125010"/>
                  </a:cubicBezTo>
                  <a:cubicBezTo>
                    <a:pt x="350714" y="125010"/>
                    <a:pt x="350248" y="125010"/>
                    <a:pt x="349781" y="124544"/>
                  </a:cubicBezTo>
                  <a:cubicBezTo>
                    <a:pt x="350248" y="124077"/>
                    <a:pt x="350248" y="123611"/>
                    <a:pt x="350248" y="123611"/>
                  </a:cubicBezTo>
                  <a:close/>
                  <a:moveTo>
                    <a:pt x="146851" y="103084"/>
                  </a:moveTo>
                  <a:cubicBezTo>
                    <a:pt x="146384" y="103084"/>
                    <a:pt x="145918" y="103551"/>
                    <a:pt x="145451" y="104017"/>
                  </a:cubicBezTo>
                  <a:cubicBezTo>
                    <a:pt x="145918" y="103551"/>
                    <a:pt x="145918" y="103084"/>
                    <a:pt x="146384" y="102618"/>
                  </a:cubicBezTo>
                  <a:lnTo>
                    <a:pt x="147317" y="102151"/>
                  </a:lnTo>
                  <a:lnTo>
                    <a:pt x="146851" y="103084"/>
                  </a:lnTo>
                  <a:close/>
                  <a:moveTo>
                    <a:pt x="204698" y="196852"/>
                  </a:moveTo>
                  <a:lnTo>
                    <a:pt x="204231" y="197785"/>
                  </a:lnTo>
                  <a:lnTo>
                    <a:pt x="202832" y="196852"/>
                  </a:lnTo>
                  <a:lnTo>
                    <a:pt x="204698" y="196852"/>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062AAB8B-820B-43FB-A11B-318CD9DFC1C7}"/>
                </a:ext>
              </a:extLst>
            </p:cNvPr>
            <p:cNvSpPr/>
            <p:nvPr/>
          </p:nvSpPr>
          <p:spPr>
            <a:xfrm>
              <a:off x="1882890" y="1638232"/>
              <a:ext cx="307895" cy="424521"/>
            </a:xfrm>
            <a:custGeom>
              <a:avLst/>
              <a:gdLst/>
              <a:ahLst/>
              <a:cxnLst/>
              <a:rect l="0" t="0" r="0" b="0"/>
              <a:pathLst>
                <a:path w="307894" h="424521">
                  <a:moveTo>
                    <a:pt x="63445" y="154616"/>
                  </a:moveTo>
                  <a:cubicBezTo>
                    <a:pt x="70909" y="155549"/>
                    <a:pt x="76974" y="162080"/>
                    <a:pt x="84904" y="160681"/>
                  </a:cubicBezTo>
                  <a:cubicBezTo>
                    <a:pt x="85371" y="160681"/>
                    <a:pt x="86304" y="161147"/>
                    <a:pt x="86770" y="161614"/>
                  </a:cubicBezTo>
                  <a:cubicBezTo>
                    <a:pt x="87703" y="162080"/>
                    <a:pt x="89103" y="163013"/>
                    <a:pt x="90036" y="163946"/>
                  </a:cubicBezTo>
                  <a:cubicBezTo>
                    <a:pt x="92835" y="166279"/>
                    <a:pt x="95634" y="169078"/>
                    <a:pt x="98899" y="170944"/>
                  </a:cubicBezTo>
                  <a:cubicBezTo>
                    <a:pt x="100299" y="171877"/>
                    <a:pt x="102632" y="172344"/>
                    <a:pt x="104498" y="171877"/>
                  </a:cubicBezTo>
                  <a:cubicBezTo>
                    <a:pt x="105897" y="171411"/>
                    <a:pt x="106830" y="170011"/>
                    <a:pt x="108230" y="168611"/>
                  </a:cubicBezTo>
                  <a:cubicBezTo>
                    <a:pt x="106830" y="167212"/>
                    <a:pt x="105431" y="165346"/>
                    <a:pt x="104498" y="163946"/>
                  </a:cubicBezTo>
                  <a:cubicBezTo>
                    <a:pt x="104498" y="163946"/>
                    <a:pt x="104498" y="163480"/>
                    <a:pt x="104031" y="163480"/>
                  </a:cubicBezTo>
                  <a:cubicBezTo>
                    <a:pt x="101232" y="163480"/>
                    <a:pt x="98899" y="163480"/>
                    <a:pt x="97500" y="160214"/>
                  </a:cubicBezTo>
                  <a:cubicBezTo>
                    <a:pt x="97033" y="160214"/>
                    <a:pt x="97033" y="160214"/>
                    <a:pt x="97033" y="160214"/>
                  </a:cubicBezTo>
                  <a:lnTo>
                    <a:pt x="96100" y="159281"/>
                  </a:lnTo>
                  <a:lnTo>
                    <a:pt x="97500" y="159748"/>
                  </a:lnTo>
                  <a:cubicBezTo>
                    <a:pt x="97500" y="159748"/>
                    <a:pt x="97500" y="160214"/>
                    <a:pt x="97966" y="160214"/>
                  </a:cubicBezTo>
                  <a:cubicBezTo>
                    <a:pt x="100766" y="160214"/>
                    <a:pt x="103098" y="160681"/>
                    <a:pt x="104498" y="163480"/>
                  </a:cubicBezTo>
                  <a:cubicBezTo>
                    <a:pt x="104498" y="163480"/>
                    <a:pt x="104964" y="163480"/>
                    <a:pt x="104964" y="163480"/>
                  </a:cubicBezTo>
                  <a:cubicBezTo>
                    <a:pt x="106364" y="164879"/>
                    <a:pt x="107297" y="166745"/>
                    <a:pt x="108696" y="168145"/>
                  </a:cubicBezTo>
                  <a:cubicBezTo>
                    <a:pt x="108696" y="168145"/>
                    <a:pt x="108230" y="168611"/>
                    <a:pt x="108230" y="168611"/>
                  </a:cubicBezTo>
                  <a:cubicBezTo>
                    <a:pt x="111029" y="168145"/>
                    <a:pt x="114294" y="167678"/>
                    <a:pt x="117093" y="166745"/>
                  </a:cubicBezTo>
                  <a:cubicBezTo>
                    <a:pt x="122225" y="165346"/>
                    <a:pt x="125024" y="161614"/>
                    <a:pt x="124557" y="156016"/>
                  </a:cubicBezTo>
                  <a:cubicBezTo>
                    <a:pt x="124557" y="153683"/>
                    <a:pt x="124091" y="151817"/>
                    <a:pt x="123624" y="149485"/>
                  </a:cubicBezTo>
                  <a:cubicBezTo>
                    <a:pt x="123624" y="149485"/>
                    <a:pt x="123158" y="149485"/>
                    <a:pt x="123158" y="149018"/>
                  </a:cubicBezTo>
                  <a:cubicBezTo>
                    <a:pt x="123158" y="148552"/>
                    <a:pt x="123158" y="148552"/>
                    <a:pt x="123158" y="148085"/>
                  </a:cubicBezTo>
                  <a:cubicBezTo>
                    <a:pt x="119892" y="144820"/>
                    <a:pt x="120359" y="144820"/>
                    <a:pt x="123624" y="141088"/>
                  </a:cubicBezTo>
                  <a:cubicBezTo>
                    <a:pt x="123624" y="141088"/>
                    <a:pt x="123624" y="140621"/>
                    <a:pt x="123624" y="140621"/>
                  </a:cubicBezTo>
                  <a:cubicBezTo>
                    <a:pt x="123624" y="139222"/>
                    <a:pt x="123624" y="139222"/>
                    <a:pt x="124557" y="140155"/>
                  </a:cubicBezTo>
                  <a:cubicBezTo>
                    <a:pt x="124557" y="140155"/>
                    <a:pt x="124091" y="140621"/>
                    <a:pt x="123624" y="141088"/>
                  </a:cubicBezTo>
                  <a:cubicBezTo>
                    <a:pt x="123624" y="141088"/>
                    <a:pt x="123624" y="141088"/>
                    <a:pt x="123624" y="141088"/>
                  </a:cubicBezTo>
                  <a:cubicBezTo>
                    <a:pt x="123624" y="143420"/>
                    <a:pt x="123158" y="145753"/>
                    <a:pt x="123158" y="148085"/>
                  </a:cubicBezTo>
                  <a:cubicBezTo>
                    <a:pt x="123158" y="148085"/>
                    <a:pt x="123158" y="148552"/>
                    <a:pt x="123624" y="148552"/>
                  </a:cubicBezTo>
                  <a:cubicBezTo>
                    <a:pt x="123624" y="148552"/>
                    <a:pt x="123624" y="149018"/>
                    <a:pt x="123624" y="149018"/>
                  </a:cubicBezTo>
                  <a:cubicBezTo>
                    <a:pt x="127356" y="150884"/>
                    <a:pt x="131555" y="152284"/>
                    <a:pt x="135287" y="154150"/>
                  </a:cubicBezTo>
                  <a:cubicBezTo>
                    <a:pt x="136220" y="154616"/>
                    <a:pt x="136686" y="156016"/>
                    <a:pt x="137153" y="157415"/>
                  </a:cubicBezTo>
                  <a:cubicBezTo>
                    <a:pt x="137153" y="157882"/>
                    <a:pt x="137153" y="158815"/>
                    <a:pt x="136686" y="159281"/>
                  </a:cubicBezTo>
                  <a:cubicBezTo>
                    <a:pt x="135754" y="162080"/>
                    <a:pt x="133887" y="165346"/>
                    <a:pt x="133887" y="168145"/>
                  </a:cubicBezTo>
                  <a:cubicBezTo>
                    <a:pt x="134354" y="170944"/>
                    <a:pt x="137620" y="173277"/>
                    <a:pt x="138086" y="176076"/>
                  </a:cubicBezTo>
                  <a:cubicBezTo>
                    <a:pt x="139486" y="182607"/>
                    <a:pt x="142285" y="187738"/>
                    <a:pt x="146950" y="192870"/>
                  </a:cubicBezTo>
                  <a:cubicBezTo>
                    <a:pt x="148349" y="194269"/>
                    <a:pt x="147416" y="196602"/>
                    <a:pt x="145550" y="197535"/>
                  </a:cubicBezTo>
                  <a:cubicBezTo>
                    <a:pt x="143684" y="198468"/>
                    <a:pt x="141818" y="198468"/>
                    <a:pt x="140419" y="199401"/>
                  </a:cubicBezTo>
                  <a:cubicBezTo>
                    <a:pt x="139019" y="200334"/>
                    <a:pt x="138086" y="202200"/>
                    <a:pt x="137620" y="204066"/>
                  </a:cubicBezTo>
                  <a:cubicBezTo>
                    <a:pt x="137620" y="204999"/>
                    <a:pt x="138552" y="206865"/>
                    <a:pt x="139486" y="206865"/>
                  </a:cubicBezTo>
                  <a:cubicBezTo>
                    <a:pt x="144617" y="208265"/>
                    <a:pt x="149282" y="204066"/>
                    <a:pt x="154414" y="206865"/>
                  </a:cubicBezTo>
                  <a:cubicBezTo>
                    <a:pt x="154880" y="207332"/>
                    <a:pt x="155347" y="207798"/>
                    <a:pt x="155813" y="208265"/>
                  </a:cubicBezTo>
                  <a:cubicBezTo>
                    <a:pt x="156746" y="209664"/>
                    <a:pt x="156280" y="210597"/>
                    <a:pt x="154880" y="211530"/>
                  </a:cubicBezTo>
                  <a:cubicBezTo>
                    <a:pt x="153014" y="212463"/>
                    <a:pt x="151615" y="212930"/>
                    <a:pt x="149749" y="213863"/>
                  </a:cubicBezTo>
                  <a:cubicBezTo>
                    <a:pt x="148349" y="214796"/>
                    <a:pt x="147883" y="218061"/>
                    <a:pt x="149282" y="218994"/>
                  </a:cubicBezTo>
                  <a:cubicBezTo>
                    <a:pt x="150215" y="219927"/>
                    <a:pt x="151615" y="220394"/>
                    <a:pt x="152548" y="220860"/>
                  </a:cubicBezTo>
                  <a:cubicBezTo>
                    <a:pt x="153947" y="220860"/>
                    <a:pt x="154880" y="220394"/>
                    <a:pt x="156280" y="219927"/>
                  </a:cubicBezTo>
                  <a:cubicBezTo>
                    <a:pt x="161411" y="218528"/>
                    <a:pt x="165143" y="219461"/>
                    <a:pt x="166543" y="225525"/>
                  </a:cubicBezTo>
                  <a:cubicBezTo>
                    <a:pt x="167009" y="226458"/>
                    <a:pt x="167476" y="228324"/>
                    <a:pt x="168409" y="228791"/>
                  </a:cubicBezTo>
                  <a:cubicBezTo>
                    <a:pt x="174474" y="231123"/>
                    <a:pt x="174474" y="235789"/>
                    <a:pt x="174007" y="241387"/>
                  </a:cubicBezTo>
                  <a:cubicBezTo>
                    <a:pt x="173074" y="247918"/>
                    <a:pt x="173074" y="253982"/>
                    <a:pt x="172608" y="260513"/>
                  </a:cubicBezTo>
                  <a:cubicBezTo>
                    <a:pt x="172141" y="262846"/>
                    <a:pt x="171208" y="265645"/>
                    <a:pt x="168409" y="266111"/>
                  </a:cubicBezTo>
                  <a:cubicBezTo>
                    <a:pt x="164677" y="267044"/>
                    <a:pt x="160945" y="268910"/>
                    <a:pt x="159079" y="272176"/>
                  </a:cubicBezTo>
                  <a:cubicBezTo>
                    <a:pt x="155347" y="277774"/>
                    <a:pt x="149749" y="281040"/>
                    <a:pt x="144617" y="284772"/>
                  </a:cubicBezTo>
                  <a:cubicBezTo>
                    <a:pt x="134354" y="292236"/>
                    <a:pt x="130622" y="293169"/>
                    <a:pt x="137153" y="308097"/>
                  </a:cubicBezTo>
                  <a:cubicBezTo>
                    <a:pt x="137620" y="309030"/>
                    <a:pt x="136220" y="311363"/>
                    <a:pt x="135754" y="311363"/>
                  </a:cubicBezTo>
                  <a:cubicBezTo>
                    <a:pt x="129222" y="311363"/>
                    <a:pt x="123158" y="313229"/>
                    <a:pt x="117093" y="315561"/>
                  </a:cubicBezTo>
                  <a:cubicBezTo>
                    <a:pt x="110562" y="317894"/>
                    <a:pt x="104498" y="317427"/>
                    <a:pt x="98433" y="313695"/>
                  </a:cubicBezTo>
                  <a:cubicBezTo>
                    <a:pt x="95167" y="311829"/>
                    <a:pt x="91902" y="309963"/>
                    <a:pt x="88170" y="308564"/>
                  </a:cubicBezTo>
                  <a:cubicBezTo>
                    <a:pt x="87237" y="308097"/>
                    <a:pt x="85371" y="308564"/>
                    <a:pt x="84904" y="309497"/>
                  </a:cubicBezTo>
                  <a:cubicBezTo>
                    <a:pt x="81639" y="313695"/>
                    <a:pt x="77907" y="316961"/>
                    <a:pt x="74175" y="320226"/>
                  </a:cubicBezTo>
                  <a:cubicBezTo>
                    <a:pt x="72309" y="321626"/>
                    <a:pt x="70909" y="324425"/>
                    <a:pt x="69976" y="326291"/>
                  </a:cubicBezTo>
                  <a:cubicBezTo>
                    <a:pt x="68110" y="329556"/>
                    <a:pt x="69043" y="334688"/>
                    <a:pt x="71376" y="337020"/>
                  </a:cubicBezTo>
                  <a:cubicBezTo>
                    <a:pt x="77440" y="343552"/>
                    <a:pt x="84438" y="347284"/>
                    <a:pt x="93301" y="342619"/>
                  </a:cubicBezTo>
                  <a:cubicBezTo>
                    <a:pt x="95634" y="341686"/>
                    <a:pt x="97966" y="340753"/>
                    <a:pt x="100766" y="340286"/>
                  </a:cubicBezTo>
                  <a:cubicBezTo>
                    <a:pt x="101698" y="339819"/>
                    <a:pt x="103564" y="339819"/>
                    <a:pt x="104498" y="340286"/>
                  </a:cubicBezTo>
                  <a:cubicBezTo>
                    <a:pt x="111029" y="344018"/>
                    <a:pt x="118026" y="341686"/>
                    <a:pt x="125024" y="343085"/>
                  </a:cubicBezTo>
                  <a:cubicBezTo>
                    <a:pt x="128756" y="343552"/>
                    <a:pt x="131088" y="345418"/>
                    <a:pt x="132488" y="348217"/>
                  </a:cubicBezTo>
                  <a:cubicBezTo>
                    <a:pt x="135754" y="353815"/>
                    <a:pt x="137620" y="359879"/>
                    <a:pt x="141352" y="365011"/>
                  </a:cubicBezTo>
                  <a:cubicBezTo>
                    <a:pt x="143684" y="368276"/>
                    <a:pt x="145550" y="371076"/>
                    <a:pt x="143218" y="375274"/>
                  </a:cubicBezTo>
                  <a:cubicBezTo>
                    <a:pt x="141818" y="377607"/>
                    <a:pt x="142751" y="380406"/>
                    <a:pt x="144151" y="382738"/>
                  </a:cubicBezTo>
                  <a:cubicBezTo>
                    <a:pt x="147883" y="387870"/>
                    <a:pt x="152081" y="392535"/>
                    <a:pt x="157679" y="395334"/>
                  </a:cubicBezTo>
                  <a:cubicBezTo>
                    <a:pt x="157679" y="395334"/>
                    <a:pt x="157679" y="395334"/>
                    <a:pt x="157679" y="395334"/>
                  </a:cubicBezTo>
                  <a:cubicBezTo>
                    <a:pt x="157679" y="395334"/>
                    <a:pt x="158146" y="395334"/>
                    <a:pt x="158146" y="395334"/>
                  </a:cubicBezTo>
                  <a:lnTo>
                    <a:pt x="157679" y="394867"/>
                  </a:lnTo>
                  <a:cubicBezTo>
                    <a:pt x="161878" y="396267"/>
                    <a:pt x="165143" y="399532"/>
                    <a:pt x="167942" y="402798"/>
                  </a:cubicBezTo>
                  <a:cubicBezTo>
                    <a:pt x="173074" y="408396"/>
                    <a:pt x="178672" y="413528"/>
                    <a:pt x="186603" y="415394"/>
                  </a:cubicBezTo>
                  <a:cubicBezTo>
                    <a:pt x="190335" y="416327"/>
                    <a:pt x="193134" y="419592"/>
                    <a:pt x="196399" y="420992"/>
                  </a:cubicBezTo>
                  <a:cubicBezTo>
                    <a:pt x="199665" y="422391"/>
                    <a:pt x="203397" y="423791"/>
                    <a:pt x="207129" y="424724"/>
                  </a:cubicBezTo>
                  <a:cubicBezTo>
                    <a:pt x="208062" y="424724"/>
                    <a:pt x="209462" y="423791"/>
                    <a:pt x="209928" y="422858"/>
                  </a:cubicBezTo>
                  <a:cubicBezTo>
                    <a:pt x="211794" y="419592"/>
                    <a:pt x="212261" y="415860"/>
                    <a:pt x="210395" y="412128"/>
                  </a:cubicBezTo>
                  <a:cubicBezTo>
                    <a:pt x="205263" y="402331"/>
                    <a:pt x="200598" y="393001"/>
                    <a:pt x="192201" y="385537"/>
                  </a:cubicBezTo>
                  <a:cubicBezTo>
                    <a:pt x="189402" y="383205"/>
                    <a:pt x="188935" y="379473"/>
                    <a:pt x="188935" y="375741"/>
                  </a:cubicBezTo>
                  <a:cubicBezTo>
                    <a:pt x="188935" y="375741"/>
                    <a:pt x="188469" y="375741"/>
                    <a:pt x="188469" y="375741"/>
                  </a:cubicBezTo>
                  <a:cubicBezTo>
                    <a:pt x="188469" y="375274"/>
                    <a:pt x="188469" y="375274"/>
                    <a:pt x="188002" y="374807"/>
                  </a:cubicBezTo>
                  <a:cubicBezTo>
                    <a:pt x="187536" y="374341"/>
                    <a:pt x="187069" y="374341"/>
                    <a:pt x="187069" y="373874"/>
                  </a:cubicBezTo>
                  <a:cubicBezTo>
                    <a:pt x="187536" y="373874"/>
                    <a:pt x="188002" y="373874"/>
                    <a:pt x="188002" y="374341"/>
                  </a:cubicBezTo>
                  <a:cubicBezTo>
                    <a:pt x="188002" y="374341"/>
                    <a:pt x="188002" y="374807"/>
                    <a:pt x="188002" y="374807"/>
                  </a:cubicBezTo>
                  <a:cubicBezTo>
                    <a:pt x="188469" y="374807"/>
                    <a:pt x="188469" y="375274"/>
                    <a:pt x="188935" y="375274"/>
                  </a:cubicBezTo>
                  <a:cubicBezTo>
                    <a:pt x="188935" y="375274"/>
                    <a:pt x="188935" y="375741"/>
                    <a:pt x="188935" y="375741"/>
                  </a:cubicBezTo>
                  <a:cubicBezTo>
                    <a:pt x="195000" y="378073"/>
                    <a:pt x="200131" y="380872"/>
                    <a:pt x="204330" y="386004"/>
                  </a:cubicBezTo>
                  <a:cubicBezTo>
                    <a:pt x="207596" y="390202"/>
                    <a:pt x="211328" y="393001"/>
                    <a:pt x="216459" y="395334"/>
                  </a:cubicBezTo>
                  <a:cubicBezTo>
                    <a:pt x="220191" y="396733"/>
                    <a:pt x="222524" y="399999"/>
                    <a:pt x="224390" y="403264"/>
                  </a:cubicBezTo>
                  <a:cubicBezTo>
                    <a:pt x="226256" y="406530"/>
                    <a:pt x="228122" y="410262"/>
                    <a:pt x="229988" y="413061"/>
                  </a:cubicBezTo>
                  <a:cubicBezTo>
                    <a:pt x="230454" y="413994"/>
                    <a:pt x="232320" y="414927"/>
                    <a:pt x="233253" y="414461"/>
                  </a:cubicBezTo>
                  <a:cubicBezTo>
                    <a:pt x="234653" y="413994"/>
                    <a:pt x="235119" y="412595"/>
                    <a:pt x="234653" y="411195"/>
                  </a:cubicBezTo>
                  <a:cubicBezTo>
                    <a:pt x="231854" y="406064"/>
                    <a:pt x="232320" y="401865"/>
                    <a:pt x="235586" y="396733"/>
                  </a:cubicBezTo>
                  <a:cubicBezTo>
                    <a:pt x="237452" y="393468"/>
                    <a:pt x="239785" y="390669"/>
                    <a:pt x="243050" y="388336"/>
                  </a:cubicBezTo>
                  <a:cubicBezTo>
                    <a:pt x="245849" y="386470"/>
                    <a:pt x="246316" y="383205"/>
                    <a:pt x="245383" y="379473"/>
                  </a:cubicBezTo>
                  <a:cubicBezTo>
                    <a:pt x="244916" y="377607"/>
                    <a:pt x="244916" y="375741"/>
                    <a:pt x="243983" y="373874"/>
                  </a:cubicBezTo>
                  <a:cubicBezTo>
                    <a:pt x="241184" y="367343"/>
                    <a:pt x="239785" y="360346"/>
                    <a:pt x="240251" y="353348"/>
                  </a:cubicBezTo>
                  <a:cubicBezTo>
                    <a:pt x="240718" y="349150"/>
                    <a:pt x="238385" y="346351"/>
                    <a:pt x="235119" y="344018"/>
                  </a:cubicBezTo>
                  <a:cubicBezTo>
                    <a:pt x="231387" y="341219"/>
                    <a:pt x="228122" y="338420"/>
                    <a:pt x="224856" y="335154"/>
                  </a:cubicBezTo>
                  <a:cubicBezTo>
                    <a:pt x="222990" y="333288"/>
                    <a:pt x="222057" y="330956"/>
                    <a:pt x="222057" y="328157"/>
                  </a:cubicBezTo>
                  <a:cubicBezTo>
                    <a:pt x="222057" y="322559"/>
                    <a:pt x="221124" y="316961"/>
                    <a:pt x="217392" y="312296"/>
                  </a:cubicBezTo>
                  <a:cubicBezTo>
                    <a:pt x="216926" y="311363"/>
                    <a:pt x="216926" y="309963"/>
                    <a:pt x="216459" y="309030"/>
                  </a:cubicBezTo>
                  <a:cubicBezTo>
                    <a:pt x="216459" y="309030"/>
                    <a:pt x="215993" y="309030"/>
                    <a:pt x="215993" y="309030"/>
                  </a:cubicBezTo>
                  <a:lnTo>
                    <a:pt x="215526" y="308097"/>
                  </a:lnTo>
                  <a:lnTo>
                    <a:pt x="216459" y="308564"/>
                  </a:lnTo>
                  <a:cubicBezTo>
                    <a:pt x="216459" y="308564"/>
                    <a:pt x="216459" y="309030"/>
                    <a:pt x="216459" y="309030"/>
                  </a:cubicBezTo>
                  <a:cubicBezTo>
                    <a:pt x="217392" y="309030"/>
                    <a:pt x="218792" y="309497"/>
                    <a:pt x="219725" y="309497"/>
                  </a:cubicBezTo>
                  <a:cubicBezTo>
                    <a:pt x="225323" y="309497"/>
                    <a:pt x="225789" y="309030"/>
                    <a:pt x="227655" y="303432"/>
                  </a:cubicBezTo>
                  <a:cubicBezTo>
                    <a:pt x="228122" y="301566"/>
                    <a:pt x="229055" y="299700"/>
                    <a:pt x="229521" y="298300"/>
                  </a:cubicBezTo>
                  <a:cubicBezTo>
                    <a:pt x="230454" y="296901"/>
                    <a:pt x="233253" y="296434"/>
                    <a:pt x="234186" y="297834"/>
                  </a:cubicBezTo>
                  <a:cubicBezTo>
                    <a:pt x="236985" y="301566"/>
                    <a:pt x="239318" y="305298"/>
                    <a:pt x="242117" y="308564"/>
                  </a:cubicBezTo>
                  <a:cubicBezTo>
                    <a:pt x="245849" y="313229"/>
                    <a:pt x="248182" y="318360"/>
                    <a:pt x="249115" y="323958"/>
                  </a:cubicBezTo>
                  <a:cubicBezTo>
                    <a:pt x="249581" y="326291"/>
                    <a:pt x="250048" y="329090"/>
                    <a:pt x="250514" y="331422"/>
                  </a:cubicBezTo>
                  <a:cubicBezTo>
                    <a:pt x="250981" y="332822"/>
                    <a:pt x="251447" y="333755"/>
                    <a:pt x="252380" y="334688"/>
                  </a:cubicBezTo>
                  <a:cubicBezTo>
                    <a:pt x="256112" y="337953"/>
                    <a:pt x="260311" y="341219"/>
                    <a:pt x="264976" y="342619"/>
                  </a:cubicBezTo>
                  <a:cubicBezTo>
                    <a:pt x="265909" y="343085"/>
                    <a:pt x="267775" y="341686"/>
                    <a:pt x="268241" y="341219"/>
                  </a:cubicBezTo>
                  <a:cubicBezTo>
                    <a:pt x="269641" y="337487"/>
                    <a:pt x="270574" y="333755"/>
                    <a:pt x="271041" y="330489"/>
                  </a:cubicBezTo>
                  <a:cubicBezTo>
                    <a:pt x="271507" y="327690"/>
                    <a:pt x="272907" y="325824"/>
                    <a:pt x="275706" y="325358"/>
                  </a:cubicBezTo>
                  <a:cubicBezTo>
                    <a:pt x="277572" y="324891"/>
                    <a:pt x="279438" y="324425"/>
                    <a:pt x="281304" y="323958"/>
                  </a:cubicBezTo>
                  <a:cubicBezTo>
                    <a:pt x="290167" y="320693"/>
                    <a:pt x="293433" y="311363"/>
                    <a:pt x="301830" y="307164"/>
                  </a:cubicBezTo>
                  <a:cubicBezTo>
                    <a:pt x="304162" y="305765"/>
                    <a:pt x="306029" y="302499"/>
                    <a:pt x="307428" y="299700"/>
                  </a:cubicBezTo>
                  <a:cubicBezTo>
                    <a:pt x="308361" y="298300"/>
                    <a:pt x="308361" y="295968"/>
                    <a:pt x="307895" y="294102"/>
                  </a:cubicBezTo>
                  <a:cubicBezTo>
                    <a:pt x="306495" y="289903"/>
                    <a:pt x="304162" y="285705"/>
                    <a:pt x="299031" y="284772"/>
                  </a:cubicBezTo>
                  <a:cubicBezTo>
                    <a:pt x="296698" y="284305"/>
                    <a:pt x="293899" y="283839"/>
                    <a:pt x="292500" y="281506"/>
                  </a:cubicBezTo>
                  <a:lnTo>
                    <a:pt x="292966" y="281973"/>
                  </a:lnTo>
                  <a:cubicBezTo>
                    <a:pt x="292966" y="281506"/>
                    <a:pt x="292966" y="281506"/>
                    <a:pt x="292966" y="281040"/>
                  </a:cubicBezTo>
                  <a:cubicBezTo>
                    <a:pt x="292966" y="281040"/>
                    <a:pt x="292500" y="281506"/>
                    <a:pt x="292500" y="281506"/>
                  </a:cubicBezTo>
                  <a:cubicBezTo>
                    <a:pt x="291100" y="280107"/>
                    <a:pt x="291100" y="279174"/>
                    <a:pt x="292500" y="277774"/>
                  </a:cubicBezTo>
                  <a:cubicBezTo>
                    <a:pt x="292500" y="277774"/>
                    <a:pt x="292966" y="278241"/>
                    <a:pt x="292966" y="278241"/>
                  </a:cubicBezTo>
                  <a:cubicBezTo>
                    <a:pt x="292966" y="277774"/>
                    <a:pt x="292966" y="277774"/>
                    <a:pt x="292966" y="277308"/>
                  </a:cubicBezTo>
                  <a:lnTo>
                    <a:pt x="292500" y="277774"/>
                  </a:lnTo>
                  <a:cubicBezTo>
                    <a:pt x="291567" y="276841"/>
                    <a:pt x="291100" y="275908"/>
                    <a:pt x="289701" y="274975"/>
                  </a:cubicBezTo>
                  <a:cubicBezTo>
                    <a:pt x="288768" y="274509"/>
                    <a:pt x="287368" y="274509"/>
                    <a:pt x="285969" y="274509"/>
                  </a:cubicBezTo>
                  <a:cubicBezTo>
                    <a:pt x="284569" y="274509"/>
                    <a:pt x="283636" y="274509"/>
                    <a:pt x="282237" y="274509"/>
                  </a:cubicBezTo>
                  <a:cubicBezTo>
                    <a:pt x="279904" y="274042"/>
                    <a:pt x="278505" y="270777"/>
                    <a:pt x="278971" y="268444"/>
                  </a:cubicBezTo>
                  <a:cubicBezTo>
                    <a:pt x="280837" y="262846"/>
                    <a:pt x="281304" y="261913"/>
                    <a:pt x="277572" y="260047"/>
                  </a:cubicBezTo>
                  <a:cubicBezTo>
                    <a:pt x="274306" y="258181"/>
                    <a:pt x="271041" y="256315"/>
                    <a:pt x="271507" y="251650"/>
                  </a:cubicBezTo>
                  <a:cubicBezTo>
                    <a:pt x="267775" y="250250"/>
                    <a:pt x="264509" y="249317"/>
                    <a:pt x="260777" y="247918"/>
                  </a:cubicBezTo>
                  <a:cubicBezTo>
                    <a:pt x="257512" y="246518"/>
                    <a:pt x="255646" y="243719"/>
                    <a:pt x="254713" y="240920"/>
                  </a:cubicBezTo>
                  <a:cubicBezTo>
                    <a:pt x="252847" y="234855"/>
                    <a:pt x="249115" y="231123"/>
                    <a:pt x="243050" y="229724"/>
                  </a:cubicBezTo>
                  <a:cubicBezTo>
                    <a:pt x="240718" y="229257"/>
                    <a:pt x="240251" y="226925"/>
                    <a:pt x="241651" y="225059"/>
                  </a:cubicBezTo>
                  <a:cubicBezTo>
                    <a:pt x="245383" y="220860"/>
                    <a:pt x="249581" y="216662"/>
                    <a:pt x="248182" y="210131"/>
                  </a:cubicBezTo>
                  <a:cubicBezTo>
                    <a:pt x="247715" y="208731"/>
                    <a:pt x="249115" y="208265"/>
                    <a:pt x="250514" y="208731"/>
                  </a:cubicBezTo>
                  <a:cubicBezTo>
                    <a:pt x="253780" y="209664"/>
                    <a:pt x="256579" y="211064"/>
                    <a:pt x="259844" y="211064"/>
                  </a:cubicBezTo>
                  <a:cubicBezTo>
                    <a:pt x="261244" y="211064"/>
                    <a:pt x="264043" y="210131"/>
                    <a:pt x="264509" y="209198"/>
                  </a:cubicBezTo>
                  <a:cubicBezTo>
                    <a:pt x="265442" y="207798"/>
                    <a:pt x="264509" y="205466"/>
                    <a:pt x="264509" y="203599"/>
                  </a:cubicBezTo>
                  <a:cubicBezTo>
                    <a:pt x="264509" y="203133"/>
                    <a:pt x="264043" y="202200"/>
                    <a:pt x="263576" y="202200"/>
                  </a:cubicBezTo>
                  <a:cubicBezTo>
                    <a:pt x="260311" y="199401"/>
                    <a:pt x="258911" y="196135"/>
                    <a:pt x="262643" y="192403"/>
                  </a:cubicBezTo>
                  <a:cubicBezTo>
                    <a:pt x="265442" y="189138"/>
                    <a:pt x="265909" y="185872"/>
                    <a:pt x="264509" y="181674"/>
                  </a:cubicBezTo>
                  <a:cubicBezTo>
                    <a:pt x="262643" y="176542"/>
                    <a:pt x="259844" y="171411"/>
                    <a:pt x="258445" y="165812"/>
                  </a:cubicBezTo>
                  <a:cubicBezTo>
                    <a:pt x="256579" y="156949"/>
                    <a:pt x="251447" y="151351"/>
                    <a:pt x="242584" y="149018"/>
                  </a:cubicBezTo>
                  <a:cubicBezTo>
                    <a:pt x="238851" y="148085"/>
                    <a:pt x="235586" y="146219"/>
                    <a:pt x="234653" y="141554"/>
                  </a:cubicBezTo>
                  <a:cubicBezTo>
                    <a:pt x="234186" y="140155"/>
                    <a:pt x="232320" y="139222"/>
                    <a:pt x="230921" y="138289"/>
                  </a:cubicBezTo>
                  <a:cubicBezTo>
                    <a:pt x="230921" y="138289"/>
                    <a:pt x="230921" y="138289"/>
                    <a:pt x="230921" y="138289"/>
                  </a:cubicBezTo>
                  <a:lnTo>
                    <a:pt x="229988" y="139222"/>
                  </a:lnTo>
                  <a:lnTo>
                    <a:pt x="230921" y="138289"/>
                  </a:lnTo>
                  <a:cubicBezTo>
                    <a:pt x="230921" y="138289"/>
                    <a:pt x="230921" y="138289"/>
                    <a:pt x="231387" y="138289"/>
                  </a:cubicBezTo>
                  <a:cubicBezTo>
                    <a:pt x="232787" y="134090"/>
                    <a:pt x="233253" y="129425"/>
                    <a:pt x="230921" y="125226"/>
                  </a:cubicBezTo>
                  <a:cubicBezTo>
                    <a:pt x="229521" y="122427"/>
                    <a:pt x="227655" y="119628"/>
                    <a:pt x="225323" y="117296"/>
                  </a:cubicBezTo>
                  <a:cubicBezTo>
                    <a:pt x="222524" y="114030"/>
                    <a:pt x="219725" y="113097"/>
                    <a:pt x="215060" y="115430"/>
                  </a:cubicBezTo>
                  <a:cubicBezTo>
                    <a:pt x="211328" y="117296"/>
                    <a:pt x="209928" y="117296"/>
                    <a:pt x="208995" y="114497"/>
                  </a:cubicBezTo>
                  <a:cubicBezTo>
                    <a:pt x="207129" y="109365"/>
                    <a:pt x="203397" y="110298"/>
                    <a:pt x="199665" y="110765"/>
                  </a:cubicBezTo>
                  <a:cubicBezTo>
                    <a:pt x="199198" y="110765"/>
                    <a:pt x="198265" y="110765"/>
                    <a:pt x="197799" y="110298"/>
                  </a:cubicBezTo>
                  <a:cubicBezTo>
                    <a:pt x="196399" y="109365"/>
                    <a:pt x="196866" y="108432"/>
                    <a:pt x="198265" y="107499"/>
                  </a:cubicBezTo>
                  <a:cubicBezTo>
                    <a:pt x="200131" y="105633"/>
                    <a:pt x="201531" y="103767"/>
                    <a:pt x="202931" y="101435"/>
                  </a:cubicBezTo>
                  <a:cubicBezTo>
                    <a:pt x="203397" y="100501"/>
                    <a:pt x="203397" y="98635"/>
                    <a:pt x="202464" y="97702"/>
                  </a:cubicBezTo>
                  <a:cubicBezTo>
                    <a:pt x="201531" y="96303"/>
                    <a:pt x="199198" y="95370"/>
                    <a:pt x="198265" y="93970"/>
                  </a:cubicBezTo>
                  <a:cubicBezTo>
                    <a:pt x="196866" y="91638"/>
                    <a:pt x="199198" y="89305"/>
                    <a:pt x="199198" y="86973"/>
                  </a:cubicBezTo>
                  <a:cubicBezTo>
                    <a:pt x="199198" y="83241"/>
                    <a:pt x="197799" y="80442"/>
                    <a:pt x="195466" y="78576"/>
                  </a:cubicBezTo>
                  <a:cubicBezTo>
                    <a:pt x="189402" y="73911"/>
                    <a:pt x="183337" y="69712"/>
                    <a:pt x="177273" y="65047"/>
                  </a:cubicBezTo>
                  <a:cubicBezTo>
                    <a:pt x="177273" y="65047"/>
                    <a:pt x="177273" y="65047"/>
                    <a:pt x="177273" y="65047"/>
                  </a:cubicBezTo>
                  <a:cubicBezTo>
                    <a:pt x="177273" y="65047"/>
                    <a:pt x="177273" y="65047"/>
                    <a:pt x="177273" y="65047"/>
                  </a:cubicBezTo>
                  <a:lnTo>
                    <a:pt x="177739" y="65513"/>
                  </a:lnTo>
                  <a:cubicBezTo>
                    <a:pt x="171674" y="64580"/>
                    <a:pt x="166543" y="67379"/>
                    <a:pt x="161411" y="70179"/>
                  </a:cubicBezTo>
                  <a:cubicBezTo>
                    <a:pt x="156746" y="73444"/>
                    <a:pt x="151148" y="73444"/>
                    <a:pt x="146950" y="70645"/>
                  </a:cubicBezTo>
                  <a:cubicBezTo>
                    <a:pt x="142285" y="67846"/>
                    <a:pt x="139019" y="69712"/>
                    <a:pt x="135754" y="72045"/>
                  </a:cubicBezTo>
                  <a:cubicBezTo>
                    <a:pt x="135754" y="72511"/>
                    <a:pt x="135754" y="72511"/>
                    <a:pt x="135754" y="72978"/>
                  </a:cubicBezTo>
                  <a:cubicBezTo>
                    <a:pt x="134820" y="73444"/>
                    <a:pt x="134354" y="73911"/>
                    <a:pt x="133421" y="74377"/>
                  </a:cubicBezTo>
                  <a:cubicBezTo>
                    <a:pt x="133887" y="73911"/>
                    <a:pt x="134354" y="72978"/>
                    <a:pt x="135287" y="72511"/>
                  </a:cubicBezTo>
                  <a:cubicBezTo>
                    <a:pt x="135287" y="72511"/>
                    <a:pt x="135754" y="72045"/>
                    <a:pt x="135754" y="72045"/>
                  </a:cubicBezTo>
                  <a:cubicBezTo>
                    <a:pt x="136686" y="68779"/>
                    <a:pt x="137153" y="65513"/>
                    <a:pt x="138086" y="62248"/>
                  </a:cubicBezTo>
                  <a:cubicBezTo>
                    <a:pt x="140419" y="53851"/>
                    <a:pt x="143684" y="45920"/>
                    <a:pt x="143684" y="37057"/>
                  </a:cubicBezTo>
                  <a:cubicBezTo>
                    <a:pt x="143684" y="34724"/>
                    <a:pt x="144617" y="32858"/>
                    <a:pt x="146483" y="30992"/>
                  </a:cubicBezTo>
                  <a:cubicBezTo>
                    <a:pt x="146483" y="29592"/>
                    <a:pt x="146483" y="28659"/>
                    <a:pt x="146483" y="27260"/>
                  </a:cubicBezTo>
                  <a:cubicBezTo>
                    <a:pt x="146483" y="19796"/>
                    <a:pt x="143684" y="18396"/>
                    <a:pt x="137620" y="16997"/>
                  </a:cubicBezTo>
                  <a:cubicBezTo>
                    <a:pt x="134354" y="16064"/>
                    <a:pt x="131555" y="16530"/>
                    <a:pt x="128289" y="16997"/>
                  </a:cubicBezTo>
                  <a:cubicBezTo>
                    <a:pt x="120825" y="18396"/>
                    <a:pt x="113828" y="23061"/>
                    <a:pt x="105897" y="23061"/>
                  </a:cubicBezTo>
                  <a:cubicBezTo>
                    <a:pt x="98899" y="23061"/>
                    <a:pt x="93768" y="25860"/>
                    <a:pt x="89103" y="30992"/>
                  </a:cubicBezTo>
                  <a:cubicBezTo>
                    <a:pt x="87237" y="33324"/>
                    <a:pt x="83971" y="34724"/>
                    <a:pt x="81639" y="37057"/>
                  </a:cubicBezTo>
                  <a:cubicBezTo>
                    <a:pt x="75574" y="43588"/>
                    <a:pt x="73708" y="51518"/>
                    <a:pt x="76507" y="59915"/>
                  </a:cubicBezTo>
                  <a:cubicBezTo>
                    <a:pt x="76974" y="61781"/>
                    <a:pt x="77907" y="63647"/>
                    <a:pt x="75108" y="64114"/>
                  </a:cubicBezTo>
                  <a:cubicBezTo>
                    <a:pt x="71842" y="64580"/>
                    <a:pt x="69510" y="67379"/>
                    <a:pt x="66710" y="68779"/>
                  </a:cubicBezTo>
                  <a:cubicBezTo>
                    <a:pt x="63445" y="70645"/>
                    <a:pt x="62512" y="73444"/>
                    <a:pt x="63445" y="76710"/>
                  </a:cubicBezTo>
                  <a:cubicBezTo>
                    <a:pt x="64378" y="80442"/>
                    <a:pt x="65778" y="84174"/>
                    <a:pt x="66710" y="87906"/>
                  </a:cubicBezTo>
                  <a:cubicBezTo>
                    <a:pt x="67177" y="89305"/>
                    <a:pt x="67177" y="90238"/>
                    <a:pt x="67177" y="91638"/>
                  </a:cubicBezTo>
                  <a:cubicBezTo>
                    <a:pt x="67177" y="92104"/>
                    <a:pt x="66710" y="93037"/>
                    <a:pt x="66244" y="93037"/>
                  </a:cubicBezTo>
                  <a:cubicBezTo>
                    <a:pt x="65311" y="93504"/>
                    <a:pt x="63445" y="93970"/>
                    <a:pt x="62978" y="93504"/>
                  </a:cubicBezTo>
                  <a:cubicBezTo>
                    <a:pt x="57380" y="88372"/>
                    <a:pt x="54581" y="76710"/>
                    <a:pt x="56914" y="70645"/>
                  </a:cubicBezTo>
                  <a:cubicBezTo>
                    <a:pt x="57380" y="70179"/>
                    <a:pt x="57380" y="69246"/>
                    <a:pt x="57847" y="68779"/>
                  </a:cubicBezTo>
                  <a:cubicBezTo>
                    <a:pt x="58780" y="66446"/>
                    <a:pt x="59713" y="64114"/>
                    <a:pt x="61112" y="61781"/>
                  </a:cubicBezTo>
                  <a:cubicBezTo>
                    <a:pt x="64844" y="57583"/>
                    <a:pt x="65311" y="52918"/>
                    <a:pt x="64844" y="47320"/>
                  </a:cubicBezTo>
                  <a:cubicBezTo>
                    <a:pt x="64378" y="44054"/>
                    <a:pt x="66244" y="41255"/>
                    <a:pt x="68576" y="38923"/>
                  </a:cubicBezTo>
                  <a:cubicBezTo>
                    <a:pt x="70443" y="37057"/>
                    <a:pt x="72775" y="35657"/>
                    <a:pt x="74175" y="33791"/>
                  </a:cubicBezTo>
                  <a:cubicBezTo>
                    <a:pt x="81172" y="25394"/>
                    <a:pt x="89569" y="18396"/>
                    <a:pt x="99832" y="14198"/>
                  </a:cubicBezTo>
                  <a:cubicBezTo>
                    <a:pt x="100766" y="13731"/>
                    <a:pt x="101698" y="12798"/>
                    <a:pt x="102632" y="11399"/>
                  </a:cubicBezTo>
                  <a:cubicBezTo>
                    <a:pt x="103098" y="10466"/>
                    <a:pt x="103098" y="8600"/>
                    <a:pt x="102632" y="8133"/>
                  </a:cubicBezTo>
                  <a:cubicBezTo>
                    <a:pt x="101232" y="6267"/>
                    <a:pt x="99366" y="4401"/>
                    <a:pt x="97033" y="3002"/>
                  </a:cubicBezTo>
                  <a:cubicBezTo>
                    <a:pt x="83971" y="-2597"/>
                    <a:pt x="71842" y="202"/>
                    <a:pt x="60179" y="6734"/>
                  </a:cubicBezTo>
                  <a:cubicBezTo>
                    <a:pt x="54581" y="9999"/>
                    <a:pt x="49916" y="14664"/>
                    <a:pt x="44785" y="18396"/>
                  </a:cubicBezTo>
                  <a:cubicBezTo>
                    <a:pt x="37321" y="24461"/>
                    <a:pt x="33588" y="34258"/>
                    <a:pt x="25191" y="39389"/>
                  </a:cubicBezTo>
                  <a:cubicBezTo>
                    <a:pt x="24258" y="39856"/>
                    <a:pt x="23325" y="41255"/>
                    <a:pt x="22859" y="42188"/>
                  </a:cubicBezTo>
                  <a:cubicBezTo>
                    <a:pt x="21459" y="44521"/>
                    <a:pt x="20060" y="46387"/>
                    <a:pt x="19127" y="48719"/>
                  </a:cubicBezTo>
                  <a:cubicBezTo>
                    <a:pt x="17727" y="51052"/>
                    <a:pt x="17261" y="53851"/>
                    <a:pt x="15861" y="55717"/>
                  </a:cubicBezTo>
                  <a:cubicBezTo>
                    <a:pt x="8397" y="62248"/>
                    <a:pt x="6065" y="72045"/>
                    <a:pt x="1866" y="80442"/>
                  </a:cubicBezTo>
                  <a:cubicBezTo>
                    <a:pt x="-467" y="84640"/>
                    <a:pt x="1866" y="89305"/>
                    <a:pt x="6531" y="91171"/>
                  </a:cubicBezTo>
                  <a:cubicBezTo>
                    <a:pt x="11196" y="93037"/>
                    <a:pt x="16328" y="94903"/>
                    <a:pt x="20526" y="97236"/>
                  </a:cubicBezTo>
                  <a:cubicBezTo>
                    <a:pt x="21926" y="98169"/>
                    <a:pt x="23325" y="99568"/>
                    <a:pt x="24258" y="100968"/>
                  </a:cubicBezTo>
                  <a:cubicBezTo>
                    <a:pt x="24725" y="101901"/>
                    <a:pt x="24725" y="103767"/>
                    <a:pt x="24258" y="104234"/>
                  </a:cubicBezTo>
                  <a:cubicBezTo>
                    <a:pt x="23792" y="105167"/>
                    <a:pt x="21926" y="105633"/>
                    <a:pt x="20993" y="105167"/>
                  </a:cubicBezTo>
                  <a:cubicBezTo>
                    <a:pt x="17727" y="103301"/>
                    <a:pt x="14462" y="101435"/>
                    <a:pt x="11196" y="99568"/>
                  </a:cubicBezTo>
                  <a:cubicBezTo>
                    <a:pt x="6531" y="97236"/>
                    <a:pt x="467" y="100501"/>
                    <a:pt x="0" y="106100"/>
                  </a:cubicBezTo>
                  <a:cubicBezTo>
                    <a:pt x="0" y="109365"/>
                    <a:pt x="0" y="112631"/>
                    <a:pt x="467" y="115896"/>
                  </a:cubicBezTo>
                  <a:cubicBezTo>
                    <a:pt x="933" y="120561"/>
                    <a:pt x="4199" y="123827"/>
                    <a:pt x="6998" y="127559"/>
                  </a:cubicBezTo>
                  <a:cubicBezTo>
                    <a:pt x="9330" y="130358"/>
                    <a:pt x="12596" y="130358"/>
                    <a:pt x="15861" y="130824"/>
                  </a:cubicBezTo>
                  <a:cubicBezTo>
                    <a:pt x="17727" y="131291"/>
                    <a:pt x="19593" y="131291"/>
                    <a:pt x="21459" y="131757"/>
                  </a:cubicBezTo>
                  <a:cubicBezTo>
                    <a:pt x="25191" y="132690"/>
                    <a:pt x="26591" y="135023"/>
                    <a:pt x="27524" y="138289"/>
                  </a:cubicBezTo>
                  <a:cubicBezTo>
                    <a:pt x="30789" y="142021"/>
                    <a:pt x="34055" y="144820"/>
                    <a:pt x="39653" y="143887"/>
                  </a:cubicBezTo>
                  <a:cubicBezTo>
                    <a:pt x="43852" y="142954"/>
                    <a:pt x="46184" y="145753"/>
                    <a:pt x="46651" y="149485"/>
                  </a:cubicBezTo>
                  <a:cubicBezTo>
                    <a:pt x="50383" y="150418"/>
                    <a:pt x="55048" y="150418"/>
                    <a:pt x="58313" y="153217"/>
                  </a:cubicBezTo>
                  <a:cubicBezTo>
                    <a:pt x="59713" y="155083"/>
                    <a:pt x="61579" y="154616"/>
                    <a:pt x="63445" y="154616"/>
                  </a:cubicBezTo>
                  <a:close/>
                  <a:moveTo>
                    <a:pt x="161878" y="339819"/>
                  </a:moveTo>
                  <a:cubicBezTo>
                    <a:pt x="160945" y="339819"/>
                    <a:pt x="159545" y="339353"/>
                    <a:pt x="158612" y="338886"/>
                  </a:cubicBezTo>
                  <a:cubicBezTo>
                    <a:pt x="158146" y="338886"/>
                    <a:pt x="158146" y="337953"/>
                    <a:pt x="158612" y="337487"/>
                  </a:cubicBezTo>
                  <a:cubicBezTo>
                    <a:pt x="160478" y="334221"/>
                    <a:pt x="162344" y="330956"/>
                    <a:pt x="163744" y="327224"/>
                  </a:cubicBezTo>
                  <a:cubicBezTo>
                    <a:pt x="164677" y="325824"/>
                    <a:pt x="165143" y="325358"/>
                    <a:pt x="166543" y="325824"/>
                  </a:cubicBezTo>
                  <a:cubicBezTo>
                    <a:pt x="167009" y="326291"/>
                    <a:pt x="167476" y="326757"/>
                    <a:pt x="167942" y="327224"/>
                  </a:cubicBezTo>
                  <a:cubicBezTo>
                    <a:pt x="168875" y="329090"/>
                    <a:pt x="169342" y="330489"/>
                    <a:pt x="169808" y="331889"/>
                  </a:cubicBezTo>
                  <a:cubicBezTo>
                    <a:pt x="168875" y="336554"/>
                    <a:pt x="166543" y="339353"/>
                    <a:pt x="161878" y="339819"/>
                  </a:cubicBezTo>
                  <a:close/>
                  <a:moveTo>
                    <a:pt x="251447" y="172344"/>
                  </a:moveTo>
                  <a:cubicBezTo>
                    <a:pt x="252847" y="171877"/>
                    <a:pt x="253780" y="172810"/>
                    <a:pt x="253780" y="174210"/>
                  </a:cubicBezTo>
                  <a:cubicBezTo>
                    <a:pt x="253780" y="176076"/>
                    <a:pt x="252847" y="177475"/>
                    <a:pt x="250981" y="177942"/>
                  </a:cubicBezTo>
                  <a:cubicBezTo>
                    <a:pt x="250981" y="177942"/>
                    <a:pt x="250981" y="178408"/>
                    <a:pt x="250981" y="178408"/>
                  </a:cubicBezTo>
                  <a:lnTo>
                    <a:pt x="250048" y="179341"/>
                  </a:lnTo>
                  <a:lnTo>
                    <a:pt x="250514" y="177942"/>
                  </a:lnTo>
                  <a:cubicBezTo>
                    <a:pt x="250514" y="177942"/>
                    <a:pt x="250514" y="177942"/>
                    <a:pt x="250981" y="177942"/>
                  </a:cubicBezTo>
                  <a:cubicBezTo>
                    <a:pt x="250514" y="176542"/>
                    <a:pt x="250048" y="174676"/>
                    <a:pt x="250048" y="173277"/>
                  </a:cubicBezTo>
                  <a:cubicBezTo>
                    <a:pt x="250048" y="173277"/>
                    <a:pt x="250514" y="172810"/>
                    <a:pt x="251447" y="172344"/>
                  </a:cubicBezTo>
                  <a:close/>
                  <a:moveTo>
                    <a:pt x="131555" y="78109"/>
                  </a:moveTo>
                  <a:cubicBezTo>
                    <a:pt x="132021" y="77643"/>
                    <a:pt x="132488" y="76710"/>
                    <a:pt x="133421" y="76243"/>
                  </a:cubicBezTo>
                  <a:cubicBezTo>
                    <a:pt x="132954" y="76710"/>
                    <a:pt x="132488" y="77643"/>
                    <a:pt x="132488" y="78576"/>
                  </a:cubicBezTo>
                  <a:cubicBezTo>
                    <a:pt x="132021" y="78576"/>
                    <a:pt x="130155" y="79975"/>
                    <a:pt x="131555" y="78109"/>
                  </a:cubicBezTo>
                  <a:close/>
                  <a:moveTo>
                    <a:pt x="61112" y="103301"/>
                  </a:moveTo>
                  <a:lnTo>
                    <a:pt x="62512" y="103767"/>
                  </a:lnTo>
                  <a:lnTo>
                    <a:pt x="61112" y="104234"/>
                  </a:lnTo>
                  <a:lnTo>
                    <a:pt x="61112" y="103301"/>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64FF517E-074F-4817-A43E-5E939D722259}"/>
                </a:ext>
              </a:extLst>
            </p:cNvPr>
            <p:cNvSpPr/>
            <p:nvPr/>
          </p:nvSpPr>
          <p:spPr>
            <a:xfrm>
              <a:off x="1612782" y="1577323"/>
              <a:ext cx="4665" cy="4665"/>
            </a:xfrm>
            <a:custGeom>
              <a:avLst/>
              <a:gdLst/>
              <a:ahLst/>
              <a:cxnLst/>
              <a:rect l="0" t="0" r="0" b="0"/>
              <a:pathLst>
                <a:path>
                  <a:moveTo>
                    <a:pt x="0" y="466"/>
                  </a:moveTo>
                  <a:cubicBezTo>
                    <a:pt x="0" y="466"/>
                    <a:pt x="467" y="466"/>
                    <a:pt x="467" y="0"/>
                  </a:cubicBezTo>
                  <a:cubicBezTo>
                    <a:pt x="467" y="466"/>
                    <a:pt x="467" y="466"/>
                    <a:pt x="0" y="466"/>
                  </a:cubicBezTo>
                  <a:cubicBezTo>
                    <a:pt x="0" y="466"/>
                    <a:pt x="0" y="466"/>
                    <a:pt x="0" y="466"/>
                  </a:cubicBezTo>
                  <a:cubicBezTo>
                    <a:pt x="0" y="933"/>
                    <a:pt x="0" y="933"/>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C85B704E-1EB0-45DC-9C81-628871FD4650}"/>
                </a:ext>
              </a:extLst>
            </p:cNvPr>
            <p:cNvSpPr/>
            <p:nvPr/>
          </p:nvSpPr>
          <p:spPr>
            <a:xfrm>
              <a:off x="1518771" y="1575457"/>
              <a:ext cx="233253" cy="205263"/>
            </a:xfrm>
            <a:custGeom>
              <a:avLst/>
              <a:gdLst/>
              <a:ahLst/>
              <a:cxnLst/>
              <a:rect l="0" t="0" r="0" b="0"/>
              <a:pathLst>
                <a:path w="233253" h="205263">
                  <a:moveTo>
                    <a:pt x="94012" y="2333"/>
                  </a:moveTo>
                  <a:cubicBezTo>
                    <a:pt x="91679" y="4199"/>
                    <a:pt x="88880" y="5132"/>
                    <a:pt x="85615" y="5132"/>
                  </a:cubicBezTo>
                  <a:cubicBezTo>
                    <a:pt x="81883" y="5598"/>
                    <a:pt x="78150" y="5598"/>
                    <a:pt x="74418" y="6065"/>
                  </a:cubicBezTo>
                  <a:cubicBezTo>
                    <a:pt x="73952" y="6998"/>
                    <a:pt x="73485" y="7931"/>
                    <a:pt x="72552" y="8397"/>
                  </a:cubicBezTo>
                  <a:cubicBezTo>
                    <a:pt x="64155" y="13529"/>
                    <a:pt x="55292" y="16328"/>
                    <a:pt x="46428" y="20060"/>
                  </a:cubicBezTo>
                  <a:cubicBezTo>
                    <a:pt x="42229" y="21926"/>
                    <a:pt x="38497" y="23792"/>
                    <a:pt x="37564" y="29390"/>
                  </a:cubicBezTo>
                  <a:cubicBezTo>
                    <a:pt x="37564" y="31722"/>
                    <a:pt x="35232" y="32189"/>
                    <a:pt x="33832" y="33589"/>
                  </a:cubicBezTo>
                  <a:cubicBezTo>
                    <a:pt x="31033" y="35455"/>
                    <a:pt x="28234" y="36388"/>
                    <a:pt x="25435" y="38254"/>
                  </a:cubicBezTo>
                  <a:cubicBezTo>
                    <a:pt x="22170" y="41053"/>
                    <a:pt x="17971" y="43852"/>
                    <a:pt x="17505" y="48517"/>
                  </a:cubicBezTo>
                  <a:cubicBezTo>
                    <a:pt x="17505" y="51316"/>
                    <a:pt x="19371" y="54581"/>
                    <a:pt x="20304" y="57380"/>
                  </a:cubicBezTo>
                  <a:cubicBezTo>
                    <a:pt x="20304" y="57847"/>
                    <a:pt x="20770" y="58780"/>
                    <a:pt x="20770" y="59246"/>
                  </a:cubicBezTo>
                  <a:cubicBezTo>
                    <a:pt x="21703" y="62045"/>
                    <a:pt x="23569" y="63445"/>
                    <a:pt x="26368" y="63911"/>
                  </a:cubicBezTo>
                  <a:cubicBezTo>
                    <a:pt x="31966" y="64844"/>
                    <a:pt x="37564" y="64844"/>
                    <a:pt x="43629" y="65777"/>
                  </a:cubicBezTo>
                  <a:cubicBezTo>
                    <a:pt x="44095" y="65777"/>
                    <a:pt x="44562" y="66711"/>
                    <a:pt x="44562" y="67177"/>
                  </a:cubicBezTo>
                  <a:cubicBezTo>
                    <a:pt x="44562" y="68577"/>
                    <a:pt x="44095" y="69510"/>
                    <a:pt x="42696" y="69510"/>
                  </a:cubicBezTo>
                  <a:cubicBezTo>
                    <a:pt x="36165" y="69976"/>
                    <a:pt x="30100" y="70443"/>
                    <a:pt x="23569" y="70909"/>
                  </a:cubicBezTo>
                  <a:cubicBezTo>
                    <a:pt x="19837" y="71376"/>
                    <a:pt x="15638" y="72309"/>
                    <a:pt x="12839" y="74641"/>
                  </a:cubicBezTo>
                  <a:cubicBezTo>
                    <a:pt x="11440" y="76041"/>
                    <a:pt x="10040" y="77907"/>
                    <a:pt x="10040" y="79306"/>
                  </a:cubicBezTo>
                  <a:cubicBezTo>
                    <a:pt x="9574" y="81639"/>
                    <a:pt x="10507" y="84438"/>
                    <a:pt x="10507" y="86770"/>
                  </a:cubicBezTo>
                  <a:cubicBezTo>
                    <a:pt x="10973" y="93768"/>
                    <a:pt x="11906" y="95634"/>
                    <a:pt x="20770" y="97966"/>
                  </a:cubicBezTo>
                  <a:cubicBezTo>
                    <a:pt x="31500" y="100299"/>
                    <a:pt x="41763" y="103565"/>
                    <a:pt x="52959" y="103098"/>
                  </a:cubicBezTo>
                  <a:cubicBezTo>
                    <a:pt x="54825" y="103098"/>
                    <a:pt x="57158" y="103565"/>
                    <a:pt x="58557" y="104498"/>
                  </a:cubicBezTo>
                  <a:cubicBezTo>
                    <a:pt x="66021" y="109629"/>
                    <a:pt x="73019" y="114761"/>
                    <a:pt x="77217" y="123158"/>
                  </a:cubicBezTo>
                  <a:cubicBezTo>
                    <a:pt x="78150" y="124557"/>
                    <a:pt x="78150" y="125490"/>
                    <a:pt x="77217" y="126423"/>
                  </a:cubicBezTo>
                  <a:cubicBezTo>
                    <a:pt x="76751" y="126890"/>
                    <a:pt x="76284" y="126890"/>
                    <a:pt x="75351" y="126890"/>
                  </a:cubicBezTo>
                  <a:cubicBezTo>
                    <a:pt x="65555" y="125957"/>
                    <a:pt x="56691" y="122225"/>
                    <a:pt x="48294" y="118493"/>
                  </a:cubicBezTo>
                  <a:cubicBezTo>
                    <a:pt x="45028" y="117093"/>
                    <a:pt x="41296" y="114761"/>
                    <a:pt x="37564" y="114294"/>
                  </a:cubicBezTo>
                  <a:cubicBezTo>
                    <a:pt x="28701" y="113361"/>
                    <a:pt x="19837" y="113361"/>
                    <a:pt x="10507" y="113828"/>
                  </a:cubicBezTo>
                  <a:cubicBezTo>
                    <a:pt x="6308" y="113828"/>
                    <a:pt x="3509" y="117093"/>
                    <a:pt x="2110" y="120825"/>
                  </a:cubicBezTo>
                  <a:cubicBezTo>
                    <a:pt x="-223" y="125490"/>
                    <a:pt x="-223" y="130622"/>
                    <a:pt x="244" y="135753"/>
                  </a:cubicBezTo>
                  <a:cubicBezTo>
                    <a:pt x="710" y="145084"/>
                    <a:pt x="5375" y="151148"/>
                    <a:pt x="14705" y="154414"/>
                  </a:cubicBezTo>
                  <a:cubicBezTo>
                    <a:pt x="18904" y="155813"/>
                    <a:pt x="23569" y="156746"/>
                    <a:pt x="27301" y="158612"/>
                  </a:cubicBezTo>
                  <a:cubicBezTo>
                    <a:pt x="28701" y="159079"/>
                    <a:pt x="30100" y="161878"/>
                    <a:pt x="29634" y="163277"/>
                  </a:cubicBezTo>
                  <a:cubicBezTo>
                    <a:pt x="28701" y="166076"/>
                    <a:pt x="26835" y="168876"/>
                    <a:pt x="25435" y="172141"/>
                  </a:cubicBezTo>
                  <a:cubicBezTo>
                    <a:pt x="24502" y="174007"/>
                    <a:pt x="24036" y="175873"/>
                    <a:pt x="24036" y="177739"/>
                  </a:cubicBezTo>
                  <a:cubicBezTo>
                    <a:pt x="24502" y="181471"/>
                    <a:pt x="25435" y="185203"/>
                    <a:pt x="26835" y="188935"/>
                  </a:cubicBezTo>
                  <a:cubicBezTo>
                    <a:pt x="27301" y="189868"/>
                    <a:pt x="28701" y="190801"/>
                    <a:pt x="29634" y="191268"/>
                  </a:cubicBezTo>
                  <a:cubicBezTo>
                    <a:pt x="31500" y="191734"/>
                    <a:pt x="33366" y="191734"/>
                    <a:pt x="35232" y="191734"/>
                  </a:cubicBezTo>
                  <a:cubicBezTo>
                    <a:pt x="44095" y="192667"/>
                    <a:pt x="53426" y="191268"/>
                    <a:pt x="61823" y="194067"/>
                  </a:cubicBezTo>
                  <a:cubicBezTo>
                    <a:pt x="67421" y="195933"/>
                    <a:pt x="72086" y="195000"/>
                    <a:pt x="76751" y="192667"/>
                  </a:cubicBezTo>
                  <a:cubicBezTo>
                    <a:pt x="79550" y="191268"/>
                    <a:pt x="82349" y="189868"/>
                    <a:pt x="85148" y="188469"/>
                  </a:cubicBezTo>
                  <a:cubicBezTo>
                    <a:pt x="89347" y="186136"/>
                    <a:pt x="93545" y="185203"/>
                    <a:pt x="98210" y="186136"/>
                  </a:cubicBezTo>
                  <a:cubicBezTo>
                    <a:pt x="103808" y="187069"/>
                    <a:pt x="108473" y="185670"/>
                    <a:pt x="112672" y="182404"/>
                  </a:cubicBezTo>
                  <a:cubicBezTo>
                    <a:pt x="114538" y="181005"/>
                    <a:pt x="116871" y="179605"/>
                    <a:pt x="119203" y="178672"/>
                  </a:cubicBezTo>
                  <a:cubicBezTo>
                    <a:pt x="120603" y="177739"/>
                    <a:pt x="121536" y="178672"/>
                    <a:pt x="122469" y="179605"/>
                  </a:cubicBezTo>
                  <a:cubicBezTo>
                    <a:pt x="122935" y="180072"/>
                    <a:pt x="123402" y="180538"/>
                    <a:pt x="123402" y="181471"/>
                  </a:cubicBezTo>
                  <a:cubicBezTo>
                    <a:pt x="124335" y="185203"/>
                    <a:pt x="127134" y="186603"/>
                    <a:pt x="129933" y="188002"/>
                  </a:cubicBezTo>
                  <a:cubicBezTo>
                    <a:pt x="134131" y="190335"/>
                    <a:pt x="132265" y="195000"/>
                    <a:pt x="135064" y="197799"/>
                  </a:cubicBezTo>
                  <a:cubicBezTo>
                    <a:pt x="135531" y="198265"/>
                    <a:pt x="135997" y="198732"/>
                    <a:pt x="136464" y="199198"/>
                  </a:cubicBezTo>
                  <a:cubicBezTo>
                    <a:pt x="142528" y="201064"/>
                    <a:pt x="148593" y="203397"/>
                    <a:pt x="154658" y="204797"/>
                  </a:cubicBezTo>
                  <a:cubicBezTo>
                    <a:pt x="160722" y="206196"/>
                    <a:pt x="167253" y="206663"/>
                    <a:pt x="173784" y="204330"/>
                  </a:cubicBezTo>
                  <a:cubicBezTo>
                    <a:pt x="177050" y="203397"/>
                    <a:pt x="179849" y="201531"/>
                    <a:pt x="180782" y="198265"/>
                  </a:cubicBezTo>
                  <a:cubicBezTo>
                    <a:pt x="182648" y="192201"/>
                    <a:pt x="183114" y="186136"/>
                    <a:pt x="178449" y="181005"/>
                  </a:cubicBezTo>
                  <a:cubicBezTo>
                    <a:pt x="177983" y="181005"/>
                    <a:pt x="177983" y="181005"/>
                    <a:pt x="177516" y="181005"/>
                  </a:cubicBezTo>
                  <a:cubicBezTo>
                    <a:pt x="176583" y="182404"/>
                    <a:pt x="175650" y="183337"/>
                    <a:pt x="173784" y="183804"/>
                  </a:cubicBezTo>
                  <a:cubicBezTo>
                    <a:pt x="173318" y="183804"/>
                    <a:pt x="172385" y="183804"/>
                    <a:pt x="171918" y="183804"/>
                  </a:cubicBezTo>
                  <a:cubicBezTo>
                    <a:pt x="170519" y="182871"/>
                    <a:pt x="170985" y="181938"/>
                    <a:pt x="172851" y="181471"/>
                  </a:cubicBezTo>
                  <a:cubicBezTo>
                    <a:pt x="174251" y="181471"/>
                    <a:pt x="176117" y="181471"/>
                    <a:pt x="177516" y="181005"/>
                  </a:cubicBezTo>
                  <a:cubicBezTo>
                    <a:pt x="177516" y="181005"/>
                    <a:pt x="177983" y="180538"/>
                    <a:pt x="177983" y="180538"/>
                  </a:cubicBezTo>
                  <a:cubicBezTo>
                    <a:pt x="177983" y="180538"/>
                    <a:pt x="177983" y="181005"/>
                    <a:pt x="178449" y="181005"/>
                  </a:cubicBezTo>
                  <a:cubicBezTo>
                    <a:pt x="178449" y="181005"/>
                    <a:pt x="178449" y="181005"/>
                    <a:pt x="178449" y="181005"/>
                  </a:cubicBezTo>
                  <a:cubicBezTo>
                    <a:pt x="179382" y="179605"/>
                    <a:pt x="180315" y="177739"/>
                    <a:pt x="181715" y="176340"/>
                  </a:cubicBezTo>
                  <a:cubicBezTo>
                    <a:pt x="183114" y="174940"/>
                    <a:pt x="185447" y="174474"/>
                    <a:pt x="186847" y="175873"/>
                  </a:cubicBezTo>
                  <a:cubicBezTo>
                    <a:pt x="189646" y="179139"/>
                    <a:pt x="194311" y="179605"/>
                    <a:pt x="196643" y="183804"/>
                  </a:cubicBezTo>
                  <a:cubicBezTo>
                    <a:pt x="202241" y="182871"/>
                    <a:pt x="205973" y="180072"/>
                    <a:pt x="207839" y="174474"/>
                  </a:cubicBezTo>
                  <a:cubicBezTo>
                    <a:pt x="209239" y="170742"/>
                    <a:pt x="209239" y="167009"/>
                    <a:pt x="206906" y="163277"/>
                  </a:cubicBezTo>
                  <a:cubicBezTo>
                    <a:pt x="205507" y="160945"/>
                    <a:pt x="204107" y="159079"/>
                    <a:pt x="202241" y="157213"/>
                  </a:cubicBezTo>
                  <a:cubicBezTo>
                    <a:pt x="199442" y="154414"/>
                    <a:pt x="197576" y="151148"/>
                    <a:pt x="197110" y="146950"/>
                  </a:cubicBezTo>
                  <a:cubicBezTo>
                    <a:pt x="196643" y="142285"/>
                    <a:pt x="194311" y="139019"/>
                    <a:pt x="190579" y="136220"/>
                  </a:cubicBezTo>
                  <a:cubicBezTo>
                    <a:pt x="186380" y="132954"/>
                    <a:pt x="185913" y="127356"/>
                    <a:pt x="184047" y="122691"/>
                  </a:cubicBezTo>
                  <a:cubicBezTo>
                    <a:pt x="182648" y="119426"/>
                    <a:pt x="183114" y="116160"/>
                    <a:pt x="185447" y="113828"/>
                  </a:cubicBezTo>
                  <a:cubicBezTo>
                    <a:pt x="191512" y="108230"/>
                    <a:pt x="193844" y="101232"/>
                    <a:pt x="193378" y="92835"/>
                  </a:cubicBezTo>
                  <a:cubicBezTo>
                    <a:pt x="193378" y="89569"/>
                    <a:pt x="193844" y="86304"/>
                    <a:pt x="195244" y="83505"/>
                  </a:cubicBezTo>
                  <a:cubicBezTo>
                    <a:pt x="198509" y="74641"/>
                    <a:pt x="202241" y="65777"/>
                    <a:pt x="205507" y="56447"/>
                  </a:cubicBezTo>
                  <a:cubicBezTo>
                    <a:pt x="206906" y="53182"/>
                    <a:pt x="208772" y="50849"/>
                    <a:pt x="211571" y="49450"/>
                  </a:cubicBezTo>
                  <a:cubicBezTo>
                    <a:pt x="219502" y="44785"/>
                    <a:pt x="226500" y="39187"/>
                    <a:pt x="233031" y="33122"/>
                  </a:cubicBezTo>
                  <a:cubicBezTo>
                    <a:pt x="234897" y="31256"/>
                    <a:pt x="235830" y="28923"/>
                    <a:pt x="235830" y="26124"/>
                  </a:cubicBezTo>
                  <a:cubicBezTo>
                    <a:pt x="236296" y="19127"/>
                    <a:pt x="233964" y="15395"/>
                    <a:pt x="226966" y="13529"/>
                  </a:cubicBezTo>
                  <a:cubicBezTo>
                    <a:pt x="223234" y="12596"/>
                    <a:pt x="219502" y="11196"/>
                    <a:pt x="215770" y="10730"/>
                  </a:cubicBezTo>
                  <a:cubicBezTo>
                    <a:pt x="210638" y="9797"/>
                    <a:pt x="207373" y="12596"/>
                    <a:pt x="203641" y="15861"/>
                  </a:cubicBezTo>
                  <a:cubicBezTo>
                    <a:pt x="200842" y="18194"/>
                    <a:pt x="201775" y="21459"/>
                    <a:pt x="202708" y="24725"/>
                  </a:cubicBezTo>
                  <a:cubicBezTo>
                    <a:pt x="203641" y="28457"/>
                    <a:pt x="203641" y="32655"/>
                    <a:pt x="204107" y="36854"/>
                  </a:cubicBezTo>
                  <a:cubicBezTo>
                    <a:pt x="204107" y="37321"/>
                    <a:pt x="204574" y="37321"/>
                    <a:pt x="204574" y="37787"/>
                  </a:cubicBezTo>
                  <a:lnTo>
                    <a:pt x="205040" y="38720"/>
                  </a:lnTo>
                  <a:lnTo>
                    <a:pt x="204107" y="38254"/>
                  </a:lnTo>
                  <a:cubicBezTo>
                    <a:pt x="204107" y="37787"/>
                    <a:pt x="204107" y="37787"/>
                    <a:pt x="204107" y="37321"/>
                  </a:cubicBezTo>
                  <a:cubicBezTo>
                    <a:pt x="203641" y="36388"/>
                    <a:pt x="203174" y="35455"/>
                    <a:pt x="202708" y="34522"/>
                  </a:cubicBezTo>
                  <a:cubicBezTo>
                    <a:pt x="201308" y="31256"/>
                    <a:pt x="199442" y="28923"/>
                    <a:pt x="196177" y="27990"/>
                  </a:cubicBezTo>
                  <a:cubicBezTo>
                    <a:pt x="194311" y="27524"/>
                    <a:pt x="192445" y="27057"/>
                    <a:pt x="190579" y="26124"/>
                  </a:cubicBezTo>
                  <a:cubicBezTo>
                    <a:pt x="184980" y="22859"/>
                    <a:pt x="181715" y="25658"/>
                    <a:pt x="179382" y="29390"/>
                  </a:cubicBezTo>
                  <a:cubicBezTo>
                    <a:pt x="177516" y="32189"/>
                    <a:pt x="176117" y="34988"/>
                    <a:pt x="174717" y="37787"/>
                  </a:cubicBezTo>
                  <a:cubicBezTo>
                    <a:pt x="171918" y="45718"/>
                    <a:pt x="170052" y="54115"/>
                    <a:pt x="165854" y="61112"/>
                  </a:cubicBezTo>
                  <a:cubicBezTo>
                    <a:pt x="161655" y="68577"/>
                    <a:pt x="161189" y="76974"/>
                    <a:pt x="158390" y="84904"/>
                  </a:cubicBezTo>
                  <a:cubicBezTo>
                    <a:pt x="157923" y="85371"/>
                    <a:pt x="157923" y="86304"/>
                    <a:pt x="157457" y="86770"/>
                  </a:cubicBezTo>
                  <a:cubicBezTo>
                    <a:pt x="156990" y="87237"/>
                    <a:pt x="156990" y="87703"/>
                    <a:pt x="156524" y="88636"/>
                  </a:cubicBezTo>
                  <a:cubicBezTo>
                    <a:pt x="155591" y="90502"/>
                    <a:pt x="153258" y="91435"/>
                    <a:pt x="151859" y="90969"/>
                  </a:cubicBezTo>
                  <a:cubicBezTo>
                    <a:pt x="150459" y="90502"/>
                    <a:pt x="148593" y="87703"/>
                    <a:pt x="148593" y="86770"/>
                  </a:cubicBezTo>
                  <a:cubicBezTo>
                    <a:pt x="150459" y="80239"/>
                    <a:pt x="152325" y="73242"/>
                    <a:pt x="154658" y="66711"/>
                  </a:cubicBezTo>
                  <a:cubicBezTo>
                    <a:pt x="158390" y="57380"/>
                    <a:pt x="158856" y="48050"/>
                    <a:pt x="156057" y="38720"/>
                  </a:cubicBezTo>
                  <a:cubicBezTo>
                    <a:pt x="155591" y="36854"/>
                    <a:pt x="154191" y="35455"/>
                    <a:pt x="152792" y="34055"/>
                  </a:cubicBezTo>
                  <a:cubicBezTo>
                    <a:pt x="151392" y="32189"/>
                    <a:pt x="146727" y="33122"/>
                    <a:pt x="146260" y="35455"/>
                  </a:cubicBezTo>
                  <a:cubicBezTo>
                    <a:pt x="145327" y="39653"/>
                    <a:pt x="144394" y="44318"/>
                    <a:pt x="143928" y="48517"/>
                  </a:cubicBezTo>
                  <a:cubicBezTo>
                    <a:pt x="143461" y="50849"/>
                    <a:pt x="142062" y="52249"/>
                    <a:pt x="140196" y="51782"/>
                  </a:cubicBezTo>
                  <a:cubicBezTo>
                    <a:pt x="134598" y="49916"/>
                    <a:pt x="129000" y="50383"/>
                    <a:pt x="122935" y="49916"/>
                  </a:cubicBezTo>
                  <a:cubicBezTo>
                    <a:pt x="121069" y="49916"/>
                    <a:pt x="120136" y="49450"/>
                    <a:pt x="121069" y="48517"/>
                  </a:cubicBezTo>
                  <a:cubicBezTo>
                    <a:pt x="121536" y="48050"/>
                    <a:pt x="122002" y="48050"/>
                    <a:pt x="122935" y="47584"/>
                  </a:cubicBezTo>
                  <a:cubicBezTo>
                    <a:pt x="125734" y="46184"/>
                    <a:pt x="128533" y="44785"/>
                    <a:pt x="131332" y="42919"/>
                  </a:cubicBezTo>
                  <a:cubicBezTo>
                    <a:pt x="133198" y="41519"/>
                    <a:pt x="133665" y="38254"/>
                    <a:pt x="132732" y="35921"/>
                  </a:cubicBezTo>
                  <a:cubicBezTo>
                    <a:pt x="130866" y="30789"/>
                    <a:pt x="126667" y="27524"/>
                    <a:pt x="122935" y="24258"/>
                  </a:cubicBezTo>
                  <a:cubicBezTo>
                    <a:pt x="118737" y="20526"/>
                    <a:pt x="115471" y="20060"/>
                    <a:pt x="110806" y="23325"/>
                  </a:cubicBezTo>
                  <a:cubicBezTo>
                    <a:pt x="108940" y="24725"/>
                    <a:pt x="107074" y="26591"/>
                    <a:pt x="105208" y="28457"/>
                  </a:cubicBezTo>
                  <a:cubicBezTo>
                    <a:pt x="103808" y="29856"/>
                    <a:pt x="101942" y="30323"/>
                    <a:pt x="100076" y="29856"/>
                  </a:cubicBezTo>
                  <a:cubicBezTo>
                    <a:pt x="98210" y="29390"/>
                    <a:pt x="98210" y="28923"/>
                    <a:pt x="100543" y="25191"/>
                  </a:cubicBezTo>
                  <a:cubicBezTo>
                    <a:pt x="103342" y="20993"/>
                    <a:pt x="106607" y="16794"/>
                    <a:pt x="108940" y="12596"/>
                  </a:cubicBezTo>
                  <a:cubicBezTo>
                    <a:pt x="110806" y="9797"/>
                    <a:pt x="109406" y="5132"/>
                    <a:pt x="106141" y="2333"/>
                  </a:cubicBezTo>
                  <a:cubicBezTo>
                    <a:pt x="105208" y="1400"/>
                    <a:pt x="103808" y="933"/>
                    <a:pt x="102875" y="466"/>
                  </a:cubicBezTo>
                  <a:lnTo>
                    <a:pt x="103342" y="0"/>
                  </a:lnTo>
                  <a:cubicBezTo>
                    <a:pt x="103342" y="0"/>
                    <a:pt x="102875" y="0"/>
                    <a:pt x="102875" y="0"/>
                  </a:cubicBezTo>
                  <a:cubicBezTo>
                    <a:pt x="102875" y="0"/>
                    <a:pt x="102875" y="466"/>
                    <a:pt x="102875" y="466"/>
                  </a:cubicBezTo>
                  <a:cubicBezTo>
                    <a:pt x="102409" y="1866"/>
                    <a:pt x="98210" y="1400"/>
                    <a:pt x="94012"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33">
              <a:extLst>
                <a:ext uri="{FF2B5EF4-FFF2-40B4-BE49-F238E27FC236}">
                  <a16:creationId xmlns:a16="http://schemas.microsoft.com/office/drawing/2014/main" id="{556BFE86-1AF4-486A-80F1-603BA5C913A3}"/>
                </a:ext>
              </a:extLst>
            </p:cNvPr>
            <p:cNvSpPr/>
            <p:nvPr/>
          </p:nvSpPr>
          <p:spPr>
            <a:xfrm>
              <a:off x="5073331" y="3266479"/>
              <a:ext cx="307895" cy="167942"/>
            </a:xfrm>
            <a:custGeom>
              <a:avLst/>
              <a:gdLst/>
              <a:ahLst/>
              <a:cxnLst/>
              <a:rect l="0" t="0" r="0" b="0"/>
              <a:pathLst>
                <a:path w="307894" h="167942">
                  <a:moveTo>
                    <a:pt x="292500" y="146548"/>
                  </a:moveTo>
                  <a:cubicBezTo>
                    <a:pt x="292033" y="146081"/>
                    <a:pt x="292033" y="145148"/>
                    <a:pt x="291567" y="145148"/>
                  </a:cubicBezTo>
                  <a:cubicBezTo>
                    <a:pt x="288768" y="142816"/>
                    <a:pt x="285036" y="140950"/>
                    <a:pt x="282703" y="138151"/>
                  </a:cubicBezTo>
                  <a:cubicBezTo>
                    <a:pt x="279904" y="135352"/>
                    <a:pt x="278504" y="131619"/>
                    <a:pt x="276172" y="128821"/>
                  </a:cubicBezTo>
                  <a:cubicBezTo>
                    <a:pt x="274306" y="126488"/>
                    <a:pt x="271507" y="124622"/>
                    <a:pt x="269174" y="122289"/>
                  </a:cubicBezTo>
                  <a:cubicBezTo>
                    <a:pt x="266842" y="119490"/>
                    <a:pt x="264509" y="116225"/>
                    <a:pt x="262177" y="113426"/>
                  </a:cubicBezTo>
                  <a:cubicBezTo>
                    <a:pt x="260311" y="111093"/>
                    <a:pt x="261244" y="108294"/>
                    <a:pt x="263576" y="106895"/>
                  </a:cubicBezTo>
                  <a:cubicBezTo>
                    <a:pt x="264976" y="105962"/>
                    <a:pt x="266842" y="105029"/>
                    <a:pt x="268241" y="104096"/>
                  </a:cubicBezTo>
                  <a:cubicBezTo>
                    <a:pt x="271040" y="101763"/>
                    <a:pt x="270574" y="96165"/>
                    <a:pt x="267309" y="93833"/>
                  </a:cubicBezTo>
                  <a:cubicBezTo>
                    <a:pt x="265443" y="92899"/>
                    <a:pt x="264043" y="91966"/>
                    <a:pt x="262177" y="91033"/>
                  </a:cubicBezTo>
                  <a:cubicBezTo>
                    <a:pt x="257979" y="89167"/>
                    <a:pt x="253780" y="87301"/>
                    <a:pt x="249581" y="86368"/>
                  </a:cubicBezTo>
                  <a:cubicBezTo>
                    <a:pt x="243516" y="84502"/>
                    <a:pt x="239785" y="81237"/>
                    <a:pt x="238852" y="74706"/>
                  </a:cubicBezTo>
                  <a:cubicBezTo>
                    <a:pt x="238852" y="72373"/>
                    <a:pt x="236519" y="70041"/>
                    <a:pt x="234653" y="68641"/>
                  </a:cubicBezTo>
                  <a:cubicBezTo>
                    <a:pt x="222990" y="59311"/>
                    <a:pt x="208529" y="51847"/>
                    <a:pt x="194067" y="47648"/>
                  </a:cubicBezTo>
                  <a:cubicBezTo>
                    <a:pt x="187069" y="45782"/>
                    <a:pt x="180538" y="43450"/>
                    <a:pt x="174007" y="40651"/>
                  </a:cubicBezTo>
                  <a:cubicBezTo>
                    <a:pt x="167009" y="37852"/>
                    <a:pt x="160012" y="34120"/>
                    <a:pt x="152548" y="32254"/>
                  </a:cubicBezTo>
                  <a:cubicBezTo>
                    <a:pt x="141818" y="29921"/>
                    <a:pt x="131555" y="26189"/>
                    <a:pt x="121758" y="21990"/>
                  </a:cubicBezTo>
                  <a:cubicBezTo>
                    <a:pt x="112428" y="17792"/>
                    <a:pt x="104964" y="15926"/>
                    <a:pt x="98900" y="26189"/>
                  </a:cubicBezTo>
                  <a:cubicBezTo>
                    <a:pt x="98433" y="26655"/>
                    <a:pt x="97966" y="27122"/>
                    <a:pt x="97500" y="27589"/>
                  </a:cubicBezTo>
                  <a:cubicBezTo>
                    <a:pt x="88636" y="31787"/>
                    <a:pt x="81639" y="38318"/>
                    <a:pt x="76041" y="45782"/>
                  </a:cubicBezTo>
                  <a:cubicBezTo>
                    <a:pt x="74641" y="47648"/>
                    <a:pt x="70442" y="47648"/>
                    <a:pt x="69043" y="46249"/>
                  </a:cubicBezTo>
                  <a:cubicBezTo>
                    <a:pt x="65311" y="42517"/>
                    <a:pt x="61579" y="39251"/>
                    <a:pt x="57847" y="35519"/>
                  </a:cubicBezTo>
                  <a:cubicBezTo>
                    <a:pt x="55981" y="33653"/>
                    <a:pt x="55048" y="31320"/>
                    <a:pt x="55048" y="28522"/>
                  </a:cubicBezTo>
                  <a:cubicBezTo>
                    <a:pt x="55048" y="26189"/>
                    <a:pt x="55514" y="23390"/>
                    <a:pt x="55981" y="21057"/>
                  </a:cubicBezTo>
                  <a:cubicBezTo>
                    <a:pt x="56914" y="16392"/>
                    <a:pt x="55048" y="12194"/>
                    <a:pt x="52715" y="8462"/>
                  </a:cubicBezTo>
                  <a:cubicBezTo>
                    <a:pt x="51316" y="5196"/>
                    <a:pt x="47117" y="5663"/>
                    <a:pt x="44318" y="4730"/>
                  </a:cubicBezTo>
                  <a:cubicBezTo>
                    <a:pt x="40586" y="3797"/>
                    <a:pt x="37321" y="1931"/>
                    <a:pt x="33589" y="998"/>
                  </a:cubicBezTo>
                  <a:cubicBezTo>
                    <a:pt x="29857" y="-402"/>
                    <a:pt x="26124" y="-402"/>
                    <a:pt x="22392" y="1464"/>
                  </a:cubicBezTo>
                  <a:cubicBezTo>
                    <a:pt x="15395" y="4730"/>
                    <a:pt x="9330" y="9395"/>
                    <a:pt x="1399" y="11261"/>
                  </a:cubicBezTo>
                  <a:cubicBezTo>
                    <a:pt x="466" y="11261"/>
                    <a:pt x="0" y="13127"/>
                    <a:pt x="0" y="14526"/>
                  </a:cubicBezTo>
                  <a:cubicBezTo>
                    <a:pt x="0" y="15459"/>
                    <a:pt x="933" y="17325"/>
                    <a:pt x="1866" y="17792"/>
                  </a:cubicBezTo>
                  <a:cubicBezTo>
                    <a:pt x="4199" y="19191"/>
                    <a:pt x="6531" y="20124"/>
                    <a:pt x="8864" y="20591"/>
                  </a:cubicBezTo>
                  <a:cubicBezTo>
                    <a:pt x="12129" y="21524"/>
                    <a:pt x="14928" y="22457"/>
                    <a:pt x="16794" y="25723"/>
                  </a:cubicBezTo>
                  <a:cubicBezTo>
                    <a:pt x="19593" y="31787"/>
                    <a:pt x="24725" y="33653"/>
                    <a:pt x="30789" y="33653"/>
                  </a:cubicBezTo>
                  <a:cubicBezTo>
                    <a:pt x="34522" y="33653"/>
                    <a:pt x="38254" y="33187"/>
                    <a:pt x="42452" y="33187"/>
                  </a:cubicBezTo>
                  <a:cubicBezTo>
                    <a:pt x="43385" y="33187"/>
                    <a:pt x="44318" y="34120"/>
                    <a:pt x="44785" y="35053"/>
                  </a:cubicBezTo>
                  <a:cubicBezTo>
                    <a:pt x="44318" y="35519"/>
                    <a:pt x="43852" y="36452"/>
                    <a:pt x="43385" y="36452"/>
                  </a:cubicBezTo>
                  <a:cubicBezTo>
                    <a:pt x="36387" y="35986"/>
                    <a:pt x="30323" y="41117"/>
                    <a:pt x="22859" y="41117"/>
                  </a:cubicBezTo>
                  <a:cubicBezTo>
                    <a:pt x="21459" y="41117"/>
                    <a:pt x="20526" y="42983"/>
                    <a:pt x="21459" y="43916"/>
                  </a:cubicBezTo>
                  <a:cubicBezTo>
                    <a:pt x="25658" y="48581"/>
                    <a:pt x="28923" y="54179"/>
                    <a:pt x="30323" y="60711"/>
                  </a:cubicBezTo>
                  <a:cubicBezTo>
                    <a:pt x="31256" y="63976"/>
                    <a:pt x="35921" y="64909"/>
                    <a:pt x="38254" y="62577"/>
                  </a:cubicBezTo>
                  <a:cubicBezTo>
                    <a:pt x="39653" y="61177"/>
                    <a:pt x="40586" y="59777"/>
                    <a:pt x="41986" y="58378"/>
                  </a:cubicBezTo>
                  <a:cubicBezTo>
                    <a:pt x="43385" y="56978"/>
                    <a:pt x="44785" y="55579"/>
                    <a:pt x="46651" y="56512"/>
                  </a:cubicBezTo>
                  <a:cubicBezTo>
                    <a:pt x="51782" y="59311"/>
                    <a:pt x="56914" y="61643"/>
                    <a:pt x="61579" y="64909"/>
                  </a:cubicBezTo>
                  <a:cubicBezTo>
                    <a:pt x="64845" y="67242"/>
                    <a:pt x="68110" y="69108"/>
                    <a:pt x="71842" y="70041"/>
                  </a:cubicBezTo>
                  <a:cubicBezTo>
                    <a:pt x="77907" y="71440"/>
                    <a:pt x="83971" y="73773"/>
                    <a:pt x="90036" y="75639"/>
                  </a:cubicBezTo>
                  <a:cubicBezTo>
                    <a:pt x="93768" y="76572"/>
                    <a:pt x="97500" y="77971"/>
                    <a:pt x="100765" y="79837"/>
                  </a:cubicBezTo>
                  <a:cubicBezTo>
                    <a:pt x="107763" y="83569"/>
                    <a:pt x="113828" y="87301"/>
                    <a:pt x="116160" y="95699"/>
                  </a:cubicBezTo>
                  <a:cubicBezTo>
                    <a:pt x="116627" y="98964"/>
                    <a:pt x="118959" y="101297"/>
                    <a:pt x="120359" y="104096"/>
                  </a:cubicBezTo>
                  <a:cubicBezTo>
                    <a:pt x="121292" y="106428"/>
                    <a:pt x="122691" y="108761"/>
                    <a:pt x="123624" y="111093"/>
                  </a:cubicBezTo>
                  <a:cubicBezTo>
                    <a:pt x="124557" y="113426"/>
                    <a:pt x="124091" y="115292"/>
                    <a:pt x="122225" y="115758"/>
                  </a:cubicBezTo>
                  <a:cubicBezTo>
                    <a:pt x="115694" y="116691"/>
                    <a:pt x="112428" y="121356"/>
                    <a:pt x="109629" y="126488"/>
                  </a:cubicBezTo>
                  <a:cubicBezTo>
                    <a:pt x="107763" y="130220"/>
                    <a:pt x="109163" y="133019"/>
                    <a:pt x="112895" y="133486"/>
                  </a:cubicBezTo>
                  <a:cubicBezTo>
                    <a:pt x="118959" y="133952"/>
                    <a:pt x="124091" y="132553"/>
                    <a:pt x="129689" y="131153"/>
                  </a:cubicBezTo>
                  <a:cubicBezTo>
                    <a:pt x="136220" y="129753"/>
                    <a:pt x="142285" y="130687"/>
                    <a:pt x="146483" y="136751"/>
                  </a:cubicBezTo>
                  <a:cubicBezTo>
                    <a:pt x="147416" y="138151"/>
                    <a:pt x="148816" y="140017"/>
                    <a:pt x="150215" y="141416"/>
                  </a:cubicBezTo>
                  <a:cubicBezTo>
                    <a:pt x="153014" y="144682"/>
                    <a:pt x="156280" y="146081"/>
                    <a:pt x="160478" y="146081"/>
                  </a:cubicBezTo>
                  <a:cubicBezTo>
                    <a:pt x="167942" y="146548"/>
                    <a:pt x="175873" y="146548"/>
                    <a:pt x="183337" y="149347"/>
                  </a:cubicBezTo>
                  <a:cubicBezTo>
                    <a:pt x="186136" y="150280"/>
                    <a:pt x="189402" y="148880"/>
                    <a:pt x="192667" y="147481"/>
                  </a:cubicBezTo>
                  <a:cubicBezTo>
                    <a:pt x="196866" y="145615"/>
                    <a:pt x="197332" y="143749"/>
                    <a:pt x="196399" y="138151"/>
                  </a:cubicBezTo>
                  <a:cubicBezTo>
                    <a:pt x="196399" y="137218"/>
                    <a:pt x="195467" y="135352"/>
                    <a:pt x="195933" y="134885"/>
                  </a:cubicBezTo>
                  <a:cubicBezTo>
                    <a:pt x="200132" y="131153"/>
                    <a:pt x="204797" y="127421"/>
                    <a:pt x="209462" y="124155"/>
                  </a:cubicBezTo>
                  <a:cubicBezTo>
                    <a:pt x="213194" y="121823"/>
                    <a:pt x="217859" y="121356"/>
                    <a:pt x="222524" y="122756"/>
                  </a:cubicBezTo>
                  <a:cubicBezTo>
                    <a:pt x="226722" y="124622"/>
                    <a:pt x="230455" y="126954"/>
                    <a:pt x="234653" y="128354"/>
                  </a:cubicBezTo>
                  <a:cubicBezTo>
                    <a:pt x="238385" y="129753"/>
                    <a:pt x="241184" y="132086"/>
                    <a:pt x="243516" y="135352"/>
                  </a:cubicBezTo>
                  <a:cubicBezTo>
                    <a:pt x="248648" y="142816"/>
                    <a:pt x="254713" y="149347"/>
                    <a:pt x="260311" y="156344"/>
                  </a:cubicBezTo>
                  <a:cubicBezTo>
                    <a:pt x="264043" y="161476"/>
                    <a:pt x="269174" y="163809"/>
                    <a:pt x="275239" y="163809"/>
                  </a:cubicBezTo>
                  <a:cubicBezTo>
                    <a:pt x="285502" y="163809"/>
                    <a:pt x="295766" y="165675"/>
                    <a:pt x="304629" y="170806"/>
                  </a:cubicBezTo>
                  <a:cubicBezTo>
                    <a:pt x="305096" y="171273"/>
                    <a:pt x="306028" y="171273"/>
                    <a:pt x="306495" y="171273"/>
                  </a:cubicBezTo>
                  <a:cubicBezTo>
                    <a:pt x="307895" y="170806"/>
                    <a:pt x="309294" y="170806"/>
                    <a:pt x="309761" y="169873"/>
                  </a:cubicBezTo>
                  <a:cubicBezTo>
                    <a:pt x="310694" y="168940"/>
                    <a:pt x="311160" y="167541"/>
                    <a:pt x="310694" y="166607"/>
                  </a:cubicBezTo>
                  <a:cubicBezTo>
                    <a:pt x="310694" y="163809"/>
                    <a:pt x="309294" y="161476"/>
                    <a:pt x="306495" y="160543"/>
                  </a:cubicBezTo>
                  <a:cubicBezTo>
                    <a:pt x="301363" y="159144"/>
                    <a:pt x="302297" y="155411"/>
                    <a:pt x="302763" y="151679"/>
                  </a:cubicBezTo>
                  <a:cubicBezTo>
                    <a:pt x="299497" y="151213"/>
                    <a:pt x="294832" y="151679"/>
                    <a:pt x="292500" y="14654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4">
              <a:extLst>
                <a:ext uri="{FF2B5EF4-FFF2-40B4-BE49-F238E27FC236}">
                  <a16:creationId xmlns:a16="http://schemas.microsoft.com/office/drawing/2014/main" id="{EAF80909-E687-4274-AEB6-28F7D654DECA}"/>
                </a:ext>
              </a:extLst>
            </p:cNvPr>
            <p:cNvSpPr/>
            <p:nvPr/>
          </p:nvSpPr>
          <p:spPr>
            <a:xfrm>
              <a:off x="4723964" y="3146069"/>
              <a:ext cx="158612" cy="181938"/>
            </a:xfrm>
            <a:custGeom>
              <a:avLst/>
              <a:gdLst/>
              <a:ahLst/>
              <a:cxnLst/>
              <a:rect l="0" t="0" r="0" b="0"/>
              <a:pathLst>
                <a:path w="158612" h="181937">
                  <a:moveTo>
                    <a:pt x="886" y="108813"/>
                  </a:moveTo>
                  <a:cubicBezTo>
                    <a:pt x="3686" y="115344"/>
                    <a:pt x="5085" y="122341"/>
                    <a:pt x="6485" y="128873"/>
                  </a:cubicBezTo>
                  <a:cubicBezTo>
                    <a:pt x="7418" y="133071"/>
                    <a:pt x="9283" y="137736"/>
                    <a:pt x="14415" y="138669"/>
                  </a:cubicBezTo>
                  <a:cubicBezTo>
                    <a:pt x="15348" y="138669"/>
                    <a:pt x="16281" y="140535"/>
                    <a:pt x="16281" y="141468"/>
                  </a:cubicBezTo>
                  <a:cubicBezTo>
                    <a:pt x="15815" y="146600"/>
                    <a:pt x="18614" y="151265"/>
                    <a:pt x="19547" y="156396"/>
                  </a:cubicBezTo>
                  <a:cubicBezTo>
                    <a:pt x="20480" y="161528"/>
                    <a:pt x="23279" y="164327"/>
                    <a:pt x="28410" y="164794"/>
                  </a:cubicBezTo>
                  <a:cubicBezTo>
                    <a:pt x="31676" y="165260"/>
                    <a:pt x="34941" y="165260"/>
                    <a:pt x="37741" y="165260"/>
                  </a:cubicBezTo>
                  <a:cubicBezTo>
                    <a:pt x="41473" y="164794"/>
                    <a:pt x="43805" y="166660"/>
                    <a:pt x="45205" y="169925"/>
                  </a:cubicBezTo>
                  <a:cubicBezTo>
                    <a:pt x="47071" y="173191"/>
                    <a:pt x="49403" y="174124"/>
                    <a:pt x="53135" y="172724"/>
                  </a:cubicBezTo>
                  <a:cubicBezTo>
                    <a:pt x="56867" y="171325"/>
                    <a:pt x="60599" y="170392"/>
                    <a:pt x="64332" y="169459"/>
                  </a:cubicBezTo>
                  <a:cubicBezTo>
                    <a:pt x="65731" y="168992"/>
                    <a:pt x="67130" y="168526"/>
                    <a:pt x="68064" y="168992"/>
                  </a:cubicBezTo>
                  <a:cubicBezTo>
                    <a:pt x="73662" y="170858"/>
                    <a:pt x="78793" y="172724"/>
                    <a:pt x="83925" y="175057"/>
                  </a:cubicBezTo>
                  <a:cubicBezTo>
                    <a:pt x="85324" y="175523"/>
                    <a:pt x="85791" y="178322"/>
                    <a:pt x="87190" y="179722"/>
                  </a:cubicBezTo>
                  <a:cubicBezTo>
                    <a:pt x="89056" y="181588"/>
                    <a:pt x="90922" y="183454"/>
                    <a:pt x="93721" y="182521"/>
                  </a:cubicBezTo>
                  <a:cubicBezTo>
                    <a:pt x="97453" y="181121"/>
                    <a:pt x="101185" y="179722"/>
                    <a:pt x="104917" y="179255"/>
                  </a:cubicBezTo>
                  <a:cubicBezTo>
                    <a:pt x="106317" y="178789"/>
                    <a:pt x="108650" y="179722"/>
                    <a:pt x="110049" y="180188"/>
                  </a:cubicBezTo>
                  <a:cubicBezTo>
                    <a:pt x="112848" y="180655"/>
                    <a:pt x="115181" y="178789"/>
                    <a:pt x="115647" y="176456"/>
                  </a:cubicBezTo>
                  <a:cubicBezTo>
                    <a:pt x="115647" y="175990"/>
                    <a:pt x="116114" y="175057"/>
                    <a:pt x="115647" y="174590"/>
                  </a:cubicBezTo>
                  <a:cubicBezTo>
                    <a:pt x="113781" y="170392"/>
                    <a:pt x="113781" y="166193"/>
                    <a:pt x="116580" y="161995"/>
                  </a:cubicBezTo>
                  <a:cubicBezTo>
                    <a:pt x="117980" y="159662"/>
                    <a:pt x="118913" y="155930"/>
                    <a:pt x="118446" y="152664"/>
                  </a:cubicBezTo>
                  <a:cubicBezTo>
                    <a:pt x="117513" y="147066"/>
                    <a:pt x="119379" y="142401"/>
                    <a:pt x="123111" y="138669"/>
                  </a:cubicBezTo>
                  <a:cubicBezTo>
                    <a:pt x="128709" y="132605"/>
                    <a:pt x="131042" y="125607"/>
                    <a:pt x="134308" y="118609"/>
                  </a:cubicBezTo>
                  <a:cubicBezTo>
                    <a:pt x="135707" y="114877"/>
                    <a:pt x="137107" y="111612"/>
                    <a:pt x="138506" y="107880"/>
                  </a:cubicBezTo>
                  <a:cubicBezTo>
                    <a:pt x="139439" y="105081"/>
                    <a:pt x="141772" y="104148"/>
                    <a:pt x="144571" y="103681"/>
                  </a:cubicBezTo>
                  <a:cubicBezTo>
                    <a:pt x="146437" y="103215"/>
                    <a:pt x="148303" y="103681"/>
                    <a:pt x="150169" y="103215"/>
                  </a:cubicBezTo>
                  <a:cubicBezTo>
                    <a:pt x="151568" y="103215"/>
                    <a:pt x="152501" y="102282"/>
                    <a:pt x="153901" y="101815"/>
                  </a:cubicBezTo>
                  <a:cubicBezTo>
                    <a:pt x="155300" y="101349"/>
                    <a:pt x="155767" y="98550"/>
                    <a:pt x="155300" y="96684"/>
                  </a:cubicBezTo>
                  <a:cubicBezTo>
                    <a:pt x="152968" y="92018"/>
                    <a:pt x="147370" y="90152"/>
                    <a:pt x="144104" y="85954"/>
                  </a:cubicBezTo>
                  <a:cubicBezTo>
                    <a:pt x="142238" y="83621"/>
                    <a:pt x="141772" y="81755"/>
                    <a:pt x="142705" y="78956"/>
                  </a:cubicBezTo>
                  <a:cubicBezTo>
                    <a:pt x="143638" y="76624"/>
                    <a:pt x="143638" y="73825"/>
                    <a:pt x="141772" y="71959"/>
                  </a:cubicBezTo>
                  <a:cubicBezTo>
                    <a:pt x="135240" y="65428"/>
                    <a:pt x="136640" y="57964"/>
                    <a:pt x="139905" y="50499"/>
                  </a:cubicBezTo>
                  <a:cubicBezTo>
                    <a:pt x="140839" y="48167"/>
                    <a:pt x="142705" y="46301"/>
                    <a:pt x="145037" y="44901"/>
                  </a:cubicBezTo>
                  <a:cubicBezTo>
                    <a:pt x="147370" y="43502"/>
                    <a:pt x="148769" y="41169"/>
                    <a:pt x="148769" y="38837"/>
                  </a:cubicBezTo>
                  <a:cubicBezTo>
                    <a:pt x="149236" y="36038"/>
                    <a:pt x="150635" y="34172"/>
                    <a:pt x="153434" y="33705"/>
                  </a:cubicBezTo>
                  <a:cubicBezTo>
                    <a:pt x="155767" y="33239"/>
                    <a:pt x="158566" y="32772"/>
                    <a:pt x="159965" y="30440"/>
                  </a:cubicBezTo>
                  <a:cubicBezTo>
                    <a:pt x="160432" y="29973"/>
                    <a:pt x="160432" y="29040"/>
                    <a:pt x="160432" y="28574"/>
                  </a:cubicBezTo>
                  <a:cubicBezTo>
                    <a:pt x="160432" y="28107"/>
                    <a:pt x="160432" y="27174"/>
                    <a:pt x="159965" y="27174"/>
                  </a:cubicBezTo>
                  <a:cubicBezTo>
                    <a:pt x="155767" y="24842"/>
                    <a:pt x="151102" y="22042"/>
                    <a:pt x="146437" y="19710"/>
                  </a:cubicBezTo>
                  <a:cubicBezTo>
                    <a:pt x="141772" y="17377"/>
                    <a:pt x="137107" y="15511"/>
                    <a:pt x="136640" y="8980"/>
                  </a:cubicBezTo>
                  <a:cubicBezTo>
                    <a:pt x="133841" y="6181"/>
                    <a:pt x="131508" y="2916"/>
                    <a:pt x="128709" y="583"/>
                  </a:cubicBezTo>
                  <a:cubicBezTo>
                    <a:pt x="127776" y="-350"/>
                    <a:pt x="124977" y="117"/>
                    <a:pt x="123578" y="117"/>
                  </a:cubicBezTo>
                  <a:cubicBezTo>
                    <a:pt x="120312" y="1050"/>
                    <a:pt x="117513" y="2449"/>
                    <a:pt x="116114" y="5715"/>
                  </a:cubicBezTo>
                  <a:cubicBezTo>
                    <a:pt x="114248" y="8980"/>
                    <a:pt x="112848" y="12712"/>
                    <a:pt x="110982" y="15978"/>
                  </a:cubicBezTo>
                  <a:cubicBezTo>
                    <a:pt x="109582" y="18310"/>
                    <a:pt x="108183" y="20643"/>
                    <a:pt x="106317" y="22042"/>
                  </a:cubicBezTo>
                  <a:cubicBezTo>
                    <a:pt x="101652" y="25308"/>
                    <a:pt x="97453" y="29507"/>
                    <a:pt x="92322" y="31373"/>
                  </a:cubicBezTo>
                  <a:cubicBezTo>
                    <a:pt x="84858" y="34638"/>
                    <a:pt x="79260" y="39303"/>
                    <a:pt x="75528" y="46301"/>
                  </a:cubicBezTo>
                  <a:cubicBezTo>
                    <a:pt x="73662" y="49566"/>
                    <a:pt x="70862" y="52365"/>
                    <a:pt x="68530" y="55631"/>
                  </a:cubicBezTo>
                  <a:cubicBezTo>
                    <a:pt x="64332" y="61696"/>
                    <a:pt x="59200" y="65894"/>
                    <a:pt x="51736" y="67294"/>
                  </a:cubicBezTo>
                  <a:cubicBezTo>
                    <a:pt x="44738" y="68693"/>
                    <a:pt x="40540" y="73358"/>
                    <a:pt x="38207" y="79423"/>
                  </a:cubicBezTo>
                  <a:cubicBezTo>
                    <a:pt x="37274" y="81755"/>
                    <a:pt x="36341" y="84088"/>
                    <a:pt x="35408" y="86420"/>
                  </a:cubicBezTo>
                  <a:cubicBezTo>
                    <a:pt x="34475" y="88753"/>
                    <a:pt x="31209" y="89686"/>
                    <a:pt x="28877" y="89219"/>
                  </a:cubicBezTo>
                  <a:cubicBezTo>
                    <a:pt x="24678" y="87820"/>
                    <a:pt x="20480" y="86420"/>
                    <a:pt x="16281" y="84554"/>
                  </a:cubicBezTo>
                  <a:cubicBezTo>
                    <a:pt x="12083" y="83155"/>
                    <a:pt x="9283" y="83621"/>
                    <a:pt x="6485" y="87820"/>
                  </a:cubicBezTo>
                  <a:cubicBezTo>
                    <a:pt x="5551" y="89219"/>
                    <a:pt x="4152" y="91085"/>
                    <a:pt x="3219" y="92485"/>
                  </a:cubicBezTo>
                  <a:cubicBezTo>
                    <a:pt x="1353" y="97617"/>
                    <a:pt x="-1446" y="103215"/>
                    <a:pt x="886" y="10881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5">
              <a:extLst>
                <a:ext uri="{FF2B5EF4-FFF2-40B4-BE49-F238E27FC236}">
                  <a16:creationId xmlns:a16="http://schemas.microsoft.com/office/drawing/2014/main" id="{C93069A8-40E6-4A0F-8C4F-E7846BCE0040}"/>
                </a:ext>
              </a:extLst>
            </p:cNvPr>
            <p:cNvSpPr/>
            <p:nvPr/>
          </p:nvSpPr>
          <p:spPr>
            <a:xfrm>
              <a:off x="3655668" y="3452030"/>
              <a:ext cx="121292" cy="219258"/>
            </a:xfrm>
            <a:custGeom>
              <a:avLst/>
              <a:gdLst/>
              <a:ahLst/>
              <a:cxnLst/>
              <a:rect l="0" t="0" r="0" b="0"/>
              <a:pathLst>
                <a:path w="121291" h="219258">
                  <a:moveTo>
                    <a:pt x="109111" y="650"/>
                  </a:moveTo>
                  <a:cubicBezTo>
                    <a:pt x="108178" y="-283"/>
                    <a:pt x="106778" y="-283"/>
                    <a:pt x="105845" y="1117"/>
                  </a:cubicBezTo>
                  <a:cubicBezTo>
                    <a:pt x="103046" y="3916"/>
                    <a:pt x="101180" y="7181"/>
                    <a:pt x="100714" y="10914"/>
                  </a:cubicBezTo>
                  <a:cubicBezTo>
                    <a:pt x="100247" y="14645"/>
                    <a:pt x="98381" y="17911"/>
                    <a:pt x="94649" y="19777"/>
                  </a:cubicBezTo>
                  <a:cubicBezTo>
                    <a:pt x="94182" y="20710"/>
                    <a:pt x="93716" y="22576"/>
                    <a:pt x="92783" y="23043"/>
                  </a:cubicBezTo>
                  <a:cubicBezTo>
                    <a:pt x="89517" y="25375"/>
                    <a:pt x="85319" y="26775"/>
                    <a:pt x="84386" y="32373"/>
                  </a:cubicBezTo>
                  <a:cubicBezTo>
                    <a:pt x="83919" y="37971"/>
                    <a:pt x="79721" y="42169"/>
                    <a:pt x="74123" y="45435"/>
                  </a:cubicBezTo>
                  <a:cubicBezTo>
                    <a:pt x="68991" y="48234"/>
                    <a:pt x="65259" y="53366"/>
                    <a:pt x="60128" y="55698"/>
                  </a:cubicBezTo>
                  <a:cubicBezTo>
                    <a:pt x="54996" y="58497"/>
                    <a:pt x="49398" y="59430"/>
                    <a:pt x="43800" y="60830"/>
                  </a:cubicBezTo>
                  <a:cubicBezTo>
                    <a:pt x="43333" y="60830"/>
                    <a:pt x="42400" y="61296"/>
                    <a:pt x="41934" y="61296"/>
                  </a:cubicBezTo>
                  <a:cubicBezTo>
                    <a:pt x="36802" y="63629"/>
                    <a:pt x="31204" y="65495"/>
                    <a:pt x="26073" y="67827"/>
                  </a:cubicBezTo>
                  <a:cubicBezTo>
                    <a:pt x="24206" y="72026"/>
                    <a:pt x="22341" y="76224"/>
                    <a:pt x="20008" y="79956"/>
                  </a:cubicBezTo>
                  <a:cubicBezTo>
                    <a:pt x="15343" y="87887"/>
                    <a:pt x="15343" y="95818"/>
                    <a:pt x="18142" y="103748"/>
                  </a:cubicBezTo>
                  <a:cubicBezTo>
                    <a:pt x="19075" y="106081"/>
                    <a:pt x="20008" y="108413"/>
                    <a:pt x="20941" y="110746"/>
                  </a:cubicBezTo>
                  <a:cubicBezTo>
                    <a:pt x="24206" y="117744"/>
                    <a:pt x="23273" y="124741"/>
                    <a:pt x="18608" y="130806"/>
                  </a:cubicBezTo>
                  <a:cubicBezTo>
                    <a:pt x="13943" y="136870"/>
                    <a:pt x="11144" y="143868"/>
                    <a:pt x="6013" y="150399"/>
                  </a:cubicBezTo>
                  <a:cubicBezTo>
                    <a:pt x="415" y="157863"/>
                    <a:pt x="-1918" y="166727"/>
                    <a:pt x="1814" y="175590"/>
                  </a:cubicBezTo>
                  <a:cubicBezTo>
                    <a:pt x="3680" y="179789"/>
                    <a:pt x="4147" y="184454"/>
                    <a:pt x="4147" y="188653"/>
                  </a:cubicBezTo>
                  <a:cubicBezTo>
                    <a:pt x="4147" y="192385"/>
                    <a:pt x="4147" y="196583"/>
                    <a:pt x="4613" y="200315"/>
                  </a:cubicBezTo>
                  <a:cubicBezTo>
                    <a:pt x="5080" y="202648"/>
                    <a:pt x="6013" y="205447"/>
                    <a:pt x="7412" y="207313"/>
                  </a:cubicBezTo>
                  <a:cubicBezTo>
                    <a:pt x="12077" y="214777"/>
                    <a:pt x="19541" y="218975"/>
                    <a:pt x="27006" y="221775"/>
                  </a:cubicBezTo>
                  <a:cubicBezTo>
                    <a:pt x="31671" y="223641"/>
                    <a:pt x="35403" y="219909"/>
                    <a:pt x="39601" y="218042"/>
                  </a:cubicBezTo>
                  <a:cubicBezTo>
                    <a:pt x="42400" y="216643"/>
                    <a:pt x="45666" y="216643"/>
                    <a:pt x="48931" y="216177"/>
                  </a:cubicBezTo>
                  <a:cubicBezTo>
                    <a:pt x="55929" y="215710"/>
                    <a:pt x="61061" y="211978"/>
                    <a:pt x="63860" y="205447"/>
                  </a:cubicBezTo>
                  <a:cubicBezTo>
                    <a:pt x="66192" y="200782"/>
                    <a:pt x="68058" y="196117"/>
                    <a:pt x="69924" y="191452"/>
                  </a:cubicBezTo>
                  <a:cubicBezTo>
                    <a:pt x="74123" y="180255"/>
                    <a:pt x="77388" y="168126"/>
                    <a:pt x="82520" y="157397"/>
                  </a:cubicBezTo>
                  <a:cubicBezTo>
                    <a:pt x="89984" y="141069"/>
                    <a:pt x="94649" y="123342"/>
                    <a:pt x="102113" y="107014"/>
                  </a:cubicBezTo>
                  <a:cubicBezTo>
                    <a:pt x="103979" y="102349"/>
                    <a:pt x="105379" y="97217"/>
                    <a:pt x="106312" y="92086"/>
                  </a:cubicBezTo>
                  <a:cubicBezTo>
                    <a:pt x="107711" y="86021"/>
                    <a:pt x="109111" y="79490"/>
                    <a:pt x="111443" y="73892"/>
                  </a:cubicBezTo>
                  <a:cubicBezTo>
                    <a:pt x="113309" y="68760"/>
                    <a:pt x="112843" y="62229"/>
                    <a:pt x="119840" y="59897"/>
                  </a:cubicBezTo>
                  <a:cubicBezTo>
                    <a:pt x="121706" y="57098"/>
                    <a:pt x="122640" y="54299"/>
                    <a:pt x="122640" y="51033"/>
                  </a:cubicBezTo>
                  <a:cubicBezTo>
                    <a:pt x="122173" y="45435"/>
                    <a:pt x="120773" y="39370"/>
                    <a:pt x="120773" y="33772"/>
                  </a:cubicBezTo>
                  <a:cubicBezTo>
                    <a:pt x="121706" y="21643"/>
                    <a:pt x="117041" y="10447"/>
                    <a:pt x="109111" y="6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6">
              <a:extLst>
                <a:ext uri="{FF2B5EF4-FFF2-40B4-BE49-F238E27FC236}">
                  <a16:creationId xmlns:a16="http://schemas.microsoft.com/office/drawing/2014/main" id="{38347747-8B20-410E-BDFF-E72A751F7D2C}"/>
                </a:ext>
              </a:extLst>
            </p:cNvPr>
            <p:cNvSpPr/>
            <p:nvPr/>
          </p:nvSpPr>
          <p:spPr>
            <a:xfrm>
              <a:off x="3595290" y="1561799"/>
              <a:ext cx="139952" cy="265909"/>
            </a:xfrm>
            <a:custGeom>
              <a:avLst/>
              <a:gdLst/>
              <a:ahLst/>
              <a:cxnLst/>
              <a:rect l="0" t="0" r="0" b="0"/>
              <a:pathLst>
                <a:path w="139952" h="265908">
                  <a:moveTo>
                    <a:pt x="13209" y="170871"/>
                  </a:moveTo>
                  <a:cubicBezTo>
                    <a:pt x="8077" y="176469"/>
                    <a:pt x="9010" y="184399"/>
                    <a:pt x="5278" y="189997"/>
                  </a:cubicBezTo>
                  <a:cubicBezTo>
                    <a:pt x="3412" y="193263"/>
                    <a:pt x="4345" y="196062"/>
                    <a:pt x="7144" y="198395"/>
                  </a:cubicBezTo>
                  <a:cubicBezTo>
                    <a:pt x="8544" y="199794"/>
                    <a:pt x="9477" y="201194"/>
                    <a:pt x="10410" y="203060"/>
                  </a:cubicBezTo>
                  <a:cubicBezTo>
                    <a:pt x="12742" y="206792"/>
                    <a:pt x="11342" y="212390"/>
                    <a:pt x="7144" y="214722"/>
                  </a:cubicBezTo>
                  <a:cubicBezTo>
                    <a:pt x="4345" y="216122"/>
                    <a:pt x="1080" y="217055"/>
                    <a:pt x="613" y="220787"/>
                  </a:cubicBezTo>
                  <a:cubicBezTo>
                    <a:pt x="-320" y="224519"/>
                    <a:pt x="-320" y="228251"/>
                    <a:pt x="1546" y="231983"/>
                  </a:cubicBezTo>
                  <a:cubicBezTo>
                    <a:pt x="2945" y="235715"/>
                    <a:pt x="5745" y="238514"/>
                    <a:pt x="9010" y="240380"/>
                  </a:cubicBezTo>
                  <a:cubicBezTo>
                    <a:pt x="10410" y="241313"/>
                    <a:pt x="12742" y="242246"/>
                    <a:pt x="14142" y="241780"/>
                  </a:cubicBezTo>
                  <a:cubicBezTo>
                    <a:pt x="16474" y="241780"/>
                    <a:pt x="19273" y="240380"/>
                    <a:pt x="21606" y="239914"/>
                  </a:cubicBezTo>
                  <a:cubicBezTo>
                    <a:pt x="25804" y="238981"/>
                    <a:pt x="29070" y="241313"/>
                    <a:pt x="31869" y="244112"/>
                  </a:cubicBezTo>
                  <a:cubicBezTo>
                    <a:pt x="33268" y="245978"/>
                    <a:pt x="34668" y="248777"/>
                    <a:pt x="35135" y="251110"/>
                  </a:cubicBezTo>
                  <a:cubicBezTo>
                    <a:pt x="35601" y="257174"/>
                    <a:pt x="39800" y="259974"/>
                    <a:pt x="44931" y="261373"/>
                  </a:cubicBezTo>
                  <a:cubicBezTo>
                    <a:pt x="48197" y="262306"/>
                    <a:pt x="50996" y="262773"/>
                    <a:pt x="53795" y="264172"/>
                  </a:cubicBezTo>
                  <a:cubicBezTo>
                    <a:pt x="56594" y="265572"/>
                    <a:pt x="59393" y="266505"/>
                    <a:pt x="63125" y="266038"/>
                  </a:cubicBezTo>
                  <a:cubicBezTo>
                    <a:pt x="65457" y="265572"/>
                    <a:pt x="68256" y="266038"/>
                    <a:pt x="70589" y="266038"/>
                  </a:cubicBezTo>
                  <a:cubicBezTo>
                    <a:pt x="70589" y="266038"/>
                    <a:pt x="70589" y="266505"/>
                    <a:pt x="70589" y="266505"/>
                  </a:cubicBezTo>
                  <a:cubicBezTo>
                    <a:pt x="74321" y="266505"/>
                    <a:pt x="78520" y="266505"/>
                    <a:pt x="82252" y="266505"/>
                  </a:cubicBezTo>
                  <a:cubicBezTo>
                    <a:pt x="83185" y="266505"/>
                    <a:pt x="84584" y="265105"/>
                    <a:pt x="85051" y="264172"/>
                  </a:cubicBezTo>
                  <a:cubicBezTo>
                    <a:pt x="85984" y="262306"/>
                    <a:pt x="85984" y="260440"/>
                    <a:pt x="86450" y="258574"/>
                  </a:cubicBezTo>
                  <a:cubicBezTo>
                    <a:pt x="87383" y="255775"/>
                    <a:pt x="86450" y="253442"/>
                    <a:pt x="84118" y="252043"/>
                  </a:cubicBezTo>
                  <a:cubicBezTo>
                    <a:pt x="80386" y="249710"/>
                    <a:pt x="76187" y="247378"/>
                    <a:pt x="72455" y="245045"/>
                  </a:cubicBezTo>
                  <a:cubicBezTo>
                    <a:pt x="62192" y="238048"/>
                    <a:pt x="55194" y="228251"/>
                    <a:pt x="51462" y="216122"/>
                  </a:cubicBezTo>
                  <a:cubicBezTo>
                    <a:pt x="49596" y="210524"/>
                    <a:pt x="48663" y="204926"/>
                    <a:pt x="47264" y="199328"/>
                  </a:cubicBezTo>
                  <a:cubicBezTo>
                    <a:pt x="45398" y="190930"/>
                    <a:pt x="47730" y="182533"/>
                    <a:pt x="47730" y="174603"/>
                  </a:cubicBezTo>
                  <a:cubicBezTo>
                    <a:pt x="47730" y="170404"/>
                    <a:pt x="50063" y="167605"/>
                    <a:pt x="52395" y="164340"/>
                  </a:cubicBezTo>
                  <a:cubicBezTo>
                    <a:pt x="53795" y="162007"/>
                    <a:pt x="54728" y="159675"/>
                    <a:pt x="54728" y="157342"/>
                  </a:cubicBezTo>
                  <a:cubicBezTo>
                    <a:pt x="56594" y="146612"/>
                    <a:pt x="57993" y="135883"/>
                    <a:pt x="59393" y="125153"/>
                  </a:cubicBezTo>
                  <a:cubicBezTo>
                    <a:pt x="59859" y="120488"/>
                    <a:pt x="61259" y="115823"/>
                    <a:pt x="65457" y="113490"/>
                  </a:cubicBezTo>
                  <a:cubicBezTo>
                    <a:pt x="71522" y="109758"/>
                    <a:pt x="74788" y="105093"/>
                    <a:pt x="77120" y="99029"/>
                  </a:cubicBezTo>
                  <a:cubicBezTo>
                    <a:pt x="79919" y="91098"/>
                    <a:pt x="85517" y="84567"/>
                    <a:pt x="89716" y="77569"/>
                  </a:cubicBezTo>
                  <a:cubicBezTo>
                    <a:pt x="93914" y="71038"/>
                    <a:pt x="98579" y="64974"/>
                    <a:pt x="104644" y="59842"/>
                  </a:cubicBezTo>
                  <a:cubicBezTo>
                    <a:pt x="111641" y="53777"/>
                    <a:pt x="117706" y="47713"/>
                    <a:pt x="126103" y="43514"/>
                  </a:cubicBezTo>
                  <a:cubicBezTo>
                    <a:pt x="129369" y="41648"/>
                    <a:pt x="132168" y="38849"/>
                    <a:pt x="135434" y="36517"/>
                  </a:cubicBezTo>
                  <a:cubicBezTo>
                    <a:pt x="142431" y="31852"/>
                    <a:pt x="144297" y="26254"/>
                    <a:pt x="141498" y="18323"/>
                  </a:cubicBezTo>
                  <a:cubicBezTo>
                    <a:pt x="141032" y="16457"/>
                    <a:pt x="140565" y="14591"/>
                    <a:pt x="140099" y="12725"/>
                  </a:cubicBezTo>
                  <a:cubicBezTo>
                    <a:pt x="139632" y="9926"/>
                    <a:pt x="138232" y="8060"/>
                    <a:pt x="135900" y="6660"/>
                  </a:cubicBezTo>
                  <a:cubicBezTo>
                    <a:pt x="134500" y="5727"/>
                    <a:pt x="132634" y="4328"/>
                    <a:pt x="131235" y="2928"/>
                  </a:cubicBezTo>
                  <a:cubicBezTo>
                    <a:pt x="126570" y="-804"/>
                    <a:pt x="121438" y="-804"/>
                    <a:pt x="116773" y="1995"/>
                  </a:cubicBezTo>
                  <a:cubicBezTo>
                    <a:pt x="109776" y="5727"/>
                    <a:pt x="103711" y="10392"/>
                    <a:pt x="102778" y="19256"/>
                  </a:cubicBezTo>
                  <a:cubicBezTo>
                    <a:pt x="102311" y="24854"/>
                    <a:pt x="98113" y="28586"/>
                    <a:pt x="93914" y="31385"/>
                  </a:cubicBezTo>
                  <a:cubicBezTo>
                    <a:pt x="87850" y="34651"/>
                    <a:pt x="81785" y="39316"/>
                    <a:pt x="74788" y="39316"/>
                  </a:cubicBezTo>
                  <a:cubicBezTo>
                    <a:pt x="63125" y="39316"/>
                    <a:pt x="56127" y="46313"/>
                    <a:pt x="50063" y="54710"/>
                  </a:cubicBezTo>
                  <a:cubicBezTo>
                    <a:pt x="49596" y="55177"/>
                    <a:pt x="49130" y="55643"/>
                    <a:pt x="49130" y="56110"/>
                  </a:cubicBezTo>
                  <a:cubicBezTo>
                    <a:pt x="47730" y="59376"/>
                    <a:pt x="44931" y="60775"/>
                    <a:pt x="41665" y="61708"/>
                  </a:cubicBezTo>
                  <a:cubicBezTo>
                    <a:pt x="39333" y="62641"/>
                    <a:pt x="37467" y="64041"/>
                    <a:pt x="37000" y="66840"/>
                  </a:cubicBezTo>
                  <a:cubicBezTo>
                    <a:pt x="36068" y="70105"/>
                    <a:pt x="35601" y="72904"/>
                    <a:pt x="33735" y="75703"/>
                  </a:cubicBezTo>
                  <a:cubicBezTo>
                    <a:pt x="31869" y="78502"/>
                    <a:pt x="31403" y="81301"/>
                    <a:pt x="32335" y="84567"/>
                  </a:cubicBezTo>
                  <a:cubicBezTo>
                    <a:pt x="32335" y="85500"/>
                    <a:pt x="31869" y="86899"/>
                    <a:pt x="30936" y="87832"/>
                  </a:cubicBezTo>
                  <a:cubicBezTo>
                    <a:pt x="30469" y="88299"/>
                    <a:pt x="30003" y="88765"/>
                    <a:pt x="29070" y="88765"/>
                  </a:cubicBezTo>
                  <a:cubicBezTo>
                    <a:pt x="25804" y="89698"/>
                    <a:pt x="23938" y="92498"/>
                    <a:pt x="22072" y="95297"/>
                  </a:cubicBezTo>
                  <a:cubicBezTo>
                    <a:pt x="20673" y="97629"/>
                    <a:pt x="17874" y="98096"/>
                    <a:pt x="15541" y="98096"/>
                  </a:cubicBezTo>
                  <a:cubicBezTo>
                    <a:pt x="13675" y="98096"/>
                    <a:pt x="12742" y="101361"/>
                    <a:pt x="13209" y="102294"/>
                  </a:cubicBezTo>
                  <a:cubicBezTo>
                    <a:pt x="15541" y="106026"/>
                    <a:pt x="19273" y="109758"/>
                    <a:pt x="19740" y="113957"/>
                  </a:cubicBezTo>
                  <a:cubicBezTo>
                    <a:pt x="20673" y="118622"/>
                    <a:pt x="18807" y="124220"/>
                    <a:pt x="18807" y="128885"/>
                  </a:cubicBezTo>
                  <a:cubicBezTo>
                    <a:pt x="18807" y="132151"/>
                    <a:pt x="17874" y="134950"/>
                    <a:pt x="16474" y="137749"/>
                  </a:cubicBezTo>
                  <a:cubicBezTo>
                    <a:pt x="14142" y="141481"/>
                    <a:pt x="12276" y="145679"/>
                    <a:pt x="9943" y="149411"/>
                  </a:cubicBezTo>
                  <a:cubicBezTo>
                    <a:pt x="8544" y="152210"/>
                    <a:pt x="9010" y="155009"/>
                    <a:pt x="11809" y="157808"/>
                  </a:cubicBezTo>
                  <a:cubicBezTo>
                    <a:pt x="15541" y="164806"/>
                    <a:pt x="16474" y="167139"/>
                    <a:pt x="13209" y="17087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CCDB8083-2DCE-4B22-89A6-859309A3CB16}"/>
                </a:ext>
              </a:extLst>
            </p:cNvPr>
            <p:cNvSpPr/>
            <p:nvPr/>
          </p:nvSpPr>
          <p:spPr>
            <a:xfrm>
              <a:off x="4996240" y="2459699"/>
              <a:ext cx="158612" cy="237919"/>
            </a:xfrm>
            <a:custGeom>
              <a:avLst/>
              <a:gdLst/>
              <a:ahLst/>
              <a:cxnLst/>
              <a:rect l="0" t="0" r="0" b="0"/>
              <a:pathLst>
                <a:path w="158612" h="237918">
                  <a:moveTo>
                    <a:pt x="26708" y="241439"/>
                  </a:moveTo>
                  <a:cubicBezTo>
                    <a:pt x="27174" y="240972"/>
                    <a:pt x="28107" y="240972"/>
                    <a:pt x="28107" y="240506"/>
                  </a:cubicBezTo>
                  <a:cubicBezTo>
                    <a:pt x="29973" y="237707"/>
                    <a:pt x="32306" y="235374"/>
                    <a:pt x="32772" y="232109"/>
                  </a:cubicBezTo>
                  <a:cubicBezTo>
                    <a:pt x="34172" y="221846"/>
                    <a:pt x="34638" y="212049"/>
                    <a:pt x="36038" y="201786"/>
                  </a:cubicBezTo>
                  <a:cubicBezTo>
                    <a:pt x="32772" y="195255"/>
                    <a:pt x="32306" y="186391"/>
                    <a:pt x="22509" y="184992"/>
                  </a:cubicBezTo>
                  <a:cubicBezTo>
                    <a:pt x="22509" y="184992"/>
                    <a:pt x="22042" y="184059"/>
                    <a:pt x="22042" y="183592"/>
                  </a:cubicBezTo>
                  <a:cubicBezTo>
                    <a:pt x="22042" y="183126"/>
                    <a:pt x="22509" y="182193"/>
                    <a:pt x="22976" y="182193"/>
                  </a:cubicBezTo>
                  <a:cubicBezTo>
                    <a:pt x="23908" y="181726"/>
                    <a:pt x="25308" y="180793"/>
                    <a:pt x="26241" y="180793"/>
                  </a:cubicBezTo>
                  <a:cubicBezTo>
                    <a:pt x="30440" y="180793"/>
                    <a:pt x="33705" y="180793"/>
                    <a:pt x="36038" y="176594"/>
                  </a:cubicBezTo>
                  <a:cubicBezTo>
                    <a:pt x="36504" y="175195"/>
                    <a:pt x="38837" y="173795"/>
                    <a:pt x="40703" y="173329"/>
                  </a:cubicBezTo>
                  <a:cubicBezTo>
                    <a:pt x="46301" y="171929"/>
                    <a:pt x="51899" y="170996"/>
                    <a:pt x="57497" y="172396"/>
                  </a:cubicBezTo>
                  <a:cubicBezTo>
                    <a:pt x="57497" y="172396"/>
                    <a:pt x="57497" y="171929"/>
                    <a:pt x="57964" y="171929"/>
                  </a:cubicBezTo>
                  <a:lnTo>
                    <a:pt x="58430" y="170996"/>
                  </a:lnTo>
                  <a:lnTo>
                    <a:pt x="57964" y="172396"/>
                  </a:lnTo>
                  <a:cubicBezTo>
                    <a:pt x="57964" y="172396"/>
                    <a:pt x="57497" y="172396"/>
                    <a:pt x="57497" y="172396"/>
                  </a:cubicBezTo>
                  <a:cubicBezTo>
                    <a:pt x="55164" y="175661"/>
                    <a:pt x="53298" y="178460"/>
                    <a:pt x="48633" y="178460"/>
                  </a:cubicBezTo>
                  <a:cubicBezTo>
                    <a:pt x="47234" y="178460"/>
                    <a:pt x="45834" y="178460"/>
                    <a:pt x="44901" y="178927"/>
                  </a:cubicBezTo>
                  <a:cubicBezTo>
                    <a:pt x="41169" y="179860"/>
                    <a:pt x="37437" y="185925"/>
                    <a:pt x="38837" y="189657"/>
                  </a:cubicBezTo>
                  <a:cubicBezTo>
                    <a:pt x="39770" y="192456"/>
                    <a:pt x="41169" y="195721"/>
                    <a:pt x="42569" y="198520"/>
                  </a:cubicBezTo>
                  <a:cubicBezTo>
                    <a:pt x="43035" y="198987"/>
                    <a:pt x="43502" y="199453"/>
                    <a:pt x="43968" y="199920"/>
                  </a:cubicBezTo>
                  <a:cubicBezTo>
                    <a:pt x="46767" y="203185"/>
                    <a:pt x="51899" y="202719"/>
                    <a:pt x="52832" y="198520"/>
                  </a:cubicBezTo>
                  <a:cubicBezTo>
                    <a:pt x="53765" y="195255"/>
                    <a:pt x="54231" y="192456"/>
                    <a:pt x="57030" y="190123"/>
                  </a:cubicBezTo>
                  <a:cubicBezTo>
                    <a:pt x="59829" y="187791"/>
                    <a:pt x="63095" y="189190"/>
                    <a:pt x="66361" y="189657"/>
                  </a:cubicBezTo>
                  <a:cubicBezTo>
                    <a:pt x="66827" y="189657"/>
                    <a:pt x="67760" y="189657"/>
                    <a:pt x="68226" y="189657"/>
                  </a:cubicBezTo>
                  <a:cubicBezTo>
                    <a:pt x="72425" y="188257"/>
                    <a:pt x="75224" y="180326"/>
                    <a:pt x="72892" y="176594"/>
                  </a:cubicBezTo>
                  <a:cubicBezTo>
                    <a:pt x="71026" y="173795"/>
                    <a:pt x="68693" y="171929"/>
                    <a:pt x="66827" y="169130"/>
                  </a:cubicBezTo>
                  <a:cubicBezTo>
                    <a:pt x="65894" y="167264"/>
                    <a:pt x="66827" y="165398"/>
                    <a:pt x="68226" y="163999"/>
                  </a:cubicBezTo>
                  <a:cubicBezTo>
                    <a:pt x="69626" y="163066"/>
                    <a:pt x="71492" y="162133"/>
                    <a:pt x="73358" y="161666"/>
                  </a:cubicBezTo>
                  <a:cubicBezTo>
                    <a:pt x="73825" y="161666"/>
                    <a:pt x="74758" y="161666"/>
                    <a:pt x="75224" y="161666"/>
                  </a:cubicBezTo>
                  <a:cubicBezTo>
                    <a:pt x="76624" y="162133"/>
                    <a:pt x="76157" y="163066"/>
                    <a:pt x="75691" y="164932"/>
                  </a:cubicBezTo>
                  <a:cubicBezTo>
                    <a:pt x="74758" y="166331"/>
                    <a:pt x="73825" y="168664"/>
                    <a:pt x="74291" y="170063"/>
                  </a:cubicBezTo>
                  <a:cubicBezTo>
                    <a:pt x="75691" y="173795"/>
                    <a:pt x="77557" y="177061"/>
                    <a:pt x="79889" y="180326"/>
                  </a:cubicBezTo>
                  <a:cubicBezTo>
                    <a:pt x="81755" y="182659"/>
                    <a:pt x="84554" y="184525"/>
                    <a:pt x="87353" y="186391"/>
                  </a:cubicBezTo>
                  <a:cubicBezTo>
                    <a:pt x="89219" y="187791"/>
                    <a:pt x="92952" y="186858"/>
                    <a:pt x="94351" y="184525"/>
                  </a:cubicBezTo>
                  <a:cubicBezTo>
                    <a:pt x="98083" y="177994"/>
                    <a:pt x="102282" y="171463"/>
                    <a:pt x="106014" y="164465"/>
                  </a:cubicBezTo>
                  <a:cubicBezTo>
                    <a:pt x="106947" y="162599"/>
                    <a:pt x="108346" y="161666"/>
                    <a:pt x="110212" y="161200"/>
                  </a:cubicBezTo>
                  <a:cubicBezTo>
                    <a:pt x="113478" y="160733"/>
                    <a:pt x="116743" y="160267"/>
                    <a:pt x="120009" y="160267"/>
                  </a:cubicBezTo>
                  <a:cubicBezTo>
                    <a:pt x="124207" y="160267"/>
                    <a:pt x="126540" y="157001"/>
                    <a:pt x="129805" y="155135"/>
                  </a:cubicBezTo>
                  <a:cubicBezTo>
                    <a:pt x="130272" y="154669"/>
                    <a:pt x="132138" y="156068"/>
                    <a:pt x="133071" y="156535"/>
                  </a:cubicBezTo>
                  <a:cubicBezTo>
                    <a:pt x="135404" y="157001"/>
                    <a:pt x="137736" y="156535"/>
                    <a:pt x="138203" y="154669"/>
                  </a:cubicBezTo>
                  <a:cubicBezTo>
                    <a:pt x="139602" y="150470"/>
                    <a:pt x="139602" y="145805"/>
                    <a:pt x="143801" y="142540"/>
                  </a:cubicBezTo>
                  <a:cubicBezTo>
                    <a:pt x="144267" y="142073"/>
                    <a:pt x="144734" y="141606"/>
                    <a:pt x="145200" y="141140"/>
                  </a:cubicBezTo>
                  <a:cubicBezTo>
                    <a:pt x="145667" y="141606"/>
                    <a:pt x="146133" y="142073"/>
                    <a:pt x="146133" y="142540"/>
                  </a:cubicBezTo>
                  <a:cubicBezTo>
                    <a:pt x="146600" y="144406"/>
                    <a:pt x="147066" y="146272"/>
                    <a:pt x="147533" y="148138"/>
                  </a:cubicBezTo>
                  <a:cubicBezTo>
                    <a:pt x="147999" y="150004"/>
                    <a:pt x="150332" y="150937"/>
                    <a:pt x="152198" y="150004"/>
                  </a:cubicBezTo>
                  <a:cubicBezTo>
                    <a:pt x="160128" y="145805"/>
                    <a:pt x="164327" y="136475"/>
                    <a:pt x="160595" y="129477"/>
                  </a:cubicBezTo>
                  <a:cubicBezTo>
                    <a:pt x="157329" y="123413"/>
                    <a:pt x="155463" y="117815"/>
                    <a:pt x="156396" y="111284"/>
                  </a:cubicBezTo>
                  <a:cubicBezTo>
                    <a:pt x="157329" y="101487"/>
                    <a:pt x="155930" y="92157"/>
                    <a:pt x="152198" y="82827"/>
                  </a:cubicBezTo>
                  <a:cubicBezTo>
                    <a:pt x="150798" y="79561"/>
                    <a:pt x="152198" y="76296"/>
                    <a:pt x="154997" y="74430"/>
                  </a:cubicBezTo>
                  <a:cubicBezTo>
                    <a:pt x="157796" y="72097"/>
                    <a:pt x="159195" y="69764"/>
                    <a:pt x="158729" y="66499"/>
                  </a:cubicBezTo>
                  <a:cubicBezTo>
                    <a:pt x="158263" y="63233"/>
                    <a:pt x="158263" y="59968"/>
                    <a:pt x="158263" y="57169"/>
                  </a:cubicBezTo>
                  <a:cubicBezTo>
                    <a:pt x="158729" y="47372"/>
                    <a:pt x="156396" y="38508"/>
                    <a:pt x="151265" y="29645"/>
                  </a:cubicBezTo>
                  <a:cubicBezTo>
                    <a:pt x="145667" y="20315"/>
                    <a:pt x="137736" y="12384"/>
                    <a:pt x="134471" y="1654"/>
                  </a:cubicBezTo>
                  <a:cubicBezTo>
                    <a:pt x="134004" y="-212"/>
                    <a:pt x="129339" y="-678"/>
                    <a:pt x="127473" y="1188"/>
                  </a:cubicBezTo>
                  <a:cubicBezTo>
                    <a:pt x="119542" y="8652"/>
                    <a:pt x="114877" y="17516"/>
                    <a:pt x="119076" y="28712"/>
                  </a:cubicBezTo>
                  <a:cubicBezTo>
                    <a:pt x="118609" y="33843"/>
                    <a:pt x="116277" y="38975"/>
                    <a:pt x="122341" y="42241"/>
                  </a:cubicBezTo>
                  <a:cubicBezTo>
                    <a:pt x="123275" y="42707"/>
                    <a:pt x="123741" y="44573"/>
                    <a:pt x="123741" y="45973"/>
                  </a:cubicBezTo>
                  <a:cubicBezTo>
                    <a:pt x="124207" y="59968"/>
                    <a:pt x="126073" y="73963"/>
                    <a:pt x="118143" y="87025"/>
                  </a:cubicBezTo>
                  <a:cubicBezTo>
                    <a:pt x="116743" y="88891"/>
                    <a:pt x="116743" y="91690"/>
                    <a:pt x="115810" y="94489"/>
                  </a:cubicBezTo>
                  <a:cubicBezTo>
                    <a:pt x="113944" y="102886"/>
                    <a:pt x="107413" y="107085"/>
                    <a:pt x="99949" y="109418"/>
                  </a:cubicBezTo>
                  <a:cubicBezTo>
                    <a:pt x="98549" y="109884"/>
                    <a:pt x="95751" y="108484"/>
                    <a:pt x="95284" y="106618"/>
                  </a:cubicBezTo>
                  <a:cubicBezTo>
                    <a:pt x="94817" y="105219"/>
                    <a:pt x="94817" y="104286"/>
                    <a:pt x="94817" y="102886"/>
                  </a:cubicBezTo>
                  <a:cubicBezTo>
                    <a:pt x="94351" y="100087"/>
                    <a:pt x="92952" y="98221"/>
                    <a:pt x="91552" y="99154"/>
                  </a:cubicBezTo>
                  <a:cubicBezTo>
                    <a:pt x="90152" y="100087"/>
                    <a:pt x="88287" y="101020"/>
                    <a:pt x="87353" y="102420"/>
                  </a:cubicBezTo>
                  <a:cubicBezTo>
                    <a:pt x="85954" y="104752"/>
                    <a:pt x="86887" y="107552"/>
                    <a:pt x="87353" y="109884"/>
                  </a:cubicBezTo>
                  <a:cubicBezTo>
                    <a:pt x="87820" y="112217"/>
                    <a:pt x="87820" y="115482"/>
                    <a:pt x="86887" y="117348"/>
                  </a:cubicBezTo>
                  <a:cubicBezTo>
                    <a:pt x="83621" y="123879"/>
                    <a:pt x="82222" y="130410"/>
                    <a:pt x="80822" y="137408"/>
                  </a:cubicBezTo>
                  <a:cubicBezTo>
                    <a:pt x="80356" y="138807"/>
                    <a:pt x="79423" y="139740"/>
                    <a:pt x="78023" y="139274"/>
                  </a:cubicBezTo>
                  <a:cubicBezTo>
                    <a:pt x="72892" y="138807"/>
                    <a:pt x="67760" y="138341"/>
                    <a:pt x="62629" y="140207"/>
                  </a:cubicBezTo>
                  <a:cubicBezTo>
                    <a:pt x="56564" y="142540"/>
                    <a:pt x="50499" y="143939"/>
                    <a:pt x="43968" y="144406"/>
                  </a:cubicBezTo>
                  <a:cubicBezTo>
                    <a:pt x="40703" y="144872"/>
                    <a:pt x="37904" y="146738"/>
                    <a:pt x="36038" y="149071"/>
                  </a:cubicBezTo>
                  <a:cubicBezTo>
                    <a:pt x="29973" y="157468"/>
                    <a:pt x="22976" y="164932"/>
                    <a:pt x="15511" y="171929"/>
                  </a:cubicBezTo>
                  <a:cubicBezTo>
                    <a:pt x="14578" y="172863"/>
                    <a:pt x="14112" y="175195"/>
                    <a:pt x="14112" y="177061"/>
                  </a:cubicBezTo>
                  <a:cubicBezTo>
                    <a:pt x="14112" y="178927"/>
                    <a:pt x="13645" y="180793"/>
                    <a:pt x="12246" y="182193"/>
                  </a:cubicBezTo>
                  <a:cubicBezTo>
                    <a:pt x="8980" y="185458"/>
                    <a:pt x="6181" y="188724"/>
                    <a:pt x="2916" y="191989"/>
                  </a:cubicBezTo>
                  <a:cubicBezTo>
                    <a:pt x="583" y="194322"/>
                    <a:pt x="-350" y="197587"/>
                    <a:pt x="117" y="200853"/>
                  </a:cubicBezTo>
                  <a:cubicBezTo>
                    <a:pt x="117" y="204585"/>
                    <a:pt x="1983" y="206917"/>
                    <a:pt x="4782" y="208783"/>
                  </a:cubicBezTo>
                  <a:lnTo>
                    <a:pt x="4315" y="209250"/>
                  </a:lnTo>
                  <a:cubicBezTo>
                    <a:pt x="4782" y="209250"/>
                    <a:pt x="4782" y="209717"/>
                    <a:pt x="5248" y="209717"/>
                  </a:cubicBezTo>
                  <a:cubicBezTo>
                    <a:pt x="5248" y="209250"/>
                    <a:pt x="5248" y="209250"/>
                    <a:pt x="5248" y="208783"/>
                  </a:cubicBezTo>
                  <a:cubicBezTo>
                    <a:pt x="5715" y="208317"/>
                    <a:pt x="5715" y="208317"/>
                    <a:pt x="6181" y="208317"/>
                  </a:cubicBezTo>
                  <a:cubicBezTo>
                    <a:pt x="9447" y="207384"/>
                    <a:pt x="11313" y="208317"/>
                    <a:pt x="11313" y="211116"/>
                  </a:cubicBezTo>
                  <a:cubicBezTo>
                    <a:pt x="11313" y="213449"/>
                    <a:pt x="10380" y="215315"/>
                    <a:pt x="8980" y="217181"/>
                  </a:cubicBezTo>
                  <a:cubicBezTo>
                    <a:pt x="8980" y="217181"/>
                    <a:pt x="8514" y="216714"/>
                    <a:pt x="8514" y="216714"/>
                  </a:cubicBezTo>
                  <a:cubicBezTo>
                    <a:pt x="8514" y="217181"/>
                    <a:pt x="8514" y="217181"/>
                    <a:pt x="8514" y="217647"/>
                  </a:cubicBezTo>
                  <a:lnTo>
                    <a:pt x="8980" y="217181"/>
                  </a:lnTo>
                  <a:cubicBezTo>
                    <a:pt x="11313" y="223712"/>
                    <a:pt x="13645" y="230709"/>
                    <a:pt x="15978" y="237240"/>
                  </a:cubicBezTo>
                  <a:cubicBezTo>
                    <a:pt x="15978" y="240506"/>
                    <a:pt x="23908" y="242839"/>
                    <a:pt x="26708" y="241439"/>
                  </a:cubicBezTo>
                  <a:close/>
                  <a:moveTo>
                    <a:pt x="127007" y="9119"/>
                  </a:moveTo>
                  <a:lnTo>
                    <a:pt x="127940" y="8652"/>
                  </a:lnTo>
                  <a:lnTo>
                    <a:pt x="127473" y="9585"/>
                  </a:lnTo>
                  <a:lnTo>
                    <a:pt x="126540" y="10051"/>
                  </a:lnTo>
                  <a:lnTo>
                    <a:pt x="127007" y="9119"/>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0D54489A-3C78-416F-993F-ED3301D814E2}"/>
                </a:ext>
              </a:extLst>
            </p:cNvPr>
            <p:cNvSpPr/>
            <p:nvPr/>
          </p:nvSpPr>
          <p:spPr>
            <a:xfrm>
              <a:off x="2001383" y="1283579"/>
              <a:ext cx="102632" cy="172608"/>
            </a:xfrm>
            <a:custGeom>
              <a:avLst/>
              <a:gdLst/>
              <a:ahLst/>
              <a:cxnLst/>
              <a:rect l="0" t="0" r="0" b="0"/>
              <a:pathLst>
                <a:path w="102631" h="172607">
                  <a:moveTo>
                    <a:pt x="11196" y="167320"/>
                  </a:moveTo>
                  <a:cubicBezTo>
                    <a:pt x="13062" y="168720"/>
                    <a:pt x="16328" y="170120"/>
                    <a:pt x="18194" y="169653"/>
                  </a:cubicBezTo>
                  <a:cubicBezTo>
                    <a:pt x="22859" y="168720"/>
                    <a:pt x="27057" y="170120"/>
                    <a:pt x="31256" y="171986"/>
                  </a:cubicBezTo>
                  <a:cubicBezTo>
                    <a:pt x="34055" y="173385"/>
                    <a:pt x="35921" y="172919"/>
                    <a:pt x="38254" y="171053"/>
                  </a:cubicBezTo>
                  <a:cubicBezTo>
                    <a:pt x="40120" y="169186"/>
                    <a:pt x="41986" y="167787"/>
                    <a:pt x="44318" y="166387"/>
                  </a:cubicBezTo>
                  <a:lnTo>
                    <a:pt x="43852" y="166854"/>
                  </a:lnTo>
                  <a:cubicBezTo>
                    <a:pt x="43852" y="166854"/>
                    <a:pt x="44318" y="167320"/>
                    <a:pt x="44318" y="167320"/>
                  </a:cubicBezTo>
                  <a:cubicBezTo>
                    <a:pt x="44318" y="166854"/>
                    <a:pt x="44318" y="166854"/>
                    <a:pt x="44318" y="166387"/>
                  </a:cubicBezTo>
                  <a:cubicBezTo>
                    <a:pt x="48517" y="164055"/>
                    <a:pt x="53182" y="162189"/>
                    <a:pt x="56447" y="157990"/>
                  </a:cubicBezTo>
                  <a:cubicBezTo>
                    <a:pt x="59246" y="154725"/>
                    <a:pt x="63445" y="153325"/>
                    <a:pt x="67177" y="150993"/>
                  </a:cubicBezTo>
                  <a:cubicBezTo>
                    <a:pt x="68110" y="149127"/>
                    <a:pt x="69043" y="147261"/>
                    <a:pt x="69976" y="145395"/>
                  </a:cubicBezTo>
                  <a:cubicBezTo>
                    <a:pt x="71842" y="141663"/>
                    <a:pt x="75108" y="140730"/>
                    <a:pt x="78840" y="140263"/>
                  </a:cubicBezTo>
                  <a:cubicBezTo>
                    <a:pt x="78840" y="140263"/>
                    <a:pt x="78840" y="140263"/>
                    <a:pt x="78840" y="140263"/>
                  </a:cubicBezTo>
                  <a:cubicBezTo>
                    <a:pt x="78840" y="140263"/>
                    <a:pt x="78840" y="140263"/>
                    <a:pt x="78840" y="139797"/>
                  </a:cubicBezTo>
                  <a:cubicBezTo>
                    <a:pt x="78373" y="138397"/>
                    <a:pt x="78840" y="137931"/>
                    <a:pt x="79773" y="139330"/>
                  </a:cubicBezTo>
                  <a:cubicBezTo>
                    <a:pt x="79306" y="139797"/>
                    <a:pt x="78840" y="139797"/>
                    <a:pt x="78840" y="140263"/>
                  </a:cubicBezTo>
                  <a:cubicBezTo>
                    <a:pt x="78840" y="145395"/>
                    <a:pt x="78840" y="145861"/>
                    <a:pt x="83505" y="146794"/>
                  </a:cubicBezTo>
                  <a:cubicBezTo>
                    <a:pt x="84438" y="146794"/>
                    <a:pt x="85371" y="147261"/>
                    <a:pt x="86304" y="147261"/>
                  </a:cubicBezTo>
                  <a:cubicBezTo>
                    <a:pt x="89569" y="143529"/>
                    <a:pt x="90036" y="138397"/>
                    <a:pt x="94234" y="135131"/>
                  </a:cubicBezTo>
                  <a:cubicBezTo>
                    <a:pt x="97500" y="132332"/>
                    <a:pt x="102165" y="130466"/>
                    <a:pt x="102165" y="125335"/>
                  </a:cubicBezTo>
                  <a:cubicBezTo>
                    <a:pt x="102632" y="118804"/>
                    <a:pt x="102632" y="112739"/>
                    <a:pt x="97966" y="107141"/>
                  </a:cubicBezTo>
                  <a:cubicBezTo>
                    <a:pt x="97033" y="106208"/>
                    <a:pt x="96567" y="105275"/>
                    <a:pt x="96100" y="103876"/>
                  </a:cubicBezTo>
                  <a:cubicBezTo>
                    <a:pt x="95167" y="102010"/>
                    <a:pt x="95167" y="100143"/>
                    <a:pt x="96567" y="98744"/>
                  </a:cubicBezTo>
                  <a:cubicBezTo>
                    <a:pt x="99366" y="95478"/>
                    <a:pt x="101232" y="91746"/>
                    <a:pt x="104964" y="89414"/>
                  </a:cubicBezTo>
                  <a:cubicBezTo>
                    <a:pt x="104964" y="85215"/>
                    <a:pt x="103098" y="81017"/>
                    <a:pt x="104964" y="76352"/>
                  </a:cubicBezTo>
                  <a:cubicBezTo>
                    <a:pt x="106364" y="73553"/>
                    <a:pt x="106830" y="70287"/>
                    <a:pt x="106830" y="67021"/>
                  </a:cubicBezTo>
                  <a:cubicBezTo>
                    <a:pt x="106830" y="62356"/>
                    <a:pt x="101232" y="62356"/>
                    <a:pt x="98900" y="59557"/>
                  </a:cubicBezTo>
                  <a:cubicBezTo>
                    <a:pt x="96567" y="56292"/>
                    <a:pt x="92368" y="55359"/>
                    <a:pt x="89569" y="53026"/>
                  </a:cubicBezTo>
                  <a:cubicBezTo>
                    <a:pt x="88170" y="52093"/>
                    <a:pt x="87237" y="49761"/>
                    <a:pt x="86770" y="48361"/>
                  </a:cubicBezTo>
                  <a:cubicBezTo>
                    <a:pt x="86770" y="43230"/>
                    <a:pt x="86770" y="38098"/>
                    <a:pt x="87237" y="32966"/>
                  </a:cubicBezTo>
                  <a:cubicBezTo>
                    <a:pt x="87703" y="28301"/>
                    <a:pt x="88636" y="24103"/>
                    <a:pt x="89569" y="19904"/>
                  </a:cubicBezTo>
                  <a:cubicBezTo>
                    <a:pt x="90502" y="12907"/>
                    <a:pt x="86304" y="7775"/>
                    <a:pt x="81639" y="3110"/>
                  </a:cubicBezTo>
                  <a:cubicBezTo>
                    <a:pt x="77907" y="-622"/>
                    <a:pt x="73708" y="-156"/>
                    <a:pt x="69043" y="311"/>
                  </a:cubicBezTo>
                  <a:cubicBezTo>
                    <a:pt x="66710" y="311"/>
                    <a:pt x="64844" y="2644"/>
                    <a:pt x="63912" y="5443"/>
                  </a:cubicBezTo>
                  <a:cubicBezTo>
                    <a:pt x="63445" y="7309"/>
                    <a:pt x="64844" y="8708"/>
                    <a:pt x="67177" y="9641"/>
                  </a:cubicBezTo>
                  <a:cubicBezTo>
                    <a:pt x="69510" y="10574"/>
                    <a:pt x="71842" y="11507"/>
                    <a:pt x="74175" y="12440"/>
                  </a:cubicBezTo>
                  <a:cubicBezTo>
                    <a:pt x="75574" y="13373"/>
                    <a:pt x="75574" y="14773"/>
                    <a:pt x="74641" y="15706"/>
                  </a:cubicBezTo>
                  <a:cubicBezTo>
                    <a:pt x="74175" y="16172"/>
                    <a:pt x="73708" y="17105"/>
                    <a:pt x="73242" y="17105"/>
                  </a:cubicBezTo>
                  <a:cubicBezTo>
                    <a:pt x="69976" y="17572"/>
                    <a:pt x="66710" y="17105"/>
                    <a:pt x="63912" y="17572"/>
                  </a:cubicBezTo>
                  <a:cubicBezTo>
                    <a:pt x="60646" y="18038"/>
                    <a:pt x="57847" y="18971"/>
                    <a:pt x="54581" y="19904"/>
                  </a:cubicBezTo>
                  <a:cubicBezTo>
                    <a:pt x="51316" y="20837"/>
                    <a:pt x="48517" y="25502"/>
                    <a:pt x="48983" y="29234"/>
                  </a:cubicBezTo>
                  <a:cubicBezTo>
                    <a:pt x="49450" y="31567"/>
                    <a:pt x="50849" y="33899"/>
                    <a:pt x="51782" y="36232"/>
                  </a:cubicBezTo>
                  <a:cubicBezTo>
                    <a:pt x="51782" y="37165"/>
                    <a:pt x="51316" y="38565"/>
                    <a:pt x="50383" y="39498"/>
                  </a:cubicBezTo>
                  <a:cubicBezTo>
                    <a:pt x="50383" y="39964"/>
                    <a:pt x="48983" y="39964"/>
                    <a:pt x="48517" y="39498"/>
                  </a:cubicBezTo>
                  <a:cubicBezTo>
                    <a:pt x="45718" y="37632"/>
                    <a:pt x="42919" y="35766"/>
                    <a:pt x="39653" y="38565"/>
                  </a:cubicBezTo>
                  <a:cubicBezTo>
                    <a:pt x="36387" y="41364"/>
                    <a:pt x="33122" y="42297"/>
                    <a:pt x="28923" y="41830"/>
                  </a:cubicBezTo>
                  <a:cubicBezTo>
                    <a:pt x="24725" y="41364"/>
                    <a:pt x="23792" y="45096"/>
                    <a:pt x="24725" y="48361"/>
                  </a:cubicBezTo>
                  <a:cubicBezTo>
                    <a:pt x="25658" y="51627"/>
                    <a:pt x="27057" y="53959"/>
                    <a:pt x="29390" y="56758"/>
                  </a:cubicBezTo>
                  <a:cubicBezTo>
                    <a:pt x="31722" y="59557"/>
                    <a:pt x="34055" y="62356"/>
                    <a:pt x="34055" y="66555"/>
                  </a:cubicBezTo>
                  <a:cubicBezTo>
                    <a:pt x="34055" y="66555"/>
                    <a:pt x="34521" y="66555"/>
                    <a:pt x="34521" y="66555"/>
                  </a:cubicBezTo>
                  <a:cubicBezTo>
                    <a:pt x="34988" y="66555"/>
                    <a:pt x="35455" y="67021"/>
                    <a:pt x="35921" y="67488"/>
                  </a:cubicBezTo>
                  <a:cubicBezTo>
                    <a:pt x="36854" y="67488"/>
                    <a:pt x="37787" y="67955"/>
                    <a:pt x="38720" y="67955"/>
                  </a:cubicBezTo>
                  <a:cubicBezTo>
                    <a:pt x="37321" y="68888"/>
                    <a:pt x="36854" y="67955"/>
                    <a:pt x="35921" y="67488"/>
                  </a:cubicBezTo>
                  <a:cubicBezTo>
                    <a:pt x="35455" y="67488"/>
                    <a:pt x="34988" y="67488"/>
                    <a:pt x="34055" y="67021"/>
                  </a:cubicBezTo>
                  <a:cubicBezTo>
                    <a:pt x="34055" y="67021"/>
                    <a:pt x="34055" y="66555"/>
                    <a:pt x="34055" y="66555"/>
                  </a:cubicBezTo>
                  <a:cubicBezTo>
                    <a:pt x="30323" y="66088"/>
                    <a:pt x="27057" y="64222"/>
                    <a:pt x="24258" y="62356"/>
                  </a:cubicBezTo>
                  <a:cubicBezTo>
                    <a:pt x="22392" y="61423"/>
                    <a:pt x="20060" y="61890"/>
                    <a:pt x="19127" y="63289"/>
                  </a:cubicBezTo>
                  <a:cubicBezTo>
                    <a:pt x="13529" y="73553"/>
                    <a:pt x="11663" y="84749"/>
                    <a:pt x="6065" y="95012"/>
                  </a:cubicBezTo>
                  <a:cubicBezTo>
                    <a:pt x="4199" y="98744"/>
                    <a:pt x="6065" y="102476"/>
                    <a:pt x="9330" y="105275"/>
                  </a:cubicBezTo>
                  <a:cubicBezTo>
                    <a:pt x="12596" y="107608"/>
                    <a:pt x="15861" y="109007"/>
                    <a:pt x="19593" y="109474"/>
                  </a:cubicBezTo>
                  <a:cubicBezTo>
                    <a:pt x="21459" y="109474"/>
                    <a:pt x="23325" y="110873"/>
                    <a:pt x="24725" y="111806"/>
                  </a:cubicBezTo>
                  <a:cubicBezTo>
                    <a:pt x="25658" y="112273"/>
                    <a:pt x="25658" y="114139"/>
                    <a:pt x="25658" y="115072"/>
                  </a:cubicBezTo>
                  <a:cubicBezTo>
                    <a:pt x="25658" y="116005"/>
                    <a:pt x="24725" y="117404"/>
                    <a:pt x="23792" y="117871"/>
                  </a:cubicBezTo>
                  <a:cubicBezTo>
                    <a:pt x="22859" y="118337"/>
                    <a:pt x="21459" y="117871"/>
                    <a:pt x="20060" y="117871"/>
                  </a:cubicBezTo>
                  <a:cubicBezTo>
                    <a:pt x="11196" y="116471"/>
                    <a:pt x="6065" y="119270"/>
                    <a:pt x="3732" y="126734"/>
                  </a:cubicBezTo>
                  <a:cubicBezTo>
                    <a:pt x="1399" y="132799"/>
                    <a:pt x="467" y="138864"/>
                    <a:pt x="0" y="145395"/>
                  </a:cubicBezTo>
                  <a:cubicBezTo>
                    <a:pt x="0" y="155658"/>
                    <a:pt x="3732" y="162189"/>
                    <a:pt x="11196" y="16732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Freeform: Shape 39">
              <a:extLst>
                <a:ext uri="{FF2B5EF4-FFF2-40B4-BE49-F238E27FC236}">
                  <a16:creationId xmlns:a16="http://schemas.microsoft.com/office/drawing/2014/main" id="{B50DD9FA-09FA-4276-ABA4-91D6350728C1}"/>
                </a:ext>
              </a:extLst>
            </p:cNvPr>
            <p:cNvSpPr/>
            <p:nvPr/>
          </p:nvSpPr>
          <p:spPr>
            <a:xfrm>
              <a:off x="2067627" y="1434831"/>
              <a:ext cx="4665" cy="4665"/>
            </a:xfrm>
            <a:custGeom>
              <a:avLst/>
              <a:gdLst/>
              <a:ahLst/>
              <a:cxnLst/>
              <a:rect l="0" t="0" r="0" b="0"/>
              <a:pathLst>
                <a:path>
                  <a:moveTo>
                    <a:pt x="466" y="207"/>
                  </a:moveTo>
                  <a:cubicBezTo>
                    <a:pt x="466" y="207"/>
                    <a:pt x="466" y="674"/>
                    <a:pt x="0" y="674"/>
                  </a:cubicBezTo>
                  <a:cubicBezTo>
                    <a:pt x="0" y="674"/>
                    <a:pt x="466" y="674"/>
                    <a:pt x="466" y="674"/>
                  </a:cubicBezTo>
                  <a:cubicBezTo>
                    <a:pt x="466" y="207"/>
                    <a:pt x="933" y="207"/>
                    <a:pt x="466" y="207"/>
                  </a:cubicBezTo>
                  <a:cubicBezTo>
                    <a:pt x="933" y="-259"/>
                    <a:pt x="466" y="207"/>
                    <a:pt x="466" y="20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Freeform: Shape 40">
              <a:extLst>
                <a:ext uri="{FF2B5EF4-FFF2-40B4-BE49-F238E27FC236}">
                  <a16:creationId xmlns:a16="http://schemas.microsoft.com/office/drawing/2014/main" id="{7CF5FB76-AF66-4076-9979-37ABD75D331B}"/>
                </a:ext>
              </a:extLst>
            </p:cNvPr>
            <p:cNvSpPr/>
            <p:nvPr/>
          </p:nvSpPr>
          <p:spPr>
            <a:xfrm>
              <a:off x="4505226" y="3167461"/>
              <a:ext cx="181938" cy="186603"/>
            </a:xfrm>
            <a:custGeom>
              <a:avLst/>
              <a:gdLst/>
              <a:ahLst/>
              <a:cxnLst/>
              <a:rect l="0" t="0" r="0" b="0"/>
              <a:pathLst>
                <a:path w="181937" h="186602">
                  <a:moveTo>
                    <a:pt x="171574" y="166260"/>
                  </a:moveTo>
                  <a:cubicBezTo>
                    <a:pt x="171108" y="158329"/>
                    <a:pt x="174840" y="150865"/>
                    <a:pt x="175306" y="142934"/>
                  </a:cubicBezTo>
                  <a:cubicBezTo>
                    <a:pt x="175306" y="142934"/>
                    <a:pt x="174840" y="142934"/>
                    <a:pt x="174840" y="142934"/>
                  </a:cubicBezTo>
                  <a:cubicBezTo>
                    <a:pt x="173440" y="141535"/>
                    <a:pt x="171574" y="140135"/>
                    <a:pt x="170175" y="138736"/>
                  </a:cubicBezTo>
                  <a:cubicBezTo>
                    <a:pt x="170175" y="138269"/>
                    <a:pt x="170175" y="137803"/>
                    <a:pt x="169708" y="137336"/>
                  </a:cubicBezTo>
                  <a:cubicBezTo>
                    <a:pt x="169242" y="136870"/>
                    <a:pt x="168775" y="135937"/>
                    <a:pt x="168309" y="135470"/>
                  </a:cubicBezTo>
                  <a:cubicBezTo>
                    <a:pt x="168775" y="135470"/>
                    <a:pt x="168775" y="135470"/>
                    <a:pt x="169242" y="135003"/>
                  </a:cubicBezTo>
                  <a:cubicBezTo>
                    <a:pt x="169242" y="135937"/>
                    <a:pt x="169708" y="136403"/>
                    <a:pt x="169708" y="137336"/>
                  </a:cubicBezTo>
                  <a:cubicBezTo>
                    <a:pt x="170175" y="137803"/>
                    <a:pt x="170175" y="137803"/>
                    <a:pt x="170641" y="138269"/>
                  </a:cubicBezTo>
                  <a:cubicBezTo>
                    <a:pt x="172041" y="139669"/>
                    <a:pt x="173440" y="141068"/>
                    <a:pt x="175306" y="142468"/>
                  </a:cubicBezTo>
                  <a:cubicBezTo>
                    <a:pt x="175306" y="142468"/>
                    <a:pt x="175306" y="142934"/>
                    <a:pt x="175306" y="142934"/>
                  </a:cubicBezTo>
                  <a:cubicBezTo>
                    <a:pt x="177172" y="143401"/>
                    <a:pt x="179038" y="143867"/>
                    <a:pt x="180438" y="143867"/>
                  </a:cubicBezTo>
                  <a:cubicBezTo>
                    <a:pt x="180904" y="143867"/>
                    <a:pt x="181837" y="143867"/>
                    <a:pt x="182304" y="143401"/>
                  </a:cubicBezTo>
                  <a:cubicBezTo>
                    <a:pt x="183703" y="142934"/>
                    <a:pt x="185103" y="140135"/>
                    <a:pt x="184636" y="138736"/>
                  </a:cubicBezTo>
                  <a:cubicBezTo>
                    <a:pt x="180904" y="132671"/>
                    <a:pt x="177172" y="127073"/>
                    <a:pt x="173440" y="121475"/>
                  </a:cubicBezTo>
                  <a:cubicBezTo>
                    <a:pt x="172974" y="120542"/>
                    <a:pt x="171108" y="120542"/>
                    <a:pt x="170175" y="120542"/>
                  </a:cubicBezTo>
                  <a:cubicBezTo>
                    <a:pt x="167842" y="121008"/>
                    <a:pt x="165043" y="121941"/>
                    <a:pt x="163643" y="124274"/>
                  </a:cubicBezTo>
                  <a:cubicBezTo>
                    <a:pt x="162710" y="125207"/>
                    <a:pt x="162244" y="126606"/>
                    <a:pt x="161778" y="127539"/>
                  </a:cubicBezTo>
                  <a:cubicBezTo>
                    <a:pt x="160378" y="129872"/>
                    <a:pt x="156646" y="129405"/>
                    <a:pt x="155713" y="127073"/>
                  </a:cubicBezTo>
                  <a:cubicBezTo>
                    <a:pt x="154313" y="123807"/>
                    <a:pt x="152914" y="120075"/>
                    <a:pt x="151514" y="116343"/>
                  </a:cubicBezTo>
                  <a:cubicBezTo>
                    <a:pt x="150581" y="113544"/>
                    <a:pt x="148715" y="112145"/>
                    <a:pt x="146383" y="111212"/>
                  </a:cubicBezTo>
                  <a:cubicBezTo>
                    <a:pt x="144050" y="110279"/>
                    <a:pt x="141251" y="110279"/>
                    <a:pt x="138919" y="109346"/>
                  </a:cubicBezTo>
                  <a:cubicBezTo>
                    <a:pt x="137986" y="108879"/>
                    <a:pt x="136586" y="107013"/>
                    <a:pt x="137053" y="106547"/>
                  </a:cubicBezTo>
                  <a:cubicBezTo>
                    <a:pt x="139385" y="103281"/>
                    <a:pt x="135653" y="99549"/>
                    <a:pt x="137986" y="96283"/>
                  </a:cubicBezTo>
                  <a:cubicBezTo>
                    <a:pt x="139385" y="94417"/>
                    <a:pt x="139385" y="92551"/>
                    <a:pt x="138452" y="91152"/>
                  </a:cubicBezTo>
                  <a:cubicBezTo>
                    <a:pt x="135187" y="86487"/>
                    <a:pt x="129122" y="84154"/>
                    <a:pt x="127722" y="78090"/>
                  </a:cubicBezTo>
                  <a:cubicBezTo>
                    <a:pt x="127256" y="76690"/>
                    <a:pt x="125390" y="75291"/>
                    <a:pt x="123524" y="74358"/>
                  </a:cubicBezTo>
                  <a:cubicBezTo>
                    <a:pt x="120258" y="72492"/>
                    <a:pt x="116526" y="71092"/>
                    <a:pt x="113261" y="69693"/>
                  </a:cubicBezTo>
                  <a:cubicBezTo>
                    <a:pt x="111395" y="68760"/>
                    <a:pt x="109062" y="68293"/>
                    <a:pt x="108596" y="66894"/>
                  </a:cubicBezTo>
                  <a:cubicBezTo>
                    <a:pt x="106730" y="62229"/>
                    <a:pt x="101598" y="61295"/>
                    <a:pt x="98333" y="58496"/>
                  </a:cubicBezTo>
                  <a:cubicBezTo>
                    <a:pt x="94601" y="54764"/>
                    <a:pt x="90402" y="52432"/>
                    <a:pt x="85270" y="50566"/>
                  </a:cubicBezTo>
                  <a:cubicBezTo>
                    <a:pt x="82005" y="49633"/>
                    <a:pt x="79672" y="47300"/>
                    <a:pt x="78273" y="44501"/>
                  </a:cubicBezTo>
                  <a:cubicBezTo>
                    <a:pt x="75940" y="40303"/>
                    <a:pt x="72675" y="37504"/>
                    <a:pt x="68476" y="35171"/>
                  </a:cubicBezTo>
                  <a:cubicBezTo>
                    <a:pt x="57746" y="29107"/>
                    <a:pt x="48416" y="21642"/>
                    <a:pt x="41885" y="10913"/>
                  </a:cubicBezTo>
                  <a:cubicBezTo>
                    <a:pt x="39553" y="7647"/>
                    <a:pt x="36287" y="5781"/>
                    <a:pt x="32088" y="5315"/>
                  </a:cubicBezTo>
                  <a:cubicBezTo>
                    <a:pt x="23691" y="4382"/>
                    <a:pt x="15761" y="3449"/>
                    <a:pt x="7830" y="183"/>
                  </a:cubicBezTo>
                  <a:cubicBezTo>
                    <a:pt x="6431" y="-284"/>
                    <a:pt x="4098" y="183"/>
                    <a:pt x="2232" y="1116"/>
                  </a:cubicBezTo>
                  <a:cubicBezTo>
                    <a:pt x="366" y="1583"/>
                    <a:pt x="-567" y="5315"/>
                    <a:pt x="366" y="8114"/>
                  </a:cubicBezTo>
                  <a:cubicBezTo>
                    <a:pt x="1766" y="10913"/>
                    <a:pt x="2699" y="14178"/>
                    <a:pt x="4565" y="16511"/>
                  </a:cubicBezTo>
                  <a:cubicBezTo>
                    <a:pt x="9696" y="22575"/>
                    <a:pt x="15294" y="27707"/>
                    <a:pt x="22292" y="31439"/>
                  </a:cubicBezTo>
                  <a:cubicBezTo>
                    <a:pt x="26491" y="33772"/>
                    <a:pt x="29756" y="36571"/>
                    <a:pt x="32088" y="40303"/>
                  </a:cubicBezTo>
                  <a:cubicBezTo>
                    <a:pt x="34421" y="43568"/>
                    <a:pt x="37687" y="45901"/>
                    <a:pt x="39086" y="49166"/>
                  </a:cubicBezTo>
                  <a:cubicBezTo>
                    <a:pt x="42818" y="56164"/>
                    <a:pt x="47950" y="61295"/>
                    <a:pt x="54014" y="66427"/>
                  </a:cubicBezTo>
                  <a:cubicBezTo>
                    <a:pt x="55880" y="67827"/>
                    <a:pt x="57280" y="70626"/>
                    <a:pt x="58213" y="72492"/>
                  </a:cubicBezTo>
                  <a:cubicBezTo>
                    <a:pt x="60079" y="76690"/>
                    <a:pt x="61012" y="80889"/>
                    <a:pt x="62878" y="85087"/>
                  </a:cubicBezTo>
                  <a:cubicBezTo>
                    <a:pt x="63811" y="87420"/>
                    <a:pt x="65211" y="89752"/>
                    <a:pt x="67076" y="91152"/>
                  </a:cubicBezTo>
                  <a:cubicBezTo>
                    <a:pt x="74541" y="97683"/>
                    <a:pt x="79206" y="105614"/>
                    <a:pt x="82005" y="114944"/>
                  </a:cubicBezTo>
                  <a:cubicBezTo>
                    <a:pt x="83404" y="119142"/>
                    <a:pt x="85270" y="123341"/>
                    <a:pt x="86670" y="127539"/>
                  </a:cubicBezTo>
                  <a:cubicBezTo>
                    <a:pt x="88069" y="131738"/>
                    <a:pt x="90869" y="135470"/>
                    <a:pt x="93667" y="138736"/>
                  </a:cubicBezTo>
                  <a:cubicBezTo>
                    <a:pt x="98799" y="145267"/>
                    <a:pt x="105797" y="149932"/>
                    <a:pt x="110928" y="156463"/>
                  </a:cubicBezTo>
                  <a:cubicBezTo>
                    <a:pt x="116060" y="162994"/>
                    <a:pt x="122591" y="168592"/>
                    <a:pt x="129122" y="173724"/>
                  </a:cubicBezTo>
                  <a:cubicBezTo>
                    <a:pt x="134254" y="177922"/>
                    <a:pt x="139385" y="181188"/>
                    <a:pt x="143584" y="186319"/>
                  </a:cubicBezTo>
                  <a:cubicBezTo>
                    <a:pt x="145450" y="188652"/>
                    <a:pt x="147782" y="188652"/>
                    <a:pt x="150581" y="188652"/>
                  </a:cubicBezTo>
                  <a:cubicBezTo>
                    <a:pt x="157113" y="188652"/>
                    <a:pt x="164110" y="187252"/>
                    <a:pt x="170641" y="188652"/>
                  </a:cubicBezTo>
                  <a:cubicBezTo>
                    <a:pt x="170641" y="180721"/>
                    <a:pt x="171574" y="173724"/>
                    <a:pt x="171574" y="16626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CF061AC5-C1BF-4562-AD3F-48E4E0947091}"/>
                </a:ext>
              </a:extLst>
            </p:cNvPr>
            <p:cNvSpPr/>
            <p:nvPr/>
          </p:nvSpPr>
          <p:spPr>
            <a:xfrm>
              <a:off x="4675867" y="3355647"/>
              <a:ext cx="4665" cy="4665"/>
            </a:xfrm>
            <a:custGeom>
              <a:avLst/>
              <a:gdLst/>
              <a:ahLst/>
              <a:cxnLst/>
              <a:rect l="0" t="0" r="0" b="0"/>
              <a:pathLst>
                <a:path>
                  <a:moveTo>
                    <a:pt x="0" y="0"/>
                  </a:moveTo>
                  <a:cubicBezTo>
                    <a:pt x="0" y="0"/>
                    <a:pt x="0" y="466"/>
                    <a:pt x="0" y="466"/>
                  </a:cubicBezTo>
                  <a:cubicBezTo>
                    <a:pt x="0" y="466"/>
                    <a:pt x="467" y="466"/>
                    <a:pt x="467" y="466"/>
                  </a:cubicBezTo>
                  <a:cubicBezTo>
                    <a:pt x="467" y="466"/>
                    <a:pt x="467" y="0"/>
                    <a:pt x="467" y="0"/>
                  </a:cubicBezTo>
                  <a:cubicBezTo>
                    <a:pt x="0"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Freeform: Shape 42">
              <a:extLst>
                <a:ext uri="{FF2B5EF4-FFF2-40B4-BE49-F238E27FC236}">
                  <a16:creationId xmlns:a16="http://schemas.microsoft.com/office/drawing/2014/main" id="{6999403E-EECA-4FB3-8DE7-F8A71BDEEE1D}"/>
                </a:ext>
              </a:extLst>
            </p:cNvPr>
            <p:cNvSpPr/>
            <p:nvPr/>
          </p:nvSpPr>
          <p:spPr>
            <a:xfrm>
              <a:off x="1470189" y="1509246"/>
              <a:ext cx="153947" cy="121292"/>
            </a:xfrm>
            <a:custGeom>
              <a:avLst/>
              <a:gdLst/>
              <a:ahLst/>
              <a:cxnLst/>
              <a:rect l="0" t="0" r="0" b="0"/>
              <a:pathLst>
                <a:path w="153947" h="121291">
                  <a:moveTo>
                    <a:pt x="7306" y="102598"/>
                  </a:moveTo>
                  <a:cubicBezTo>
                    <a:pt x="7306" y="107730"/>
                    <a:pt x="7306" y="112861"/>
                    <a:pt x="6840" y="117993"/>
                  </a:cubicBezTo>
                  <a:cubicBezTo>
                    <a:pt x="6840" y="119392"/>
                    <a:pt x="9172" y="121725"/>
                    <a:pt x="10572" y="121725"/>
                  </a:cubicBezTo>
                  <a:cubicBezTo>
                    <a:pt x="18036" y="121725"/>
                    <a:pt x="24101" y="118926"/>
                    <a:pt x="30632" y="115660"/>
                  </a:cubicBezTo>
                  <a:cubicBezTo>
                    <a:pt x="30632" y="115660"/>
                    <a:pt x="30632" y="115660"/>
                    <a:pt x="30165" y="115194"/>
                  </a:cubicBezTo>
                  <a:lnTo>
                    <a:pt x="31098" y="114727"/>
                  </a:lnTo>
                  <a:lnTo>
                    <a:pt x="30632" y="115660"/>
                  </a:lnTo>
                  <a:cubicBezTo>
                    <a:pt x="30632" y="115660"/>
                    <a:pt x="30632" y="115660"/>
                    <a:pt x="30632" y="115660"/>
                  </a:cubicBezTo>
                  <a:cubicBezTo>
                    <a:pt x="32498" y="117993"/>
                    <a:pt x="34830" y="120325"/>
                    <a:pt x="38096" y="119859"/>
                  </a:cubicBezTo>
                  <a:cubicBezTo>
                    <a:pt x="41361" y="119859"/>
                    <a:pt x="44627" y="119392"/>
                    <a:pt x="46959" y="117060"/>
                  </a:cubicBezTo>
                  <a:cubicBezTo>
                    <a:pt x="48826" y="115194"/>
                    <a:pt x="50692" y="113794"/>
                    <a:pt x="52091" y="111462"/>
                  </a:cubicBezTo>
                  <a:cubicBezTo>
                    <a:pt x="54424" y="108663"/>
                    <a:pt x="56290" y="104931"/>
                    <a:pt x="58622" y="102132"/>
                  </a:cubicBezTo>
                  <a:cubicBezTo>
                    <a:pt x="62354" y="97933"/>
                    <a:pt x="66086" y="93734"/>
                    <a:pt x="72617" y="93734"/>
                  </a:cubicBezTo>
                  <a:cubicBezTo>
                    <a:pt x="75416" y="93734"/>
                    <a:pt x="78215" y="91402"/>
                    <a:pt x="81014" y="89536"/>
                  </a:cubicBezTo>
                  <a:cubicBezTo>
                    <a:pt x="83814" y="87203"/>
                    <a:pt x="86146" y="83938"/>
                    <a:pt x="88945" y="81605"/>
                  </a:cubicBezTo>
                  <a:cubicBezTo>
                    <a:pt x="90811" y="80206"/>
                    <a:pt x="93144" y="78340"/>
                    <a:pt x="95476" y="78340"/>
                  </a:cubicBezTo>
                  <a:cubicBezTo>
                    <a:pt x="102474" y="77407"/>
                    <a:pt x="109005" y="75541"/>
                    <a:pt x="115536" y="73675"/>
                  </a:cubicBezTo>
                  <a:cubicBezTo>
                    <a:pt x="117868" y="73208"/>
                    <a:pt x="120668" y="72742"/>
                    <a:pt x="123000" y="72742"/>
                  </a:cubicBezTo>
                  <a:lnTo>
                    <a:pt x="122534" y="73208"/>
                  </a:lnTo>
                  <a:cubicBezTo>
                    <a:pt x="122534" y="73208"/>
                    <a:pt x="122534" y="73208"/>
                    <a:pt x="123000" y="73208"/>
                  </a:cubicBezTo>
                  <a:cubicBezTo>
                    <a:pt x="123000" y="73208"/>
                    <a:pt x="123000" y="73208"/>
                    <a:pt x="123000" y="72742"/>
                  </a:cubicBezTo>
                  <a:cubicBezTo>
                    <a:pt x="126266" y="69943"/>
                    <a:pt x="129998" y="69009"/>
                    <a:pt x="133730" y="69009"/>
                  </a:cubicBezTo>
                  <a:cubicBezTo>
                    <a:pt x="136529" y="69009"/>
                    <a:pt x="139328" y="69009"/>
                    <a:pt x="142127" y="69009"/>
                  </a:cubicBezTo>
                  <a:cubicBezTo>
                    <a:pt x="145392" y="65744"/>
                    <a:pt x="149591" y="65277"/>
                    <a:pt x="153790" y="65277"/>
                  </a:cubicBezTo>
                  <a:cubicBezTo>
                    <a:pt x="155189" y="55014"/>
                    <a:pt x="153790" y="45218"/>
                    <a:pt x="153323" y="34955"/>
                  </a:cubicBezTo>
                  <a:cubicBezTo>
                    <a:pt x="152856" y="29356"/>
                    <a:pt x="149591" y="25624"/>
                    <a:pt x="146325" y="21892"/>
                  </a:cubicBezTo>
                  <a:cubicBezTo>
                    <a:pt x="143993" y="19560"/>
                    <a:pt x="140727" y="19093"/>
                    <a:pt x="137462" y="19093"/>
                  </a:cubicBezTo>
                  <a:cubicBezTo>
                    <a:pt x="131864" y="19093"/>
                    <a:pt x="127665" y="17227"/>
                    <a:pt x="123467" y="13962"/>
                  </a:cubicBezTo>
                  <a:cubicBezTo>
                    <a:pt x="121134" y="11629"/>
                    <a:pt x="117868" y="10230"/>
                    <a:pt x="116469" y="7897"/>
                  </a:cubicBezTo>
                  <a:cubicBezTo>
                    <a:pt x="112270" y="899"/>
                    <a:pt x="106206" y="-967"/>
                    <a:pt x="98275" y="433"/>
                  </a:cubicBezTo>
                  <a:cubicBezTo>
                    <a:pt x="92677" y="1366"/>
                    <a:pt x="86613" y="433"/>
                    <a:pt x="81014" y="899"/>
                  </a:cubicBezTo>
                  <a:cubicBezTo>
                    <a:pt x="77749" y="899"/>
                    <a:pt x="74483" y="1366"/>
                    <a:pt x="71684" y="2299"/>
                  </a:cubicBezTo>
                  <a:cubicBezTo>
                    <a:pt x="68885" y="2766"/>
                    <a:pt x="67019" y="5098"/>
                    <a:pt x="66553" y="7431"/>
                  </a:cubicBezTo>
                  <a:cubicBezTo>
                    <a:pt x="65620" y="11163"/>
                    <a:pt x="65153" y="14895"/>
                    <a:pt x="64687" y="18627"/>
                  </a:cubicBezTo>
                  <a:cubicBezTo>
                    <a:pt x="64220" y="22825"/>
                    <a:pt x="62821" y="25624"/>
                    <a:pt x="59555" y="28423"/>
                  </a:cubicBezTo>
                  <a:cubicBezTo>
                    <a:pt x="53491" y="33088"/>
                    <a:pt x="47892" y="38220"/>
                    <a:pt x="41828" y="43352"/>
                  </a:cubicBezTo>
                  <a:cubicBezTo>
                    <a:pt x="38562" y="45684"/>
                    <a:pt x="36230" y="48483"/>
                    <a:pt x="36230" y="52682"/>
                  </a:cubicBezTo>
                  <a:cubicBezTo>
                    <a:pt x="36230" y="53615"/>
                    <a:pt x="35297" y="55014"/>
                    <a:pt x="34364" y="55947"/>
                  </a:cubicBezTo>
                  <a:cubicBezTo>
                    <a:pt x="23634" y="62012"/>
                    <a:pt x="15237" y="70876"/>
                    <a:pt x="5907" y="78340"/>
                  </a:cubicBezTo>
                  <a:cubicBezTo>
                    <a:pt x="4041" y="79739"/>
                    <a:pt x="1242" y="81139"/>
                    <a:pt x="309" y="83471"/>
                  </a:cubicBezTo>
                  <a:cubicBezTo>
                    <a:pt x="-1091" y="86737"/>
                    <a:pt x="2641" y="88603"/>
                    <a:pt x="4041" y="91402"/>
                  </a:cubicBezTo>
                  <a:cubicBezTo>
                    <a:pt x="6373" y="93734"/>
                    <a:pt x="7773" y="97933"/>
                    <a:pt x="7306" y="1025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Freeform: Shape 43">
              <a:extLst>
                <a:ext uri="{FF2B5EF4-FFF2-40B4-BE49-F238E27FC236}">
                  <a16:creationId xmlns:a16="http://schemas.microsoft.com/office/drawing/2014/main" id="{8FA978D5-4E47-43A5-8C5B-CF9F5232D6ED}"/>
                </a:ext>
              </a:extLst>
            </p:cNvPr>
            <p:cNvSpPr/>
            <p:nvPr/>
          </p:nvSpPr>
          <p:spPr>
            <a:xfrm>
              <a:off x="2891423" y="2196844"/>
              <a:ext cx="111962" cy="186603"/>
            </a:xfrm>
            <a:custGeom>
              <a:avLst/>
              <a:gdLst/>
              <a:ahLst/>
              <a:cxnLst/>
              <a:rect l="0" t="0" r="0" b="0"/>
              <a:pathLst>
                <a:path w="111961" h="186602">
                  <a:moveTo>
                    <a:pt x="1921" y="28457"/>
                  </a:moveTo>
                  <a:cubicBezTo>
                    <a:pt x="6587" y="33122"/>
                    <a:pt x="7519" y="38254"/>
                    <a:pt x="5653" y="43852"/>
                  </a:cubicBezTo>
                  <a:cubicBezTo>
                    <a:pt x="5187" y="45718"/>
                    <a:pt x="6120" y="47584"/>
                    <a:pt x="7986" y="48983"/>
                  </a:cubicBezTo>
                  <a:cubicBezTo>
                    <a:pt x="10785" y="50849"/>
                    <a:pt x="10319" y="53182"/>
                    <a:pt x="8919" y="55514"/>
                  </a:cubicBezTo>
                  <a:cubicBezTo>
                    <a:pt x="7986" y="56914"/>
                    <a:pt x="7053" y="58780"/>
                    <a:pt x="6120" y="60646"/>
                  </a:cubicBezTo>
                  <a:cubicBezTo>
                    <a:pt x="7053" y="61579"/>
                    <a:pt x="7986" y="62045"/>
                    <a:pt x="8453" y="62978"/>
                  </a:cubicBezTo>
                  <a:cubicBezTo>
                    <a:pt x="9385" y="63911"/>
                    <a:pt x="9385" y="65311"/>
                    <a:pt x="9852" y="66244"/>
                  </a:cubicBezTo>
                  <a:cubicBezTo>
                    <a:pt x="12185" y="70909"/>
                    <a:pt x="13118" y="70909"/>
                    <a:pt x="17783" y="66711"/>
                  </a:cubicBezTo>
                  <a:cubicBezTo>
                    <a:pt x="18249" y="66244"/>
                    <a:pt x="18716" y="65777"/>
                    <a:pt x="19182" y="65311"/>
                  </a:cubicBezTo>
                  <a:cubicBezTo>
                    <a:pt x="19649" y="66711"/>
                    <a:pt x="20115" y="67644"/>
                    <a:pt x="20115" y="69043"/>
                  </a:cubicBezTo>
                  <a:cubicBezTo>
                    <a:pt x="19649" y="72309"/>
                    <a:pt x="19182" y="75574"/>
                    <a:pt x="18716" y="78373"/>
                  </a:cubicBezTo>
                  <a:cubicBezTo>
                    <a:pt x="18249" y="81639"/>
                    <a:pt x="20115" y="84438"/>
                    <a:pt x="23847" y="84904"/>
                  </a:cubicBezTo>
                  <a:cubicBezTo>
                    <a:pt x="24314" y="84904"/>
                    <a:pt x="25247" y="85371"/>
                    <a:pt x="25713" y="85371"/>
                  </a:cubicBezTo>
                  <a:cubicBezTo>
                    <a:pt x="28979" y="85371"/>
                    <a:pt x="32244" y="84438"/>
                    <a:pt x="35043" y="85371"/>
                  </a:cubicBezTo>
                  <a:cubicBezTo>
                    <a:pt x="38775" y="86304"/>
                    <a:pt x="36909" y="90969"/>
                    <a:pt x="38775" y="93768"/>
                  </a:cubicBezTo>
                  <a:cubicBezTo>
                    <a:pt x="39708" y="95167"/>
                    <a:pt x="40641" y="97033"/>
                    <a:pt x="42041" y="98433"/>
                  </a:cubicBezTo>
                  <a:cubicBezTo>
                    <a:pt x="44840" y="100765"/>
                    <a:pt x="45773" y="103098"/>
                    <a:pt x="44840" y="106830"/>
                  </a:cubicBezTo>
                  <a:cubicBezTo>
                    <a:pt x="42974" y="116627"/>
                    <a:pt x="41108" y="118026"/>
                    <a:pt x="30378" y="116627"/>
                  </a:cubicBezTo>
                  <a:cubicBezTo>
                    <a:pt x="29912" y="116627"/>
                    <a:pt x="28979" y="116160"/>
                    <a:pt x="28512" y="116160"/>
                  </a:cubicBezTo>
                  <a:cubicBezTo>
                    <a:pt x="27113" y="116160"/>
                    <a:pt x="26180" y="117093"/>
                    <a:pt x="26180" y="118026"/>
                  </a:cubicBezTo>
                  <a:cubicBezTo>
                    <a:pt x="26646" y="123158"/>
                    <a:pt x="25247" y="128289"/>
                    <a:pt x="29912" y="132488"/>
                  </a:cubicBezTo>
                  <a:cubicBezTo>
                    <a:pt x="31778" y="133887"/>
                    <a:pt x="30845" y="138086"/>
                    <a:pt x="28979" y="139486"/>
                  </a:cubicBezTo>
                  <a:cubicBezTo>
                    <a:pt x="27113" y="141352"/>
                    <a:pt x="24780" y="142751"/>
                    <a:pt x="22914" y="144151"/>
                  </a:cubicBezTo>
                  <a:cubicBezTo>
                    <a:pt x="21515" y="145084"/>
                    <a:pt x="19649" y="146483"/>
                    <a:pt x="18716" y="147883"/>
                  </a:cubicBezTo>
                  <a:cubicBezTo>
                    <a:pt x="18249" y="148816"/>
                    <a:pt x="17783" y="150215"/>
                    <a:pt x="17783" y="151148"/>
                  </a:cubicBezTo>
                  <a:cubicBezTo>
                    <a:pt x="18249" y="152081"/>
                    <a:pt x="19182" y="153481"/>
                    <a:pt x="20115" y="153947"/>
                  </a:cubicBezTo>
                  <a:cubicBezTo>
                    <a:pt x="27579" y="155347"/>
                    <a:pt x="35043" y="157679"/>
                    <a:pt x="41575" y="161878"/>
                  </a:cubicBezTo>
                  <a:cubicBezTo>
                    <a:pt x="42041" y="162344"/>
                    <a:pt x="42508" y="162811"/>
                    <a:pt x="42974" y="163277"/>
                  </a:cubicBezTo>
                  <a:cubicBezTo>
                    <a:pt x="42041" y="163744"/>
                    <a:pt x="41108" y="164210"/>
                    <a:pt x="40175" y="164210"/>
                  </a:cubicBezTo>
                  <a:cubicBezTo>
                    <a:pt x="33644" y="163277"/>
                    <a:pt x="28512" y="166076"/>
                    <a:pt x="25247" y="171208"/>
                  </a:cubicBezTo>
                  <a:cubicBezTo>
                    <a:pt x="21515" y="177273"/>
                    <a:pt x="15917" y="181471"/>
                    <a:pt x="11252" y="187069"/>
                  </a:cubicBezTo>
                  <a:cubicBezTo>
                    <a:pt x="10785" y="187536"/>
                    <a:pt x="11252" y="188469"/>
                    <a:pt x="11718" y="188935"/>
                  </a:cubicBezTo>
                  <a:cubicBezTo>
                    <a:pt x="12185" y="189402"/>
                    <a:pt x="12651" y="190335"/>
                    <a:pt x="13118" y="190335"/>
                  </a:cubicBezTo>
                  <a:cubicBezTo>
                    <a:pt x="14984" y="190335"/>
                    <a:pt x="16850" y="190335"/>
                    <a:pt x="18716" y="189402"/>
                  </a:cubicBezTo>
                  <a:cubicBezTo>
                    <a:pt x="21981" y="187536"/>
                    <a:pt x="25713" y="185203"/>
                    <a:pt x="29445" y="186136"/>
                  </a:cubicBezTo>
                  <a:cubicBezTo>
                    <a:pt x="35976" y="187536"/>
                    <a:pt x="40641" y="185670"/>
                    <a:pt x="44373" y="180538"/>
                  </a:cubicBezTo>
                  <a:cubicBezTo>
                    <a:pt x="45307" y="179139"/>
                    <a:pt x="49039" y="178206"/>
                    <a:pt x="51371" y="178206"/>
                  </a:cubicBezTo>
                  <a:cubicBezTo>
                    <a:pt x="57902" y="178672"/>
                    <a:pt x="64433" y="178672"/>
                    <a:pt x="70498" y="177273"/>
                  </a:cubicBezTo>
                  <a:cubicBezTo>
                    <a:pt x="77962" y="175407"/>
                    <a:pt x="85426" y="174474"/>
                    <a:pt x="93357" y="174007"/>
                  </a:cubicBezTo>
                  <a:cubicBezTo>
                    <a:pt x="100821" y="173541"/>
                    <a:pt x="106886" y="170275"/>
                    <a:pt x="111551" y="164677"/>
                  </a:cubicBezTo>
                  <a:cubicBezTo>
                    <a:pt x="112484" y="163277"/>
                    <a:pt x="112484" y="160478"/>
                    <a:pt x="111084" y="159545"/>
                  </a:cubicBezTo>
                  <a:cubicBezTo>
                    <a:pt x="110151" y="158612"/>
                    <a:pt x="108751" y="158612"/>
                    <a:pt x="107819" y="157679"/>
                  </a:cubicBezTo>
                  <a:cubicBezTo>
                    <a:pt x="105486" y="156280"/>
                    <a:pt x="105019" y="154880"/>
                    <a:pt x="106419" y="153014"/>
                  </a:cubicBezTo>
                  <a:cubicBezTo>
                    <a:pt x="108751" y="149282"/>
                    <a:pt x="112017" y="146017"/>
                    <a:pt x="113883" y="141818"/>
                  </a:cubicBezTo>
                  <a:cubicBezTo>
                    <a:pt x="118082" y="133421"/>
                    <a:pt x="113416" y="124557"/>
                    <a:pt x="104086" y="123158"/>
                  </a:cubicBezTo>
                  <a:cubicBezTo>
                    <a:pt x="100821" y="122691"/>
                    <a:pt x="98022" y="122691"/>
                    <a:pt x="94756" y="122691"/>
                  </a:cubicBezTo>
                  <a:cubicBezTo>
                    <a:pt x="94756" y="122691"/>
                    <a:pt x="94756" y="123158"/>
                    <a:pt x="94756" y="123158"/>
                  </a:cubicBezTo>
                  <a:lnTo>
                    <a:pt x="94290" y="124091"/>
                  </a:lnTo>
                  <a:lnTo>
                    <a:pt x="94756" y="122691"/>
                  </a:lnTo>
                  <a:cubicBezTo>
                    <a:pt x="94756" y="122691"/>
                    <a:pt x="94756" y="122691"/>
                    <a:pt x="94756" y="122691"/>
                  </a:cubicBezTo>
                  <a:cubicBezTo>
                    <a:pt x="94756" y="120825"/>
                    <a:pt x="94756" y="118959"/>
                    <a:pt x="93823" y="117560"/>
                  </a:cubicBezTo>
                  <a:cubicBezTo>
                    <a:pt x="90558" y="111962"/>
                    <a:pt x="87759" y="106364"/>
                    <a:pt x="85893" y="99832"/>
                  </a:cubicBezTo>
                  <a:cubicBezTo>
                    <a:pt x="84493" y="96100"/>
                    <a:pt x="82161" y="92835"/>
                    <a:pt x="78895" y="90969"/>
                  </a:cubicBezTo>
                  <a:cubicBezTo>
                    <a:pt x="72364" y="87703"/>
                    <a:pt x="69565" y="82572"/>
                    <a:pt x="67699" y="76041"/>
                  </a:cubicBezTo>
                  <a:cubicBezTo>
                    <a:pt x="64900" y="66711"/>
                    <a:pt x="59302" y="60179"/>
                    <a:pt x="50438" y="56914"/>
                  </a:cubicBezTo>
                  <a:cubicBezTo>
                    <a:pt x="49039" y="56447"/>
                    <a:pt x="48572" y="55514"/>
                    <a:pt x="49039" y="54115"/>
                  </a:cubicBezTo>
                  <a:cubicBezTo>
                    <a:pt x="50438" y="51316"/>
                    <a:pt x="50905" y="48050"/>
                    <a:pt x="52771" y="45251"/>
                  </a:cubicBezTo>
                  <a:cubicBezTo>
                    <a:pt x="56503" y="39653"/>
                    <a:pt x="58369" y="33588"/>
                    <a:pt x="60235" y="27524"/>
                  </a:cubicBezTo>
                  <a:cubicBezTo>
                    <a:pt x="61168" y="24725"/>
                    <a:pt x="58369" y="20993"/>
                    <a:pt x="55570" y="20526"/>
                  </a:cubicBezTo>
                  <a:cubicBezTo>
                    <a:pt x="54170" y="20526"/>
                    <a:pt x="53237" y="20060"/>
                    <a:pt x="51838" y="20060"/>
                  </a:cubicBezTo>
                  <a:cubicBezTo>
                    <a:pt x="47173" y="20060"/>
                    <a:pt x="42974" y="20060"/>
                    <a:pt x="38309" y="20060"/>
                  </a:cubicBezTo>
                  <a:cubicBezTo>
                    <a:pt x="37376" y="20060"/>
                    <a:pt x="36443" y="18660"/>
                    <a:pt x="35976" y="18194"/>
                  </a:cubicBezTo>
                  <a:cubicBezTo>
                    <a:pt x="35976" y="17727"/>
                    <a:pt x="35976" y="16794"/>
                    <a:pt x="36443" y="16328"/>
                  </a:cubicBezTo>
                  <a:cubicBezTo>
                    <a:pt x="38775" y="13062"/>
                    <a:pt x="41108" y="10263"/>
                    <a:pt x="43440" y="6998"/>
                  </a:cubicBezTo>
                  <a:cubicBezTo>
                    <a:pt x="43907" y="6065"/>
                    <a:pt x="43907" y="4665"/>
                    <a:pt x="43907" y="3266"/>
                  </a:cubicBezTo>
                  <a:cubicBezTo>
                    <a:pt x="43907" y="1866"/>
                    <a:pt x="41575" y="0"/>
                    <a:pt x="39708" y="0"/>
                  </a:cubicBezTo>
                  <a:cubicBezTo>
                    <a:pt x="34577" y="466"/>
                    <a:pt x="29445" y="466"/>
                    <a:pt x="24314" y="933"/>
                  </a:cubicBezTo>
                  <a:cubicBezTo>
                    <a:pt x="21515" y="1400"/>
                    <a:pt x="19649" y="2799"/>
                    <a:pt x="18249" y="5132"/>
                  </a:cubicBezTo>
                  <a:cubicBezTo>
                    <a:pt x="14984" y="10730"/>
                    <a:pt x="12185" y="16328"/>
                    <a:pt x="9385" y="21926"/>
                  </a:cubicBezTo>
                  <a:cubicBezTo>
                    <a:pt x="8453" y="23325"/>
                    <a:pt x="7519" y="22859"/>
                    <a:pt x="6120" y="22859"/>
                  </a:cubicBezTo>
                  <a:cubicBezTo>
                    <a:pt x="55" y="21926"/>
                    <a:pt x="-1811" y="24725"/>
                    <a:pt x="1921" y="2845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44">
              <a:extLst>
                <a:ext uri="{FF2B5EF4-FFF2-40B4-BE49-F238E27FC236}">
                  <a16:creationId xmlns:a16="http://schemas.microsoft.com/office/drawing/2014/main" id="{49209994-202D-4000-A664-2888ECDBCB5D}"/>
                </a:ext>
              </a:extLst>
            </p:cNvPr>
            <p:cNvSpPr/>
            <p:nvPr/>
          </p:nvSpPr>
          <p:spPr>
            <a:xfrm>
              <a:off x="3084404" y="1498409"/>
              <a:ext cx="149282" cy="153947"/>
            </a:xfrm>
            <a:custGeom>
              <a:avLst/>
              <a:gdLst/>
              <a:ahLst/>
              <a:cxnLst/>
              <a:rect l="0" t="0" r="0" b="0"/>
              <a:pathLst>
                <a:path w="149282" h="153947">
                  <a:moveTo>
                    <a:pt x="8604" y="48124"/>
                  </a:moveTo>
                  <a:cubicBezTo>
                    <a:pt x="8138" y="53722"/>
                    <a:pt x="11403" y="57921"/>
                    <a:pt x="14203" y="62119"/>
                  </a:cubicBezTo>
                  <a:cubicBezTo>
                    <a:pt x="17002" y="65851"/>
                    <a:pt x="20267" y="68650"/>
                    <a:pt x="21667" y="73315"/>
                  </a:cubicBezTo>
                  <a:cubicBezTo>
                    <a:pt x="26332" y="77981"/>
                    <a:pt x="30064" y="84512"/>
                    <a:pt x="36595" y="87311"/>
                  </a:cubicBezTo>
                  <a:cubicBezTo>
                    <a:pt x="36595" y="87311"/>
                    <a:pt x="36595" y="87311"/>
                    <a:pt x="36595" y="86844"/>
                  </a:cubicBezTo>
                  <a:cubicBezTo>
                    <a:pt x="37061" y="86844"/>
                    <a:pt x="37061" y="86844"/>
                    <a:pt x="37528" y="86844"/>
                  </a:cubicBezTo>
                  <a:cubicBezTo>
                    <a:pt x="39860" y="84045"/>
                    <a:pt x="42193" y="81246"/>
                    <a:pt x="44526" y="78447"/>
                  </a:cubicBezTo>
                  <a:cubicBezTo>
                    <a:pt x="46858" y="75648"/>
                    <a:pt x="46858" y="72849"/>
                    <a:pt x="46391" y="69583"/>
                  </a:cubicBezTo>
                  <a:cubicBezTo>
                    <a:pt x="46391" y="68650"/>
                    <a:pt x="47324" y="67251"/>
                    <a:pt x="48258" y="66784"/>
                  </a:cubicBezTo>
                  <a:cubicBezTo>
                    <a:pt x="49191" y="65851"/>
                    <a:pt x="50590" y="66784"/>
                    <a:pt x="51056" y="68184"/>
                  </a:cubicBezTo>
                  <a:cubicBezTo>
                    <a:pt x="52923" y="72849"/>
                    <a:pt x="56655" y="72382"/>
                    <a:pt x="60387" y="71449"/>
                  </a:cubicBezTo>
                  <a:cubicBezTo>
                    <a:pt x="60853" y="71449"/>
                    <a:pt x="61786" y="71916"/>
                    <a:pt x="61786" y="72382"/>
                  </a:cubicBezTo>
                  <a:cubicBezTo>
                    <a:pt x="62253" y="72849"/>
                    <a:pt x="62253" y="73782"/>
                    <a:pt x="61786" y="73782"/>
                  </a:cubicBezTo>
                  <a:cubicBezTo>
                    <a:pt x="57121" y="76115"/>
                    <a:pt x="53856" y="79847"/>
                    <a:pt x="50124" y="83112"/>
                  </a:cubicBezTo>
                  <a:cubicBezTo>
                    <a:pt x="46391" y="86844"/>
                    <a:pt x="41726" y="87777"/>
                    <a:pt x="37061" y="86844"/>
                  </a:cubicBezTo>
                  <a:cubicBezTo>
                    <a:pt x="37061" y="86844"/>
                    <a:pt x="37061" y="87311"/>
                    <a:pt x="36595" y="87311"/>
                  </a:cubicBezTo>
                  <a:cubicBezTo>
                    <a:pt x="36595" y="87311"/>
                    <a:pt x="36128" y="87311"/>
                    <a:pt x="36128" y="86844"/>
                  </a:cubicBezTo>
                  <a:cubicBezTo>
                    <a:pt x="36128" y="90576"/>
                    <a:pt x="36128" y="93842"/>
                    <a:pt x="36128" y="97574"/>
                  </a:cubicBezTo>
                  <a:cubicBezTo>
                    <a:pt x="36128" y="99906"/>
                    <a:pt x="37528" y="102239"/>
                    <a:pt x="40327" y="102705"/>
                  </a:cubicBezTo>
                  <a:cubicBezTo>
                    <a:pt x="43126" y="103172"/>
                    <a:pt x="46391" y="103172"/>
                    <a:pt x="47324" y="106437"/>
                  </a:cubicBezTo>
                  <a:cubicBezTo>
                    <a:pt x="47324" y="106437"/>
                    <a:pt x="47791" y="106437"/>
                    <a:pt x="47791" y="106437"/>
                  </a:cubicBezTo>
                  <a:cubicBezTo>
                    <a:pt x="47791" y="106437"/>
                    <a:pt x="48258" y="106904"/>
                    <a:pt x="48258" y="106904"/>
                  </a:cubicBezTo>
                  <a:cubicBezTo>
                    <a:pt x="49657" y="106904"/>
                    <a:pt x="51523" y="106904"/>
                    <a:pt x="52923" y="106904"/>
                  </a:cubicBezTo>
                  <a:cubicBezTo>
                    <a:pt x="54789" y="106904"/>
                    <a:pt x="55255" y="107837"/>
                    <a:pt x="54322" y="108770"/>
                  </a:cubicBezTo>
                  <a:cubicBezTo>
                    <a:pt x="53856" y="109236"/>
                    <a:pt x="52923" y="108770"/>
                    <a:pt x="52456" y="108770"/>
                  </a:cubicBezTo>
                  <a:cubicBezTo>
                    <a:pt x="50590" y="108770"/>
                    <a:pt x="49657" y="107837"/>
                    <a:pt x="48258" y="106437"/>
                  </a:cubicBezTo>
                  <a:cubicBezTo>
                    <a:pt x="47791" y="106437"/>
                    <a:pt x="47791" y="106437"/>
                    <a:pt x="47324" y="106437"/>
                  </a:cubicBezTo>
                  <a:cubicBezTo>
                    <a:pt x="47324" y="106437"/>
                    <a:pt x="47324" y="106437"/>
                    <a:pt x="47324" y="105971"/>
                  </a:cubicBezTo>
                  <a:cubicBezTo>
                    <a:pt x="44992" y="106904"/>
                    <a:pt x="42659" y="106904"/>
                    <a:pt x="41260" y="109236"/>
                  </a:cubicBezTo>
                  <a:cubicBezTo>
                    <a:pt x="39394" y="112036"/>
                    <a:pt x="39860" y="115301"/>
                    <a:pt x="41260" y="118100"/>
                  </a:cubicBezTo>
                  <a:cubicBezTo>
                    <a:pt x="46391" y="126964"/>
                    <a:pt x="53389" y="134428"/>
                    <a:pt x="63652" y="137693"/>
                  </a:cubicBezTo>
                  <a:cubicBezTo>
                    <a:pt x="63652" y="137693"/>
                    <a:pt x="63652" y="137227"/>
                    <a:pt x="63652" y="137227"/>
                  </a:cubicBezTo>
                  <a:lnTo>
                    <a:pt x="64119" y="136294"/>
                  </a:lnTo>
                  <a:lnTo>
                    <a:pt x="63652" y="137693"/>
                  </a:lnTo>
                  <a:cubicBezTo>
                    <a:pt x="63652" y="137693"/>
                    <a:pt x="63652" y="137693"/>
                    <a:pt x="63652" y="137693"/>
                  </a:cubicBezTo>
                  <a:cubicBezTo>
                    <a:pt x="63186" y="138626"/>
                    <a:pt x="63186" y="140026"/>
                    <a:pt x="63186" y="140959"/>
                  </a:cubicBezTo>
                  <a:cubicBezTo>
                    <a:pt x="64585" y="146091"/>
                    <a:pt x="67851" y="149823"/>
                    <a:pt x="71583" y="153555"/>
                  </a:cubicBezTo>
                  <a:cubicBezTo>
                    <a:pt x="72982" y="154954"/>
                    <a:pt x="77181" y="154021"/>
                    <a:pt x="78581" y="152155"/>
                  </a:cubicBezTo>
                  <a:cubicBezTo>
                    <a:pt x="79047" y="151222"/>
                    <a:pt x="80447" y="149823"/>
                    <a:pt x="79980" y="148890"/>
                  </a:cubicBezTo>
                  <a:cubicBezTo>
                    <a:pt x="79514" y="140492"/>
                    <a:pt x="82779" y="132562"/>
                    <a:pt x="82779" y="124165"/>
                  </a:cubicBezTo>
                  <a:cubicBezTo>
                    <a:pt x="82779" y="119500"/>
                    <a:pt x="84645" y="115301"/>
                    <a:pt x="86978" y="111569"/>
                  </a:cubicBezTo>
                  <a:cubicBezTo>
                    <a:pt x="88377" y="109703"/>
                    <a:pt x="89777" y="106904"/>
                    <a:pt x="89777" y="104571"/>
                  </a:cubicBezTo>
                  <a:cubicBezTo>
                    <a:pt x="89310" y="94308"/>
                    <a:pt x="95375" y="84978"/>
                    <a:pt x="94442" y="74248"/>
                  </a:cubicBezTo>
                  <a:cubicBezTo>
                    <a:pt x="94442" y="72849"/>
                    <a:pt x="94442" y="71449"/>
                    <a:pt x="94908" y="70516"/>
                  </a:cubicBezTo>
                  <a:cubicBezTo>
                    <a:pt x="96308" y="66318"/>
                    <a:pt x="98640" y="62586"/>
                    <a:pt x="103305" y="60720"/>
                  </a:cubicBezTo>
                  <a:cubicBezTo>
                    <a:pt x="104705" y="60253"/>
                    <a:pt x="106105" y="60720"/>
                    <a:pt x="106571" y="62119"/>
                  </a:cubicBezTo>
                  <a:cubicBezTo>
                    <a:pt x="107037" y="64452"/>
                    <a:pt x="105171" y="67717"/>
                    <a:pt x="106571" y="69583"/>
                  </a:cubicBezTo>
                  <a:cubicBezTo>
                    <a:pt x="111236" y="76115"/>
                    <a:pt x="111702" y="84045"/>
                    <a:pt x="115435" y="90576"/>
                  </a:cubicBezTo>
                  <a:cubicBezTo>
                    <a:pt x="116834" y="93375"/>
                    <a:pt x="117767" y="96641"/>
                    <a:pt x="116834" y="99906"/>
                  </a:cubicBezTo>
                  <a:cubicBezTo>
                    <a:pt x="115901" y="103172"/>
                    <a:pt x="115435" y="105971"/>
                    <a:pt x="114502" y="109236"/>
                  </a:cubicBezTo>
                  <a:cubicBezTo>
                    <a:pt x="114035" y="111569"/>
                    <a:pt x="116834" y="114835"/>
                    <a:pt x="119167" y="113902"/>
                  </a:cubicBezTo>
                  <a:cubicBezTo>
                    <a:pt x="121966" y="112969"/>
                    <a:pt x="125231" y="111569"/>
                    <a:pt x="128030" y="110169"/>
                  </a:cubicBezTo>
                  <a:cubicBezTo>
                    <a:pt x="131296" y="108770"/>
                    <a:pt x="131296" y="108770"/>
                    <a:pt x="132695" y="113435"/>
                  </a:cubicBezTo>
                  <a:cubicBezTo>
                    <a:pt x="132695" y="113902"/>
                    <a:pt x="132695" y="114835"/>
                    <a:pt x="133162" y="115301"/>
                  </a:cubicBezTo>
                  <a:cubicBezTo>
                    <a:pt x="134095" y="118567"/>
                    <a:pt x="136427" y="119033"/>
                    <a:pt x="138760" y="117167"/>
                  </a:cubicBezTo>
                  <a:cubicBezTo>
                    <a:pt x="146224" y="111103"/>
                    <a:pt x="149956" y="103638"/>
                    <a:pt x="151822" y="94308"/>
                  </a:cubicBezTo>
                  <a:cubicBezTo>
                    <a:pt x="151822" y="93375"/>
                    <a:pt x="150889" y="91976"/>
                    <a:pt x="149956" y="91509"/>
                  </a:cubicBezTo>
                  <a:cubicBezTo>
                    <a:pt x="149023" y="90576"/>
                    <a:pt x="147623" y="90110"/>
                    <a:pt x="146690" y="90110"/>
                  </a:cubicBezTo>
                  <a:cubicBezTo>
                    <a:pt x="140159" y="90110"/>
                    <a:pt x="137827" y="87311"/>
                    <a:pt x="137360" y="80780"/>
                  </a:cubicBezTo>
                  <a:cubicBezTo>
                    <a:pt x="136894" y="74715"/>
                    <a:pt x="135028" y="74248"/>
                    <a:pt x="128030" y="76115"/>
                  </a:cubicBezTo>
                  <a:cubicBezTo>
                    <a:pt x="124298" y="77048"/>
                    <a:pt x="124298" y="77048"/>
                    <a:pt x="125231" y="73315"/>
                  </a:cubicBezTo>
                  <a:cubicBezTo>
                    <a:pt x="125698" y="71449"/>
                    <a:pt x="126164" y="69583"/>
                    <a:pt x="126631" y="67717"/>
                  </a:cubicBezTo>
                  <a:cubicBezTo>
                    <a:pt x="127564" y="63985"/>
                    <a:pt x="126164" y="61186"/>
                    <a:pt x="122899" y="60253"/>
                  </a:cubicBezTo>
                  <a:cubicBezTo>
                    <a:pt x="119167" y="58854"/>
                    <a:pt x="115901" y="58387"/>
                    <a:pt x="113569" y="54655"/>
                  </a:cubicBezTo>
                  <a:cubicBezTo>
                    <a:pt x="111236" y="50457"/>
                    <a:pt x="106105" y="48124"/>
                    <a:pt x="105171" y="42526"/>
                  </a:cubicBezTo>
                  <a:cubicBezTo>
                    <a:pt x="105171" y="41593"/>
                    <a:pt x="103305" y="40660"/>
                    <a:pt x="102372" y="40193"/>
                  </a:cubicBezTo>
                  <a:cubicBezTo>
                    <a:pt x="100040" y="39727"/>
                    <a:pt x="97241" y="39727"/>
                    <a:pt x="94908" y="38794"/>
                  </a:cubicBezTo>
                  <a:cubicBezTo>
                    <a:pt x="90243" y="36928"/>
                    <a:pt x="85578" y="34129"/>
                    <a:pt x="84179" y="28531"/>
                  </a:cubicBezTo>
                  <a:cubicBezTo>
                    <a:pt x="82779" y="23399"/>
                    <a:pt x="80913" y="18734"/>
                    <a:pt x="75782" y="15935"/>
                  </a:cubicBezTo>
                  <a:cubicBezTo>
                    <a:pt x="74382" y="15002"/>
                    <a:pt x="72982" y="13136"/>
                    <a:pt x="72049" y="11737"/>
                  </a:cubicBezTo>
                  <a:cubicBezTo>
                    <a:pt x="70183" y="8004"/>
                    <a:pt x="67851" y="5672"/>
                    <a:pt x="63652" y="4272"/>
                  </a:cubicBezTo>
                  <a:cubicBezTo>
                    <a:pt x="61320" y="3339"/>
                    <a:pt x="58987" y="1940"/>
                    <a:pt x="57121" y="540"/>
                  </a:cubicBezTo>
                  <a:cubicBezTo>
                    <a:pt x="54789" y="-859"/>
                    <a:pt x="51990" y="540"/>
                    <a:pt x="51523" y="3806"/>
                  </a:cubicBezTo>
                  <a:cubicBezTo>
                    <a:pt x="50590" y="8004"/>
                    <a:pt x="49657" y="12203"/>
                    <a:pt x="48724" y="16402"/>
                  </a:cubicBezTo>
                  <a:cubicBezTo>
                    <a:pt x="48724" y="16402"/>
                    <a:pt x="49191" y="16402"/>
                    <a:pt x="49191" y="16402"/>
                  </a:cubicBezTo>
                  <a:cubicBezTo>
                    <a:pt x="49191" y="16868"/>
                    <a:pt x="49191" y="16868"/>
                    <a:pt x="49191" y="17335"/>
                  </a:cubicBezTo>
                  <a:cubicBezTo>
                    <a:pt x="51056" y="19667"/>
                    <a:pt x="51523" y="22466"/>
                    <a:pt x="51523" y="25265"/>
                  </a:cubicBezTo>
                  <a:cubicBezTo>
                    <a:pt x="51523" y="25732"/>
                    <a:pt x="51523" y="26665"/>
                    <a:pt x="51056" y="27131"/>
                  </a:cubicBezTo>
                  <a:cubicBezTo>
                    <a:pt x="50124" y="28064"/>
                    <a:pt x="49657" y="27598"/>
                    <a:pt x="49191" y="25732"/>
                  </a:cubicBezTo>
                  <a:cubicBezTo>
                    <a:pt x="49191" y="22933"/>
                    <a:pt x="49191" y="20134"/>
                    <a:pt x="49191" y="17801"/>
                  </a:cubicBezTo>
                  <a:cubicBezTo>
                    <a:pt x="49191" y="17801"/>
                    <a:pt x="48724" y="17335"/>
                    <a:pt x="48724" y="17335"/>
                  </a:cubicBezTo>
                  <a:cubicBezTo>
                    <a:pt x="48724" y="17335"/>
                    <a:pt x="48724" y="16868"/>
                    <a:pt x="48724" y="16868"/>
                  </a:cubicBezTo>
                  <a:cubicBezTo>
                    <a:pt x="47791" y="16868"/>
                    <a:pt x="46391" y="17335"/>
                    <a:pt x="45925" y="16868"/>
                  </a:cubicBezTo>
                  <a:cubicBezTo>
                    <a:pt x="41726" y="14069"/>
                    <a:pt x="37528" y="15002"/>
                    <a:pt x="33329" y="16868"/>
                  </a:cubicBezTo>
                  <a:cubicBezTo>
                    <a:pt x="33329" y="17335"/>
                    <a:pt x="33329" y="17335"/>
                    <a:pt x="33329" y="17801"/>
                  </a:cubicBezTo>
                  <a:cubicBezTo>
                    <a:pt x="33329" y="17801"/>
                    <a:pt x="32863" y="17801"/>
                    <a:pt x="32863" y="17801"/>
                  </a:cubicBezTo>
                  <a:cubicBezTo>
                    <a:pt x="32863" y="18734"/>
                    <a:pt x="32863" y="19667"/>
                    <a:pt x="32863" y="20600"/>
                  </a:cubicBezTo>
                  <a:cubicBezTo>
                    <a:pt x="32396" y="22000"/>
                    <a:pt x="31463" y="22466"/>
                    <a:pt x="30064" y="22000"/>
                  </a:cubicBezTo>
                  <a:cubicBezTo>
                    <a:pt x="29597" y="22000"/>
                    <a:pt x="29131" y="21533"/>
                    <a:pt x="28664" y="21067"/>
                  </a:cubicBezTo>
                  <a:cubicBezTo>
                    <a:pt x="27731" y="19667"/>
                    <a:pt x="28198" y="18734"/>
                    <a:pt x="29597" y="18268"/>
                  </a:cubicBezTo>
                  <a:cubicBezTo>
                    <a:pt x="30530" y="18268"/>
                    <a:pt x="31463" y="17801"/>
                    <a:pt x="32396" y="17335"/>
                  </a:cubicBezTo>
                  <a:cubicBezTo>
                    <a:pt x="32396" y="17335"/>
                    <a:pt x="32396" y="16868"/>
                    <a:pt x="32396" y="16868"/>
                  </a:cubicBezTo>
                  <a:cubicBezTo>
                    <a:pt x="32396" y="16868"/>
                    <a:pt x="32863" y="16868"/>
                    <a:pt x="32863" y="16868"/>
                  </a:cubicBezTo>
                  <a:cubicBezTo>
                    <a:pt x="32863" y="16402"/>
                    <a:pt x="32863" y="15935"/>
                    <a:pt x="32863" y="15469"/>
                  </a:cubicBezTo>
                  <a:cubicBezTo>
                    <a:pt x="31463" y="10337"/>
                    <a:pt x="28664" y="8471"/>
                    <a:pt x="24932" y="9871"/>
                  </a:cubicBezTo>
                  <a:cubicBezTo>
                    <a:pt x="20267" y="11737"/>
                    <a:pt x="15136" y="12670"/>
                    <a:pt x="10004" y="13136"/>
                  </a:cubicBezTo>
                  <a:cubicBezTo>
                    <a:pt x="6272" y="13603"/>
                    <a:pt x="4406" y="15469"/>
                    <a:pt x="3473" y="18734"/>
                  </a:cubicBezTo>
                  <a:cubicBezTo>
                    <a:pt x="3006" y="20600"/>
                    <a:pt x="2073" y="22466"/>
                    <a:pt x="1607" y="24332"/>
                  </a:cubicBezTo>
                  <a:cubicBezTo>
                    <a:pt x="-1659" y="31796"/>
                    <a:pt x="207" y="37861"/>
                    <a:pt x="5806" y="43459"/>
                  </a:cubicBezTo>
                  <a:cubicBezTo>
                    <a:pt x="7205" y="44859"/>
                    <a:pt x="9071" y="46258"/>
                    <a:pt x="8604" y="48124"/>
                  </a:cubicBezTo>
                  <a:close/>
                  <a:moveTo>
                    <a:pt x="56188" y="101306"/>
                  </a:moveTo>
                  <a:lnTo>
                    <a:pt x="54789" y="100373"/>
                  </a:lnTo>
                  <a:lnTo>
                    <a:pt x="56655" y="99906"/>
                  </a:lnTo>
                  <a:lnTo>
                    <a:pt x="56188" y="101306"/>
                  </a:lnTo>
                  <a:close/>
                  <a:moveTo>
                    <a:pt x="51990" y="41126"/>
                  </a:moveTo>
                  <a:lnTo>
                    <a:pt x="52923" y="41593"/>
                  </a:lnTo>
                  <a:lnTo>
                    <a:pt x="51990" y="41126"/>
                  </a:lnTo>
                  <a:lnTo>
                    <a:pt x="51056" y="40193"/>
                  </a:lnTo>
                  <a:lnTo>
                    <a:pt x="51990" y="41126"/>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3A973ACC-917F-47A9-8B85-779707ED7897}"/>
                </a:ext>
              </a:extLst>
            </p:cNvPr>
            <p:cNvSpPr/>
            <p:nvPr/>
          </p:nvSpPr>
          <p:spPr>
            <a:xfrm>
              <a:off x="1918568" y="1482725"/>
              <a:ext cx="153947" cy="144617"/>
            </a:xfrm>
            <a:custGeom>
              <a:avLst/>
              <a:gdLst/>
              <a:ahLst/>
              <a:cxnLst/>
              <a:rect l="0" t="0" r="0" b="0"/>
              <a:pathLst>
                <a:path w="153947" h="144617">
                  <a:moveTo>
                    <a:pt x="151857" y="102528"/>
                  </a:moveTo>
                  <a:cubicBezTo>
                    <a:pt x="149525" y="100662"/>
                    <a:pt x="148125" y="99262"/>
                    <a:pt x="147192" y="96930"/>
                  </a:cubicBezTo>
                  <a:cubicBezTo>
                    <a:pt x="145326" y="93198"/>
                    <a:pt x="142061" y="91332"/>
                    <a:pt x="137862" y="91332"/>
                  </a:cubicBezTo>
                  <a:cubicBezTo>
                    <a:pt x="132264" y="91798"/>
                    <a:pt x="126200" y="91798"/>
                    <a:pt x="121068" y="88532"/>
                  </a:cubicBezTo>
                  <a:cubicBezTo>
                    <a:pt x="119668" y="87599"/>
                    <a:pt x="117336" y="88066"/>
                    <a:pt x="115470" y="88066"/>
                  </a:cubicBezTo>
                  <a:cubicBezTo>
                    <a:pt x="107073" y="88999"/>
                    <a:pt x="98676" y="89466"/>
                    <a:pt x="90745" y="90865"/>
                  </a:cubicBezTo>
                  <a:cubicBezTo>
                    <a:pt x="85614" y="91798"/>
                    <a:pt x="80948" y="93664"/>
                    <a:pt x="77683" y="87599"/>
                  </a:cubicBezTo>
                  <a:cubicBezTo>
                    <a:pt x="76283" y="85267"/>
                    <a:pt x="73484" y="85267"/>
                    <a:pt x="71152" y="84334"/>
                  </a:cubicBezTo>
                  <a:cubicBezTo>
                    <a:pt x="63688" y="81535"/>
                    <a:pt x="57157" y="77803"/>
                    <a:pt x="55291" y="69406"/>
                  </a:cubicBezTo>
                  <a:cubicBezTo>
                    <a:pt x="54358" y="65674"/>
                    <a:pt x="51558" y="64274"/>
                    <a:pt x="48760" y="63808"/>
                  </a:cubicBezTo>
                  <a:cubicBezTo>
                    <a:pt x="46427" y="63341"/>
                    <a:pt x="46893" y="62875"/>
                    <a:pt x="48760" y="61942"/>
                  </a:cubicBezTo>
                  <a:cubicBezTo>
                    <a:pt x="50626" y="60542"/>
                    <a:pt x="52492" y="59143"/>
                    <a:pt x="54358" y="57277"/>
                  </a:cubicBezTo>
                  <a:cubicBezTo>
                    <a:pt x="54358" y="57277"/>
                    <a:pt x="54358" y="57277"/>
                    <a:pt x="54358" y="57277"/>
                  </a:cubicBezTo>
                  <a:lnTo>
                    <a:pt x="53891" y="56810"/>
                  </a:lnTo>
                  <a:lnTo>
                    <a:pt x="54824" y="56810"/>
                  </a:lnTo>
                  <a:cubicBezTo>
                    <a:pt x="54824" y="56810"/>
                    <a:pt x="54358" y="56810"/>
                    <a:pt x="54358" y="57277"/>
                  </a:cubicBezTo>
                  <a:cubicBezTo>
                    <a:pt x="58090" y="57743"/>
                    <a:pt x="61822" y="58676"/>
                    <a:pt x="65554" y="57743"/>
                  </a:cubicBezTo>
                  <a:cubicBezTo>
                    <a:pt x="66953" y="57277"/>
                    <a:pt x="68353" y="54011"/>
                    <a:pt x="67420" y="53078"/>
                  </a:cubicBezTo>
                  <a:cubicBezTo>
                    <a:pt x="66953" y="52145"/>
                    <a:pt x="66487" y="50745"/>
                    <a:pt x="65554" y="49812"/>
                  </a:cubicBezTo>
                  <a:cubicBezTo>
                    <a:pt x="61355" y="46547"/>
                    <a:pt x="60422" y="43281"/>
                    <a:pt x="61355" y="38150"/>
                  </a:cubicBezTo>
                  <a:cubicBezTo>
                    <a:pt x="61822" y="34884"/>
                    <a:pt x="57623" y="30686"/>
                    <a:pt x="54358" y="30219"/>
                  </a:cubicBezTo>
                  <a:cubicBezTo>
                    <a:pt x="51092" y="29753"/>
                    <a:pt x="47826" y="30219"/>
                    <a:pt x="44561" y="29753"/>
                  </a:cubicBezTo>
                  <a:cubicBezTo>
                    <a:pt x="41762" y="29286"/>
                    <a:pt x="39429" y="28353"/>
                    <a:pt x="38496" y="25554"/>
                  </a:cubicBezTo>
                  <a:cubicBezTo>
                    <a:pt x="37563" y="23222"/>
                    <a:pt x="37097" y="20422"/>
                    <a:pt x="36164" y="18090"/>
                  </a:cubicBezTo>
                  <a:cubicBezTo>
                    <a:pt x="35697" y="16224"/>
                    <a:pt x="35231" y="13891"/>
                    <a:pt x="33831" y="12958"/>
                  </a:cubicBezTo>
                  <a:cubicBezTo>
                    <a:pt x="28700" y="9226"/>
                    <a:pt x="24968" y="3628"/>
                    <a:pt x="18437" y="1296"/>
                  </a:cubicBezTo>
                  <a:cubicBezTo>
                    <a:pt x="13305" y="-1037"/>
                    <a:pt x="8173" y="-104"/>
                    <a:pt x="3975" y="3162"/>
                  </a:cubicBezTo>
                  <a:cubicBezTo>
                    <a:pt x="1176" y="5028"/>
                    <a:pt x="-690" y="8760"/>
                    <a:pt x="243" y="11559"/>
                  </a:cubicBezTo>
                  <a:cubicBezTo>
                    <a:pt x="2575" y="19023"/>
                    <a:pt x="3975" y="26487"/>
                    <a:pt x="4908" y="33951"/>
                  </a:cubicBezTo>
                  <a:cubicBezTo>
                    <a:pt x="4908" y="34884"/>
                    <a:pt x="6307" y="36284"/>
                    <a:pt x="7240" y="36750"/>
                  </a:cubicBezTo>
                  <a:cubicBezTo>
                    <a:pt x="12372" y="39083"/>
                    <a:pt x="17970" y="40949"/>
                    <a:pt x="23102" y="42815"/>
                  </a:cubicBezTo>
                  <a:cubicBezTo>
                    <a:pt x="28233" y="44681"/>
                    <a:pt x="28233" y="45147"/>
                    <a:pt x="28233" y="49346"/>
                  </a:cubicBezTo>
                  <a:cubicBezTo>
                    <a:pt x="28233" y="53078"/>
                    <a:pt x="27767" y="56810"/>
                    <a:pt x="28233" y="61009"/>
                  </a:cubicBezTo>
                  <a:cubicBezTo>
                    <a:pt x="28700" y="66140"/>
                    <a:pt x="26834" y="69872"/>
                    <a:pt x="22635" y="72671"/>
                  </a:cubicBezTo>
                  <a:cubicBezTo>
                    <a:pt x="19369" y="75004"/>
                    <a:pt x="17037" y="78269"/>
                    <a:pt x="15171" y="81068"/>
                  </a:cubicBezTo>
                  <a:cubicBezTo>
                    <a:pt x="9573" y="88999"/>
                    <a:pt x="9106" y="97863"/>
                    <a:pt x="9573" y="106726"/>
                  </a:cubicBezTo>
                  <a:cubicBezTo>
                    <a:pt x="10039" y="112791"/>
                    <a:pt x="17503" y="112324"/>
                    <a:pt x="20303" y="116523"/>
                  </a:cubicBezTo>
                  <a:cubicBezTo>
                    <a:pt x="20769" y="116989"/>
                    <a:pt x="21235" y="117456"/>
                    <a:pt x="21702" y="117922"/>
                  </a:cubicBezTo>
                  <a:cubicBezTo>
                    <a:pt x="25901" y="121654"/>
                    <a:pt x="31032" y="122121"/>
                    <a:pt x="35697" y="119322"/>
                  </a:cubicBezTo>
                  <a:cubicBezTo>
                    <a:pt x="36630" y="118855"/>
                    <a:pt x="38030" y="117922"/>
                    <a:pt x="38963" y="117922"/>
                  </a:cubicBezTo>
                  <a:cubicBezTo>
                    <a:pt x="40362" y="117456"/>
                    <a:pt x="41295" y="118389"/>
                    <a:pt x="40829" y="120255"/>
                  </a:cubicBezTo>
                  <a:cubicBezTo>
                    <a:pt x="40362" y="122121"/>
                    <a:pt x="39429" y="123987"/>
                    <a:pt x="39896" y="125853"/>
                  </a:cubicBezTo>
                  <a:cubicBezTo>
                    <a:pt x="40362" y="128652"/>
                    <a:pt x="42695" y="130052"/>
                    <a:pt x="45494" y="130518"/>
                  </a:cubicBezTo>
                  <a:cubicBezTo>
                    <a:pt x="51558" y="131918"/>
                    <a:pt x="58090" y="134250"/>
                    <a:pt x="64154" y="134250"/>
                  </a:cubicBezTo>
                  <a:cubicBezTo>
                    <a:pt x="76283" y="134250"/>
                    <a:pt x="87480" y="140781"/>
                    <a:pt x="100075" y="140315"/>
                  </a:cubicBezTo>
                  <a:cubicBezTo>
                    <a:pt x="102408" y="140315"/>
                    <a:pt x="104740" y="142181"/>
                    <a:pt x="107073" y="143580"/>
                  </a:cubicBezTo>
                  <a:cubicBezTo>
                    <a:pt x="111738" y="146379"/>
                    <a:pt x="116403" y="147779"/>
                    <a:pt x="122001" y="146846"/>
                  </a:cubicBezTo>
                  <a:cubicBezTo>
                    <a:pt x="125733" y="146379"/>
                    <a:pt x="129465" y="146846"/>
                    <a:pt x="133664" y="146379"/>
                  </a:cubicBezTo>
                  <a:cubicBezTo>
                    <a:pt x="135530" y="146379"/>
                    <a:pt x="137396" y="145446"/>
                    <a:pt x="138795" y="144047"/>
                  </a:cubicBezTo>
                  <a:cubicBezTo>
                    <a:pt x="142061" y="140781"/>
                    <a:pt x="145793" y="138449"/>
                    <a:pt x="149991" y="136583"/>
                  </a:cubicBezTo>
                  <a:cubicBezTo>
                    <a:pt x="152790" y="135183"/>
                    <a:pt x="153257" y="132851"/>
                    <a:pt x="152790" y="130052"/>
                  </a:cubicBezTo>
                  <a:cubicBezTo>
                    <a:pt x="152324" y="127253"/>
                    <a:pt x="153724" y="125387"/>
                    <a:pt x="155123" y="123054"/>
                  </a:cubicBezTo>
                  <a:cubicBezTo>
                    <a:pt x="160255" y="114190"/>
                    <a:pt x="158855" y="107659"/>
                    <a:pt x="151857" y="10252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46">
              <a:extLst>
                <a:ext uri="{FF2B5EF4-FFF2-40B4-BE49-F238E27FC236}">
                  <a16:creationId xmlns:a16="http://schemas.microsoft.com/office/drawing/2014/main" id="{C1BDEE09-11AA-4027-AD16-8C3CE97F7BDF}"/>
                </a:ext>
              </a:extLst>
            </p:cNvPr>
            <p:cNvSpPr/>
            <p:nvPr/>
          </p:nvSpPr>
          <p:spPr>
            <a:xfrm>
              <a:off x="1644889" y="1441971"/>
              <a:ext cx="153947" cy="97966"/>
            </a:xfrm>
            <a:custGeom>
              <a:avLst/>
              <a:gdLst/>
              <a:ahLst/>
              <a:cxnLst/>
              <a:rect l="0" t="0" r="0" b="0"/>
              <a:pathLst>
                <a:path w="153947" h="97966">
                  <a:moveTo>
                    <a:pt x="82188" y="53247"/>
                  </a:moveTo>
                  <a:cubicBezTo>
                    <a:pt x="85453" y="47648"/>
                    <a:pt x="81721" y="42050"/>
                    <a:pt x="83121" y="36919"/>
                  </a:cubicBezTo>
                  <a:cubicBezTo>
                    <a:pt x="82654" y="31787"/>
                    <a:pt x="82654" y="27589"/>
                    <a:pt x="82188" y="22924"/>
                  </a:cubicBezTo>
                  <a:cubicBezTo>
                    <a:pt x="81721" y="18725"/>
                    <a:pt x="78456" y="16393"/>
                    <a:pt x="74257" y="15459"/>
                  </a:cubicBezTo>
                  <a:cubicBezTo>
                    <a:pt x="70525" y="14526"/>
                    <a:pt x="70525" y="14060"/>
                    <a:pt x="70525" y="10328"/>
                  </a:cubicBezTo>
                  <a:cubicBezTo>
                    <a:pt x="70525" y="4263"/>
                    <a:pt x="68193" y="1464"/>
                    <a:pt x="63527" y="531"/>
                  </a:cubicBezTo>
                  <a:cubicBezTo>
                    <a:pt x="59795" y="65"/>
                    <a:pt x="55130" y="-868"/>
                    <a:pt x="52331" y="1931"/>
                  </a:cubicBezTo>
                  <a:cubicBezTo>
                    <a:pt x="47666" y="6596"/>
                    <a:pt x="40669" y="7529"/>
                    <a:pt x="35537" y="11261"/>
                  </a:cubicBezTo>
                  <a:cubicBezTo>
                    <a:pt x="33671" y="12660"/>
                    <a:pt x="32272" y="14993"/>
                    <a:pt x="30406" y="16859"/>
                  </a:cubicBezTo>
                  <a:cubicBezTo>
                    <a:pt x="31339" y="21524"/>
                    <a:pt x="28073" y="22924"/>
                    <a:pt x="24341" y="24790"/>
                  </a:cubicBezTo>
                  <a:cubicBezTo>
                    <a:pt x="21542" y="26189"/>
                    <a:pt x="19676" y="28988"/>
                    <a:pt x="17343" y="30854"/>
                  </a:cubicBezTo>
                  <a:cubicBezTo>
                    <a:pt x="16410" y="31787"/>
                    <a:pt x="16410" y="33653"/>
                    <a:pt x="17343" y="34120"/>
                  </a:cubicBezTo>
                  <a:cubicBezTo>
                    <a:pt x="19209" y="35519"/>
                    <a:pt x="21542" y="36919"/>
                    <a:pt x="23874" y="38318"/>
                  </a:cubicBezTo>
                  <a:cubicBezTo>
                    <a:pt x="25274" y="39251"/>
                    <a:pt x="25740" y="40184"/>
                    <a:pt x="24807" y="41117"/>
                  </a:cubicBezTo>
                  <a:cubicBezTo>
                    <a:pt x="24341" y="41584"/>
                    <a:pt x="23408" y="41584"/>
                    <a:pt x="22941" y="41584"/>
                  </a:cubicBezTo>
                  <a:cubicBezTo>
                    <a:pt x="18743" y="41117"/>
                    <a:pt x="14078" y="40184"/>
                    <a:pt x="9879" y="39718"/>
                  </a:cubicBezTo>
                  <a:cubicBezTo>
                    <a:pt x="5681" y="39718"/>
                    <a:pt x="2415" y="43450"/>
                    <a:pt x="549" y="48115"/>
                  </a:cubicBezTo>
                  <a:cubicBezTo>
                    <a:pt x="-850" y="51847"/>
                    <a:pt x="549" y="54180"/>
                    <a:pt x="3348" y="56512"/>
                  </a:cubicBezTo>
                  <a:cubicBezTo>
                    <a:pt x="5681" y="58378"/>
                    <a:pt x="8480" y="60711"/>
                    <a:pt x="10812" y="62577"/>
                  </a:cubicBezTo>
                  <a:cubicBezTo>
                    <a:pt x="16877" y="67242"/>
                    <a:pt x="23408" y="71907"/>
                    <a:pt x="31805" y="67708"/>
                  </a:cubicBezTo>
                  <a:cubicBezTo>
                    <a:pt x="32738" y="67242"/>
                    <a:pt x="34604" y="67242"/>
                    <a:pt x="35537" y="67708"/>
                  </a:cubicBezTo>
                  <a:cubicBezTo>
                    <a:pt x="40202" y="70507"/>
                    <a:pt x="45334" y="70507"/>
                    <a:pt x="50465" y="70974"/>
                  </a:cubicBezTo>
                  <a:cubicBezTo>
                    <a:pt x="50932" y="70974"/>
                    <a:pt x="51398" y="71440"/>
                    <a:pt x="51865" y="71907"/>
                  </a:cubicBezTo>
                  <a:cubicBezTo>
                    <a:pt x="51398" y="72373"/>
                    <a:pt x="50932" y="72373"/>
                    <a:pt x="49999" y="72840"/>
                  </a:cubicBezTo>
                  <a:cubicBezTo>
                    <a:pt x="41602" y="74239"/>
                    <a:pt x="33671" y="75639"/>
                    <a:pt x="25274" y="77038"/>
                  </a:cubicBezTo>
                  <a:cubicBezTo>
                    <a:pt x="22941" y="77505"/>
                    <a:pt x="21075" y="79837"/>
                    <a:pt x="20609" y="82636"/>
                  </a:cubicBezTo>
                  <a:cubicBezTo>
                    <a:pt x="20142" y="88701"/>
                    <a:pt x="22008" y="92900"/>
                    <a:pt x="26673" y="95232"/>
                  </a:cubicBezTo>
                  <a:cubicBezTo>
                    <a:pt x="29006" y="96165"/>
                    <a:pt x="31339" y="97098"/>
                    <a:pt x="33671" y="97565"/>
                  </a:cubicBezTo>
                  <a:cubicBezTo>
                    <a:pt x="37403" y="98031"/>
                    <a:pt x="41602" y="97565"/>
                    <a:pt x="45334" y="98031"/>
                  </a:cubicBezTo>
                  <a:cubicBezTo>
                    <a:pt x="52798" y="98964"/>
                    <a:pt x="59329" y="97565"/>
                    <a:pt x="65394" y="93366"/>
                  </a:cubicBezTo>
                  <a:cubicBezTo>
                    <a:pt x="67726" y="91967"/>
                    <a:pt x="70059" y="90567"/>
                    <a:pt x="72391" y="90567"/>
                  </a:cubicBezTo>
                  <a:cubicBezTo>
                    <a:pt x="77989" y="90101"/>
                    <a:pt x="84054" y="90101"/>
                    <a:pt x="89652" y="88235"/>
                  </a:cubicBezTo>
                  <a:cubicBezTo>
                    <a:pt x="90585" y="87768"/>
                    <a:pt x="91984" y="88235"/>
                    <a:pt x="93384" y="88701"/>
                  </a:cubicBezTo>
                  <a:cubicBezTo>
                    <a:pt x="97583" y="90101"/>
                    <a:pt x="101781" y="91500"/>
                    <a:pt x="105980" y="93366"/>
                  </a:cubicBezTo>
                  <a:cubicBezTo>
                    <a:pt x="109245" y="94766"/>
                    <a:pt x="112044" y="95232"/>
                    <a:pt x="115310" y="94766"/>
                  </a:cubicBezTo>
                  <a:cubicBezTo>
                    <a:pt x="117642" y="94299"/>
                    <a:pt x="120441" y="93833"/>
                    <a:pt x="122774" y="93366"/>
                  </a:cubicBezTo>
                  <a:cubicBezTo>
                    <a:pt x="126972" y="92900"/>
                    <a:pt x="129771" y="91034"/>
                    <a:pt x="133037" y="88235"/>
                  </a:cubicBezTo>
                  <a:cubicBezTo>
                    <a:pt x="139102" y="82636"/>
                    <a:pt x="144233" y="76105"/>
                    <a:pt x="150298" y="70507"/>
                  </a:cubicBezTo>
                  <a:cubicBezTo>
                    <a:pt x="152164" y="69108"/>
                    <a:pt x="153097" y="66309"/>
                    <a:pt x="154496" y="63976"/>
                  </a:cubicBezTo>
                  <a:cubicBezTo>
                    <a:pt x="157295" y="58845"/>
                    <a:pt x="154963" y="52314"/>
                    <a:pt x="149831" y="49048"/>
                  </a:cubicBezTo>
                  <a:cubicBezTo>
                    <a:pt x="148898" y="48581"/>
                    <a:pt x="147499" y="48581"/>
                    <a:pt x="146099" y="48581"/>
                  </a:cubicBezTo>
                  <a:cubicBezTo>
                    <a:pt x="143300" y="49048"/>
                    <a:pt x="141434" y="50914"/>
                    <a:pt x="140035" y="53247"/>
                  </a:cubicBezTo>
                  <a:cubicBezTo>
                    <a:pt x="139102" y="54646"/>
                    <a:pt x="138169" y="55579"/>
                    <a:pt x="137236" y="54180"/>
                  </a:cubicBezTo>
                  <a:cubicBezTo>
                    <a:pt x="134903" y="51381"/>
                    <a:pt x="129771" y="50448"/>
                    <a:pt x="131637" y="45316"/>
                  </a:cubicBezTo>
                  <a:cubicBezTo>
                    <a:pt x="129771" y="42517"/>
                    <a:pt x="127905" y="40184"/>
                    <a:pt x="130705" y="36919"/>
                  </a:cubicBezTo>
                  <a:cubicBezTo>
                    <a:pt x="132571" y="35053"/>
                    <a:pt x="133504" y="32720"/>
                    <a:pt x="133504" y="29921"/>
                  </a:cubicBezTo>
                  <a:cubicBezTo>
                    <a:pt x="133037" y="23857"/>
                    <a:pt x="134437" y="18725"/>
                    <a:pt x="136769" y="13127"/>
                  </a:cubicBezTo>
                  <a:cubicBezTo>
                    <a:pt x="137702" y="11261"/>
                    <a:pt x="136769" y="9395"/>
                    <a:pt x="135370" y="7995"/>
                  </a:cubicBezTo>
                  <a:cubicBezTo>
                    <a:pt x="133504" y="6129"/>
                    <a:pt x="130705" y="6129"/>
                    <a:pt x="128372" y="7529"/>
                  </a:cubicBezTo>
                  <a:cubicBezTo>
                    <a:pt x="123240" y="11261"/>
                    <a:pt x="118109" y="14993"/>
                    <a:pt x="112977" y="18725"/>
                  </a:cubicBezTo>
                  <a:cubicBezTo>
                    <a:pt x="110178" y="21058"/>
                    <a:pt x="109245" y="23857"/>
                    <a:pt x="109712" y="27122"/>
                  </a:cubicBezTo>
                  <a:cubicBezTo>
                    <a:pt x="109712" y="28988"/>
                    <a:pt x="110178" y="30854"/>
                    <a:pt x="111111" y="32720"/>
                  </a:cubicBezTo>
                  <a:cubicBezTo>
                    <a:pt x="112044" y="36452"/>
                    <a:pt x="110178" y="38785"/>
                    <a:pt x="107379" y="40651"/>
                  </a:cubicBezTo>
                  <a:cubicBezTo>
                    <a:pt x="106913" y="41117"/>
                    <a:pt x="106446" y="41584"/>
                    <a:pt x="105980" y="41584"/>
                  </a:cubicBezTo>
                  <a:cubicBezTo>
                    <a:pt x="102714" y="43450"/>
                    <a:pt x="102248" y="46715"/>
                    <a:pt x="103647" y="49981"/>
                  </a:cubicBezTo>
                  <a:cubicBezTo>
                    <a:pt x="104114" y="51381"/>
                    <a:pt x="104580" y="52314"/>
                    <a:pt x="105047" y="53713"/>
                  </a:cubicBezTo>
                  <a:cubicBezTo>
                    <a:pt x="105513" y="56512"/>
                    <a:pt x="103181" y="59311"/>
                    <a:pt x="100848" y="58845"/>
                  </a:cubicBezTo>
                  <a:cubicBezTo>
                    <a:pt x="95250" y="57912"/>
                    <a:pt x="89652" y="56512"/>
                    <a:pt x="84054" y="55113"/>
                  </a:cubicBezTo>
                  <a:cubicBezTo>
                    <a:pt x="83587" y="55579"/>
                    <a:pt x="82188" y="53713"/>
                    <a:pt x="82188" y="5324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863CFB9A-A507-4A40-9805-2F4DD59F185F}"/>
                </a:ext>
              </a:extLst>
            </p:cNvPr>
            <p:cNvSpPr/>
            <p:nvPr/>
          </p:nvSpPr>
          <p:spPr>
            <a:xfrm>
              <a:off x="5479182" y="4086782"/>
              <a:ext cx="153947" cy="153947"/>
            </a:xfrm>
            <a:custGeom>
              <a:avLst/>
              <a:gdLst/>
              <a:ahLst/>
              <a:cxnLst/>
              <a:rect l="0" t="0" r="0" b="0"/>
              <a:pathLst>
                <a:path w="153947" h="153947">
                  <a:moveTo>
                    <a:pt x="155356" y="11077"/>
                  </a:moveTo>
                  <a:cubicBezTo>
                    <a:pt x="153024" y="11544"/>
                    <a:pt x="150224" y="12943"/>
                    <a:pt x="147892" y="12476"/>
                  </a:cubicBezTo>
                  <a:cubicBezTo>
                    <a:pt x="143694" y="12010"/>
                    <a:pt x="145559" y="6878"/>
                    <a:pt x="143694" y="5012"/>
                  </a:cubicBezTo>
                  <a:cubicBezTo>
                    <a:pt x="142760" y="4079"/>
                    <a:pt x="142294" y="2680"/>
                    <a:pt x="141361" y="1747"/>
                  </a:cubicBezTo>
                  <a:cubicBezTo>
                    <a:pt x="139961" y="-119"/>
                    <a:pt x="136696" y="-586"/>
                    <a:pt x="134364" y="814"/>
                  </a:cubicBezTo>
                  <a:cubicBezTo>
                    <a:pt x="132964" y="1747"/>
                    <a:pt x="130631" y="3146"/>
                    <a:pt x="130165" y="4546"/>
                  </a:cubicBezTo>
                  <a:cubicBezTo>
                    <a:pt x="126433" y="14342"/>
                    <a:pt x="120835" y="22740"/>
                    <a:pt x="111038" y="27871"/>
                  </a:cubicBezTo>
                  <a:cubicBezTo>
                    <a:pt x="109172" y="29271"/>
                    <a:pt x="107772" y="31603"/>
                    <a:pt x="106373" y="33936"/>
                  </a:cubicBezTo>
                  <a:cubicBezTo>
                    <a:pt x="104507" y="36735"/>
                    <a:pt x="103107" y="39534"/>
                    <a:pt x="102175" y="42333"/>
                  </a:cubicBezTo>
                  <a:cubicBezTo>
                    <a:pt x="99376" y="49330"/>
                    <a:pt x="94711" y="53996"/>
                    <a:pt x="88179" y="57261"/>
                  </a:cubicBezTo>
                  <a:cubicBezTo>
                    <a:pt x="80715" y="60993"/>
                    <a:pt x="73718" y="65658"/>
                    <a:pt x="66720" y="69857"/>
                  </a:cubicBezTo>
                  <a:cubicBezTo>
                    <a:pt x="60655" y="73122"/>
                    <a:pt x="56457" y="79653"/>
                    <a:pt x="48526" y="79653"/>
                  </a:cubicBezTo>
                  <a:cubicBezTo>
                    <a:pt x="46660" y="79653"/>
                    <a:pt x="45260" y="81520"/>
                    <a:pt x="43395" y="82452"/>
                  </a:cubicBezTo>
                  <a:cubicBezTo>
                    <a:pt x="34065" y="89917"/>
                    <a:pt x="24734" y="98314"/>
                    <a:pt x="16337" y="106711"/>
                  </a:cubicBezTo>
                  <a:cubicBezTo>
                    <a:pt x="9340" y="113708"/>
                    <a:pt x="5141" y="122105"/>
                    <a:pt x="476" y="130503"/>
                  </a:cubicBezTo>
                  <a:cubicBezTo>
                    <a:pt x="-923" y="132835"/>
                    <a:pt x="942" y="137500"/>
                    <a:pt x="3742" y="138900"/>
                  </a:cubicBezTo>
                  <a:cubicBezTo>
                    <a:pt x="9806" y="141232"/>
                    <a:pt x="15871" y="143565"/>
                    <a:pt x="19602" y="149163"/>
                  </a:cubicBezTo>
                  <a:cubicBezTo>
                    <a:pt x="20536" y="150096"/>
                    <a:pt x="21002" y="151029"/>
                    <a:pt x="21935" y="151962"/>
                  </a:cubicBezTo>
                  <a:cubicBezTo>
                    <a:pt x="26134" y="156161"/>
                    <a:pt x="32198" y="157093"/>
                    <a:pt x="37796" y="154295"/>
                  </a:cubicBezTo>
                  <a:cubicBezTo>
                    <a:pt x="47126" y="150096"/>
                    <a:pt x="53658" y="141232"/>
                    <a:pt x="62988" y="136567"/>
                  </a:cubicBezTo>
                  <a:cubicBezTo>
                    <a:pt x="65787" y="132369"/>
                    <a:pt x="68119" y="127704"/>
                    <a:pt x="70918" y="123505"/>
                  </a:cubicBezTo>
                  <a:cubicBezTo>
                    <a:pt x="72784" y="120706"/>
                    <a:pt x="74651" y="117907"/>
                    <a:pt x="76517" y="116041"/>
                  </a:cubicBezTo>
                  <a:cubicBezTo>
                    <a:pt x="79782" y="112775"/>
                    <a:pt x="82115" y="109043"/>
                    <a:pt x="83981" y="104845"/>
                  </a:cubicBezTo>
                  <a:cubicBezTo>
                    <a:pt x="91445" y="90383"/>
                    <a:pt x="89579" y="94115"/>
                    <a:pt x="102641" y="87117"/>
                  </a:cubicBezTo>
                  <a:cubicBezTo>
                    <a:pt x="106373" y="85252"/>
                    <a:pt x="110105" y="85252"/>
                    <a:pt x="113837" y="85252"/>
                  </a:cubicBezTo>
                  <a:cubicBezTo>
                    <a:pt x="118036" y="85252"/>
                    <a:pt x="120835" y="82919"/>
                    <a:pt x="119901" y="79653"/>
                  </a:cubicBezTo>
                  <a:cubicBezTo>
                    <a:pt x="118502" y="73122"/>
                    <a:pt x="119901" y="68457"/>
                    <a:pt x="125966" y="65192"/>
                  </a:cubicBezTo>
                  <a:cubicBezTo>
                    <a:pt x="128299" y="64259"/>
                    <a:pt x="130165" y="62393"/>
                    <a:pt x="131564" y="60060"/>
                  </a:cubicBezTo>
                  <a:cubicBezTo>
                    <a:pt x="138095" y="51197"/>
                    <a:pt x="146026" y="43732"/>
                    <a:pt x="153024" y="35802"/>
                  </a:cubicBezTo>
                  <a:cubicBezTo>
                    <a:pt x="154889" y="33936"/>
                    <a:pt x="155823" y="31603"/>
                    <a:pt x="155823" y="28804"/>
                  </a:cubicBezTo>
                  <a:cubicBezTo>
                    <a:pt x="155823" y="26472"/>
                    <a:pt x="156289" y="23673"/>
                    <a:pt x="156289" y="22740"/>
                  </a:cubicBezTo>
                  <a:cubicBezTo>
                    <a:pt x="156756" y="20874"/>
                    <a:pt x="156756" y="19941"/>
                    <a:pt x="157222" y="19474"/>
                  </a:cubicBezTo>
                  <a:cubicBezTo>
                    <a:pt x="157689" y="18074"/>
                    <a:pt x="157689" y="17141"/>
                    <a:pt x="158155" y="15742"/>
                  </a:cubicBezTo>
                  <a:cubicBezTo>
                    <a:pt x="158155" y="15276"/>
                    <a:pt x="158155" y="14342"/>
                    <a:pt x="158155" y="13876"/>
                  </a:cubicBezTo>
                  <a:cubicBezTo>
                    <a:pt x="159088" y="12943"/>
                    <a:pt x="156756" y="11077"/>
                    <a:pt x="155356" y="1107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44DA3A4F-C1EB-4E41-A67E-C4876EBB6620}"/>
                </a:ext>
              </a:extLst>
            </p:cNvPr>
            <p:cNvSpPr/>
            <p:nvPr/>
          </p:nvSpPr>
          <p:spPr>
            <a:xfrm>
              <a:off x="2668769" y="1983524"/>
              <a:ext cx="130622" cy="83971"/>
            </a:xfrm>
            <a:custGeom>
              <a:avLst/>
              <a:gdLst/>
              <a:ahLst/>
              <a:cxnLst/>
              <a:rect l="0" t="0" r="0" b="0"/>
              <a:pathLst>
                <a:path w="130621" h="83971">
                  <a:moveTo>
                    <a:pt x="68295" y="83631"/>
                  </a:moveTo>
                  <a:cubicBezTo>
                    <a:pt x="77626" y="79899"/>
                    <a:pt x="86489" y="74301"/>
                    <a:pt x="96286" y="71502"/>
                  </a:cubicBezTo>
                  <a:cubicBezTo>
                    <a:pt x="98152" y="71035"/>
                    <a:pt x="99551" y="69636"/>
                    <a:pt x="100951" y="68236"/>
                  </a:cubicBezTo>
                  <a:cubicBezTo>
                    <a:pt x="105616" y="63571"/>
                    <a:pt x="111214" y="60772"/>
                    <a:pt x="117745" y="59373"/>
                  </a:cubicBezTo>
                  <a:cubicBezTo>
                    <a:pt x="120544" y="58906"/>
                    <a:pt x="121944" y="57040"/>
                    <a:pt x="123810" y="55174"/>
                  </a:cubicBezTo>
                  <a:cubicBezTo>
                    <a:pt x="125676" y="52842"/>
                    <a:pt x="128008" y="50509"/>
                    <a:pt x="130341" y="48177"/>
                  </a:cubicBezTo>
                  <a:cubicBezTo>
                    <a:pt x="131274" y="47244"/>
                    <a:pt x="131740" y="45378"/>
                    <a:pt x="131274" y="44911"/>
                  </a:cubicBezTo>
                  <a:cubicBezTo>
                    <a:pt x="128475" y="39313"/>
                    <a:pt x="130807" y="35114"/>
                    <a:pt x="134073" y="30449"/>
                  </a:cubicBezTo>
                  <a:cubicBezTo>
                    <a:pt x="134539" y="29983"/>
                    <a:pt x="134539" y="29050"/>
                    <a:pt x="134539" y="28583"/>
                  </a:cubicBezTo>
                  <a:cubicBezTo>
                    <a:pt x="134539" y="28117"/>
                    <a:pt x="134073" y="27184"/>
                    <a:pt x="133606" y="27184"/>
                  </a:cubicBezTo>
                  <a:cubicBezTo>
                    <a:pt x="131274" y="25784"/>
                    <a:pt x="129408" y="24385"/>
                    <a:pt x="127075" y="22985"/>
                  </a:cubicBezTo>
                  <a:cubicBezTo>
                    <a:pt x="123810" y="20653"/>
                    <a:pt x="125676" y="16921"/>
                    <a:pt x="124743" y="14122"/>
                  </a:cubicBezTo>
                  <a:cubicBezTo>
                    <a:pt x="123810" y="11322"/>
                    <a:pt x="121944" y="8523"/>
                    <a:pt x="120544" y="5724"/>
                  </a:cubicBezTo>
                  <a:cubicBezTo>
                    <a:pt x="120078" y="4325"/>
                    <a:pt x="118678" y="4325"/>
                    <a:pt x="117279" y="4791"/>
                  </a:cubicBezTo>
                  <a:cubicBezTo>
                    <a:pt x="114480" y="5724"/>
                    <a:pt x="112147" y="5258"/>
                    <a:pt x="110281" y="3392"/>
                  </a:cubicBezTo>
                  <a:cubicBezTo>
                    <a:pt x="107015" y="-340"/>
                    <a:pt x="103750" y="126"/>
                    <a:pt x="100484" y="3392"/>
                  </a:cubicBezTo>
                  <a:cubicBezTo>
                    <a:pt x="94886" y="8523"/>
                    <a:pt x="88822" y="10856"/>
                    <a:pt x="81358" y="8057"/>
                  </a:cubicBezTo>
                  <a:cubicBezTo>
                    <a:pt x="79025" y="7124"/>
                    <a:pt x="76226" y="8990"/>
                    <a:pt x="73893" y="8057"/>
                  </a:cubicBezTo>
                  <a:cubicBezTo>
                    <a:pt x="67362" y="5724"/>
                    <a:pt x="64097" y="8523"/>
                    <a:pt x="61764" y="13655"/>
                  </a:cubicBezTo>
                  <a:cubicBezTo>
                    <a:pt x="61298" y="14122"/>
                    <a:pt x="59432" y="14122"/>
                    <a:pt x="58499" y="13655"/>
                  </a:cubicBezTo>
                  <a:cubicBezTo>
                    <a:pt x="57099" y="12255"/>
                    <a:pt x="56166" y="10856"/>
                    <a:pt x="55233" y="8990"/>
                  </a:cubicBezTo>
                  <a:cubicBezTo>
                    <a:pt x="54300" y="7590"/>
                    <a:pt x="51035" y="8057"/>
                    <a:pt x="50101" y="9923"/>
                  </a:cubicBezTo>
                  <a:cubicBezTo>
                    <a:pt x="48702" y="12255"/>
                    <a:pt x="48702" y="14588"/>
                    <a:pt x="49169" y="17387"/>
                  </a:cubicBezTo>
                  <a:cubicBezTo>
                    <a:pt x="50101" y="21586"/>
                    <a:pt x="47769" y="23452"/>
                    <a:pt x="44504" y="24851"/>
                  </a:cubicBezTo>
                  <a:cubicBezTo>
                    <a:pt x="43570" y="25318"/>
                    <a:pt x="42171" y="25784"/>
                    <a:pt x="41238" y="26251"/>
                  </a:cubicBezTo>
                  <a:cubicBezTo>
                    <a:pt x="41238" y="26251"/>
                    <a:pt x="41704" y="26717"/>
                    <a:pt x="41704" y="26717"/>
                  </a:cubicBezTo>
                  <a:cubicBezTo>
                    <a:pt x="41238" y="26717"/>
                    <a:pt x="40771" y="27184"/>
                    <a:pt x="40305" y="27184"/>
                  </a:cubicBezTo>
                  <a:cubicBezTo>
                    <a:pt x="40771" y="26717"/>
                    <a:pt x="40771" y="26251"/>
                    <a:pt x="41238" y="26251"/>
                  </a:cubicBezTo>
                  <a:cubicBezTo>
                    <a:pt x="41238" y="26251"/>
                    <a:pt x="41238" y="26251"/>
                    <a:pt x="41238" y="26251"/>
                  </a:cubicBezTo>
                  <a:cubicBezTo>
                    <a:pt x="38905" y="23452"/>
                    <a:pt x="38439" y="20186"/>
                    <a:pt x="38905" y="16454"/>
                  </a:cubicBezTo>
                  <a:cubicBezTo>
                    <a:pt x="39372" y="12722"/>
                    <a:pt x="37972" y="8990"/>
                    <a:pt x="34707" y="6657"/>
                  </a:cubicBezTo>
                  <a:cubicBezTo>
                    <a:pt x="33307" y="5724"/>
                    <a:pt x="31908" y="4325"/>
                    <a:pt x="30508" y="2925"/>
                  </a:cubicBezTo>
                  <a:cubicBezTo>
                    <a:pt x="26310" y="-1273"/>
                    <a:pt x="24444" y="-807"/>
                    <a:pt x="18379" y="3392"/>
                  </a:cubicBezTo>
                  <a:lnTo>
                    <a:pt x="18846" y="4325"/>
                  </a:lnTo>
                  <a:lnTo>
                    <a:pt x="17913" y="3858"/>
                  </a:lnTo>
                  <a:cubicBezTo>
                    <a:pt x="17913" y="3858"/>
                    <a:pt x="18379" y="3858"/>
                    <a:pt x="18379" y="3392"/>
                  </a:cubicBezTo>
                  <a:lnTo>
                    <a:pt x="18379" y="3392"/>
                  </a:lnTo>
                  <a:cubicBezTo>
                    <a:pt x="15113" y="4325"/>
                    <a:pt x="11848" y="4791"/>
                    <a:pt x="9982" y="7124"/>
                  </a:cubicBezTo>
                  <a:cubicBezTo>
                    <a:pt x="6716" y="11789"/>
                    <a:pt x="3451" y="16454"/>
                    <a:pt x="185" y="21119"/>
                  </a:cubicBezTo>
                  <a:cubicBezTo>
                    <a:pt x="-748" y="22519"/>
                    <a:pt x="2051" y="26717"/>
                    <a:pt x="3917" y="26717"/>
                  </a:cubicBezTo>
                  <a:cubicBezTo>
                    <a:pt x="5783" y="26717"/>
                    <a:pt x="7649" y="26717"/>
                    <a:pt x="9515" y="25784"/>
                  </a:cubicBezTo>
                  <a:cubicBezTo>
                    <a:pt x="14181" y="23452"/>
                    <a:pt x="18379" y="25318"/>
                    <a:pt x="22111" y="27184"/>
                  </a:cubicBezTo>
                  <a:cubicBezTo>
                    <a:pt x="23511" y="27650"/>
                    <a:pt x="23977" y="29050"/>
                    <a:pt x="23044" y="30449"/>
                  </a:cubicBezTo>
                  <a:cubicBezTo>
                    <a:pt x="21178" y="32782"/>
                    <a:pt x="20712" y="36047"/>
                    <a:pt x="16513" y="36514"/>
                  </a:cubicBezTo>
                  <a:cubicBezTo>
                    <a:pt x="11848" y="36980"/>
                    <a:pt x="7649" y="37913"/>
                    <a:pt x="3451" y="38846"/>
                  </a:cubicBezTo>
                  <a:cubicBezTo>
                    <a:pt x="2984" y="38846"/>
                    <a:pt x="2051" y="40712"/>
                    <a:pt x="2051" y="41645"/>
                  </a:cubicBezTo>
                  <a:cubicBezTo>
                    <a:pt x="2051" y="42578"/>
                    <a:pt x="2984" y="44445"/>
                    <a:pt x="3917" y="44911"/>
                  </a:cubicBezTo>
                  <a:cubicBezTo>
                    <a:pt x="6716" y="45844"/>
                    <a:pt x="9982" y="46311"/>
                    <a:pt x="13247" y="47244"/>
                  </a:cubicBezTo>
                  <a:cubicBezTo>
                    <a:pt x="15113" y="47710"/>
                    <a:pt x="16980" y="48643"/>
                    <a:pt x="18379" y="49576"/>
                  </a:cubicBezTo>
                  <a:cubicBezTo>
                    <a:pt x="20245" y="51909"/>
                    <a:pt x="21645" y="54708"/>
                    <a:pt x="23044" y="57973"/>
                  </a:cubicBezTo>
                  <a:cubicBezTo>
                    <a:pt x="23511" y="58906"/>
                    <a:pt x="22578" y="60306"/>
                    <a:pt x="22111" y="61239"/>
                  </a:cubicBezTo>
                  <a:cubicBezTo>
                    <a:pt x="21178" y="62172"/>
                    <a:pt x="20245" y="62638"/>
                    <a:pt x="18846" y="63105"/>
                  </a:cubicBezTo>
                  <a:cubicBezTo>
                    <a:pt x="15580" y="63571"/>
                    <a:pt x="14181" y="64971"/>
                    <a:pt x="14647" y="68236"/>
                  </a:cubicBezTo>
                  <a:cubicBezTo>
                    <a:pt x="14647" y="71968"/>
                    <a:pt x="16980" y="73834"/>
                    <a:pt x="20712" y="74301"/>
                  </a:cubicBezTo>
                  <a:cubicBezTo>
                    <a:pt x="22578" y="74301"/>
                    <a:pt x="24444" y="74767"/>
                    <a:pt x="26310" y="74767"/>
                  </a:cubicBezTo>
                  <a:cubicBezTo>
                    <a:pt x="32841" y="74301"/>
                    <a:pt x="39372" y="74301"/>
                    <a:pt x="44037" y="79433"/>
                  </a:cubicBezTo>
                  <a:cubicBezTo>
                    <a:pt x="50101" y="81299"/>
                    <a:pt x="56166" y="83631"/>
                    <a:pt x="62231" y="85031"/>
                  </a:cubicBezTo>
                  <a:cubicBezTo>
                    <a:pt x="63164" y="85031"/>
                    <a:pt x="65963" y="84564"/>
                    <a:pt x="68295" y="836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Freeform: Shape 49">
              <a:extLst>
                <a:ext uri="{FF2B5EF4-FFF2-40B4-BE49-F238E27FC236}">
                  <a16:creationId xmlns:a16="http://schemas.microsoft.com/office/drawing/2014/main" id="{FD8E738A-BD1F-4BED-AED7-E2640A55CBD8}"/>
                </a:ext>
              </a:extLst>
            </p:cNvPr>
            <p:cNvSpPr/>
            <p:nvPr/>
          </p:nvSpPr>
          <p:spPr>
            <a:xfrm>
              <a:off x="3876408" y="1291057"/>
              <a:ext cx="125957" cy="111962"/>
            </a:xfrm>
            <a:custGeom>
              <a:avLst/>
              <a:gdLst/>
              <a:ahLst/>
              <a:cxnLst/>
              <a:rect l="0" t="0" r="0" b="0"/>
              <a:pathLst>
                <a:path w="125956" h="111961">
                  <a:moveTo>
                    <a:pt x="3131" y="58610"/>
                  </a:moveTo>
                  <a:cubicBezTo>
                    <a:pt x="2665" y="60476"/>
                    <a:pt x="4064" y="61876"/>
                    <a:pt x="6397" y="62342"/>
                  </a:cubicBezTo>
                  <a:cubicBezTo>
                    <a:pt x="8263" y="62809"/>
                    <a:pt x="10596" y="62342"/>
                    <a:pt x="11995" y="63275"/>
                  </a:cubicBezTo>
                  <a:cubicBezTo>
                    <a:pt x="15727" y="66074"/>
                    <a:pt x="19926" y="67474"/>
                    <a:pt x="24591" y="67940"/>
                  </a:cubicBezTo>
                  <a:cubicBezTo>
                    <a:pt x="25057" y="67940"/>
                    <a:pt x="25990" y="68407"/>
                    <a:pt x="26457" y="68873"/>
                  </a:cubicBezTo>
                  <a:cubicBezTo>
                    <a:pt x="27390" y="69807"/>
                    <a:pt x="26457" y="70273"/>
                    <a:pt x="25057" y="70740"/>
                  </a:cubicBezTo>
                  <a:cubicBezTo>
                    <a:pt x="22725" y="71206"/>
                    <a:pt x="19926" y="71673"/>
                    <a:pt x="17593" y="72139"/>
                  </a:cubicBezTo>
                  <a:cubicBezTo>
                    <a:pt x="14794" y="72606"/>
                    <a:pt x="12928" y="73539"/>
                    <a:pt x="11062" y="75871"/>
                  </a:cubicBezTo>
                  <a:cubicBezTo>
                    <a:pt x="10129" y="77271"/>
                    <a:pt x="11062" y="79603"/>
                    <a:pt x="13861" y="82402"/>
                  </a:cubicBezTo>
                  <a:cubicBezTo>
                    <a:pt x="17593" y="85668"/>
                    <a:pt x="21325" y="89400"/>
                    <a:pt x="25057" y="92665"/>
                  </a:cubicBezTo>
                  <a:cubicBezTo>
                    <a:pt x="25990" y="93598"/>
                    <a:pt x="27390" y="94065"/>
                    <a:pt x="28323" y="93598"/>
                  </a:cubicBezTo>
                  <a:cubicBezTo>
                    <a:pt x="36254" y="92199"/>
                    <a:pt x="41385" y="84268"/>
                    <a:pt x="39052" y="76338"/>
                  </a:cubicBezTo>
                  <a:cubicBezTo>
                    <a:pt x="38586" y="74472"/>
                    <a:pt x="37187" y="73072"/>
                    <a:pt x="38119" y="71206"/>
                  </a:cubicBezTo>
                  <a:cubicBezTo>
                    <a:pt x="38586" y="70740"/>
                    <a:pt x="39052" y="70273"/>
                    <a:pt x="39519" y="69807"/>
                  </a:cubicBezTo>
                  <a:cubicBezTo>
                    <a:pt x="39986" y="69807"/>
                    <a:pt x="40919" y="69340"/>
                    <a:pt x="41385" y="69807"/>
                  </a:cubicBezTo>
                  <a:cubicBezTo>
                    <a:pt x="44184" y="73539"/>
                    <a:pt x="46983" y="76804"/>
                    <a:pt x="46050" y="81936"/>
                  </a:cubicBezTo>
                  <a:cubicBezTo>
                    <a:pt x="45584" y="84268"/>
                    <a:pt x="45584" y="87067"/>
                    <a:pt x="45117" y="89400"/>
                  </a:cubicBezTo>
                  <a:cubicBezTo>
                    <a:pt x="44184" y="95931"/>
                    <a:pt x="44184" y="96397"/>
                    <a:pt x="49782" y="96397"/>
                  </a:cubicBezTo>
                  <a:cubicBezTo>
                    <a:pt x="54447" y="96397"/>
                    <a:pt x="58646" y="97797"/>
                    <a:pt x="60978" y="101995"/>
                  </a:cubicBezTo>
                  <a:cubicBezTo>
                    <a:pt x="64710" y="108060"/>
                    <a:pt x="70308" y="110393"/>
                    <a:pt x="77306" y="110393"/>
                  </a:cubicBezTo>
                  <a:cubicBezTo>
                    <a:pt x="88036" y="110393"/>
                    <a:pt x="98765" y="110859"/>
                    <a:pt x="109495" y="114125"/>
                  </a:cubicBezTo>
                  <a:cubicBezTo>
                    <a:pt x="111361" y="114591"/>
                    <a:pt x="113694" y="114591"/>
                    <a:pt x="115093" y="114125"/>
                  </a:cubicBezTo>
                  <a:cubicBezTo>
                    <a:pt x="119758" y="112259"/>
                    <a:pt x="123957" y="109460"/>
                    <a:pt x="127689" y="105261"/>
                  </a:cubicBezTo>
                  <a:cubicBezTo>
                    <a:pt x="129088" y="103862"/>
                    <a:pt x="129088" y="99663"/>
                    <a:pt x="128155" y="97797"/>
                  </a:cubicBezTo>
                  <a:cubicBezTo>
                    <a:pt x="127222" y="96864"/>
                    <a:pt x="126756" y="95464"/>
                    <a:pt x="125823" y="94998"/>
                  </a:cubicBezTo>
                  <a:cubicBezTo>
                    <a:pt x="123957" y="93132"/>
                    <a:pt x="122091" y="91732"/>
                    <a:pt x="119758" y="90333"/>
                  </a:cubicBezTo>
                  <a:cubicBezTo>
                    <a:pt x="116959" y="88933"/>
                    <a:pt x="116493" y="86601"/>
                    <a:pt x="116959" y="83802"/>
                  </a:cubicBezTo>
                  <a:cubicBezTo>
                    <a:pt x="117892" y="78204"/>
                    <a:pt x="112294" y="74938"/>
                    <a:pt x="111361" y="69807"/>
                  </a:cubicBezTo>
                  <a:cubicBezTo>
                    <a:pt x="109495" y="60010"/>
                    <a:pt x="102498" y="54878"/>
                    <a:pt x="94567" y="49747"/>
                  </a:cubicBezTo>
                  <a:cubicBezTo>
                    <a:pt x="90835" y="47414"/>
                    <a:pt x="87103" y="46948"/>
                    <a:pt x="83837" y="49280"/>
                  </a:cubicBezTo>
                  <a:cubicBezTo>
                    <a:pt x="80572" y="51613"/>
                    <a:pt x="78239" y="50680"/>
                    <a:pt x="75440" y="48814"/>
                  </a:cubicBezTo>
                  <a:cubicBezTo>
                    <a:pt x="71242" y="46015"/>
                    <a:pt x="67043" y="46481"/>
                    <a:pt x="62844" y="49280"/>
                  </a:cubicBezTo>
                  <a:cubicBezTo>
                    <a:pt x="61911" y="49747"/>
                    <a:pt x="60978" y="50213"/>
                    <a:pt x="60045" y="50680"/>
                  </a:cubicBezTo>
                  <a:cubicBezTo>
                    <a:pt x="60045" y="51146"/>
                    <a:pt x="60045" y="51146"/>
                    <a:pt x="60045" y="51613"/>
                  </a:cubicBezTo>
                  <a:cubicBezTo>
                    <a:pt x="59579" y="51613"/>
                    <a:pt x="59579" y="51613"/>
                    <a:pt x="59112" y="51613"/>
                  </a:cubicBezTo>
                  <a:cubicBezTo>
                    <a:pt x="56313" y="54412"/>
                    <a:pt x="53514" y="57211"/>
                    <a:pt x="50715" y="60010"/>
                  </a:cubicBezTo>
                  <a:cubicBezTo>
                    <a:pt x="49782" y="60943"/>
                    <a:pt x="48383" y="60943"/>
                    <a:pt x="47916" y="59543"/>
                  </a:cubicBezTo>
                  <a:cubicBezTo>
                    <a:pt x="47916" y="59077"/>
                    <a:pt x="47916" y="58144"/>
                    <a:pt x="47916" y="57677"/>
                  </a:cubicBezTo>
                  <a:cubicBezTo>
                    <a:pt x="50715" y="53945"/>
                    <a:pt x="53981" y="51146"/>
                    <a:pt x="59112" y="51146"/>
                  </a:cubicBezTo>
                  <a:cubicBezTo>
                    <a:pt x="59112" y="51146"/>
                    <a:pt x="59579" y="50680"/>
                    <a:pt x="59579" y="50680"/>
                  </a:cubicBezTo>
                  <a:cubicBezTo>
                    <a:pt x="59579" y="50680"/>
                    <a:pt x="60045" y="50680"/>
                    <a:pt x="60045" y="50213"/>
                  </a:cubicBezTo>
                  <a:cubicBezTo>
                    <a:pt x="60512" y="44615"/>
                    <a:pt x="60045" y="39484"/>
                    <a:pt x="54447" y="35751"/>
                  </a:cubicBezTo>
                  <a:cubicBezTo>
                    <a:pt x="50249" y="32486"/>
                    <a:pt x="48849" y="27821"/>
                    <a:pt x="48383" y="22223"/>
                  </a:cubicBezTo>
                  <a:cubicBezTo>
                    <a:pt x="48383" y="19424"/>
                    <a:pt x="46050" y="17091"/>
                    <a:pt x="43251" y="17091"/>
                  </a:cubicBezTo>
                  <a:cubicBezTo>
                    <a:pt x="34854" y="16158"/>
                    <a:pt x="29256" y="11493"/>
                    <a:pt x="24124" y="5429"/>
                  </a:cubicBezTo>
                  <a:cubicBezTo>
                    <a:pt x="22258" y="3096"/>
                    <a:pt x="18993" y="1696"/>
                    <a:pt x="16194" y="297"/>
                  </a:cubicBezTo>
                  <a:cubicBezTo>
                    <a:pt x="14328" y="-636"/>
                    <a:pt x="10129" y="763"/>
                    <a:pt x="9663" y="2630"/>
                  </a:cubicBezTo>
                  <a:cubicBezTo>
                    <a:pt x="8263" y="7761"/>
                    <a:pt x="6864" y="12426"/>
                    <a:pt x="4064" y="16625"/>
                  </a:cubicBezTo>
                  <a:cubicBezTo>
                    <a:pt x="-601" y="23622"/>
                    <a:pt x="-1067" y="31553"/>
                    <a:pt x="1732" y="38551"/>
                  </a:cubicBezTo>
                  <a:cubicBezTo>
                    <a:pt x="3598" y="46015"/>
                    <a:pt x="4531" y="52079"/>
                    <a:pt x="3131" y="5861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C6E571DA-D3B4-495D-AAD0-F088AFAFF1D8}"/>
                </a:ext>
              </a:extLst>
            </p:cNvPr>
            <p:cNvSpPr/>
            <p:nvPr/>
          </p:nvSpPr>
          <p:spPr>
            <a:xfrm>
              <a:off x="5644532" y="3928750"/>
              <a:ext cx="83971" cy="181938"/>
            </a:xfrm>
            <a:custGeom>
              <a:avLst/>
              <a:gdLst/>
              <a:ahLst/>
              <a:cxnLst/>
              <a:rect l="0" t="0" r="0" b="0"/>
              <a:pathLst>
                <a:path w="83971" h="181937">
                  <a:moveTo>
                    <a:pt x="83774" y="88403"/>
                  </a:moveTo>
                  <a:cubicBezTo>
                    <a:pt x="81908" y="87470"/>
                    <a:pt x="80042" y="87470"/>
                    <a:pt x="78176" y="88403"/>
                  </a:cubicBezTo>
                  <a:cubicBezTo>
                    <a:pt x="77243" y="88869"/>
                    <a:pt x="75844" y="89803"/>
                    <a:pt x="74911" y="90736"/>
                  </a:cubicBezTo>
                  <a:cubicBezTo>
                    <a:pt x="67447" y="95401"/>
                    <a:pt x="65581" y="95401"/>
                    <a:pt x="59516" y="90269"/>
                  </a:cubicBezTo>
                  <a:cubicBezTo>
                    <a:pt x="56717" y="87937"/>
                    <a:pt x="54384" y="85137"/>
                    <a:pt x="53918" y="80472"/>
                  </a:cubicBezTo>
                  <a:cubicBezTo>
                    <a:pt x="53452" y="75807"/>
                    <a:pt x="52518" y="71609"/>
                    <a:pt x="52052" y="67410"/>
                  </a:cubicBezTo>
                  <a:cubicBezTo>
                    <a:pt x="51585" y="65544"/>
                    <a:pt x="51119" y="63678"/>
                    <a:pt x="50186" y="62279"/>
                  </a:cubicBezTo>
                  <a:cubicBezTo>
                    <a:pt x="49719" y="61346"/>
                    <a:pt x="48320" y="60879"/>
                    <a:pt x="47387" y="60879"/>
                  </a:cubicBezTo>
                  <a:cubicBezTo>
                    <a:pt x="46920" y="60879"/>
                    <a:pt x="46454" y="61346"/>
                    <a:pt x="45988" y="62279"/>
                  </a:cubicBezTo>
                  <a:cubicBezTo>
                    <a:pt x="45521" y="63678"/>
                    <a:pt x="45054" y="64611"/>
                    <a:pt x="44588" y="66011"/>
                  </a:cubicBezTo>
                  <a:cubicBezTo>
                    <a:pt x="44121" y="66944"/>
                    <a:pt x="43188" y="67877"/>
                    <a:pt x="42255" y="68343"/>
                  </a:cubicBezTo>
                  <a:cubicBezTo>
                    <a:pt x="41322" y="68810"/>
                    <a:pt x="38523" y="66011"/>
                    <a:pt x="38523" y="64611"/>
                  </a:cubicBezTo>
                  <a:cubicBezTo>
                    <a:pt x="39923" y="55748"/>
                    <a:pt x="39456" y="46884"/>
                    <a:pt x="41322" y="38020"/>
                  </a:cubicBezTo>
                  <a:cubicBezTo>
                    <a:pt x="42722" y="32889"/>
                    <a:pt x="42255" y="28224"/>
                    <a:pt x="38523" y="23558"/>
                  </a:cubicBezTo>
                  <a:cubicBezTo>
                    <a:pt x="34325" y="18427"/>
                    <a:pt x="31059" y="11429"/>
                    <a:pt x="25461" y="7231"/>
                  </a:cubicBezTo>
                  <a:cubicBezTo>
                    <a:pt x="24061" y="6298"/>
                    <a:pt x="23595" y="3965"/>
                    <a:pt x="22662" y="2099"/>
                  </a:cubicBezTo>
                  <a:cubicBezTo>
                    <a:pt x="22195" y="1633"/>
                    <a:pt x="22195" y="1166"/>
                    <a:pt x="21729" y="700"/>
                  </a:cubicBezTo>
                  <a:cubicBezTo>
                    <a:pt x="20796" y="-233"/>
                    <a:pt x="19396" y="-233"/>
                    <a:pt x="18464" y="700"/>
                  </a:cubicBezTo>
                  <a:cubicBezTo>
                    <a:pt x="17997" y="1166"/>
                    <a:pt x="17530" y="1633"/>
                    <a:pt x="17530" y="2099"/>
                  </a:cubicBezTo>
                  <a:cubicBezTo>
                    <a:pt x="17530" y="7231"/>
                    <a:pt x="22195" y="11429"/>
                    <a:pt x="19863" y="17028"/>
                  </a:cubicBezTo>
                  <a:cubicBezTo>
                    <a:pt x="17997" y="20760"/>
                    <a:pt x="18930" y="24492"/>
                    <a:pt x="20330" y="28224"/>
                  </a:cubicBezTo>
                  <a:cubicBezTo>
                    <a:pt x="22195" y="33822"/>
                    <a:pt x="23595" y="39420"/>
                    <a:pt x="24995" y="45018"/>
                  </a:cubicBezTo>
                  <a:cubicBezTo>
                    <a:pt x="25928" y="50616"/>
                    <a:pt x="29193" y="55748"/>
                    <a:pt x="26860" y="61812"/>
                  </a:cubicBezTo>
                  <a:cubicBezTo>
                    <a:pt x="26394" y="63212"/>
                    <a:pt x="27327" y="65544"/>
                    <a:pt x="28260" y="67410"/>
                  </a:cubicBezTo>
                  <a:cubicBezTo>
                    <a:pt x="29193" y="69743"/>
                    <a:pt x="30126" y="72075"/>
                    <a:pt x="30593" y="74408"/>
                  </a:cubicBezTo>
                  <a:cubicBezTo>
                    <a:pt x="29660" y="80472"/>
                    <a:pt x="29193" y="86537"/>
                    <a:pt x="26860" y="91669"/>
                  </a:cubicBezTo>
                  <a:cubicBezTo>
                    <a:pt x="24528" y="97733"/>
                    <a:pt x="22195" y="103331"/>
                    <a:pt x="19863" y="109396"/>
                  </a:cubicBezTo>
                  <a:cubicBezTo>
                    <a:pt x="18464" y="112661"/>
                    <a:pt x="16597" y="114527"/>
                    <a:pt x="13332" y="115927"/>
                  </a:cubicBezTo>
                  <a:cubicBezTo>
                    <a:pt x="10533" y="116860"/>
                    <a:pt x="7267" y="118260"/>
                    <a:pt x="4468" y="119659"/>
                  </a:cubicBezTo>
                  <a:cubicBezTo>
                    <a:pt x="-197" y="122458"/>
                    <a:pt x="-1596" y="129456"/>
                    <a:pt x="2136" y="133188"/>
                  </a:cubicBezTo>
                  <a:cubicBezTo>
                    <a:pt x="5401" y="136453"/>
                    <a:pt x="8667" y="139719"/>
                    <a:pt x="11466" y="142518"/>
                  </a:cubicBezTo>
                  <a:cubicBezTo>
                    <a:pt x="14731" y="145317"/>
                    <a:pt x="15198" y="149049"/>
                    <a:pt x="14731" y="153248"/>
                  </a:cubicBezTo>
                  <a:cubicBezTo>
                    <a:pt x="14731" y="156513"/>
                    <a:pt x="13332" y="159312"/>
                    <a:pt x="11466" y="162111"/>
                  </a:cubicBezTo>
                  <a:cubicBezTo>
                    <a:pt x="7734" y="166776"/>
                    <a:pt x="4002" y="170975"/>
                    <a:pt x="736" y="175640"/>
                  </a:cubicBezTo>
                  <a:cubicBezTo>
                    <a:pt x="270" y="176573"/>
                    <a:pt x="270" y="178439"/>
                    <a:pt x="736" y="179372"/>
                  </a:cubicBezTo>
                  <a:cubicBezTo>
                    <a:pt x="2602" y="181704"/>
                    <a:pt x="4935" y="184037"/>
                    <a:pt x="7267" y="185903"/>
                  </a:cubicBezTo>
                  <a:cubicBezTo>
                    <a:pt x="8200" y="186369"/>
                    <a:pt x="9600" y="186836"/>
                    <a:pt x="11000" y="186369"/>
                  </a:cubicBezTo>
                  <a:cubicBezTo>
                    <a:pt x="16131" y="184503"/>
                    <a:pt x="19863" y="181238"/>
                    <a:pt x="23595" y="177506"/>
                  </a:cubicBezTo>
                  <a:cubicBezTo>
                    <a:pt x="30126" y="170975"/>
                    <a:pt x="36190" y="164910"/>
                    <a:pt x="42255" y="157913"/>
                  </a:cubicBezTo>
                  <a:cubicBezTo>
                    <a:pt x="47853" y="151381"/>
                    <a:pt x="52518" y="144850"/>
                    <a:pt x="52518" y="135987"/>
                  </a:cubicBezTo>
                  <a:cubicBezTo>
                    <a:pt x="52518" y="131322"/>
                    <a:pt x="56717" y="128056"/>
                    <a:pt x="61848" y="127590"/>
                  </a:cubicBezTo>
                  <a:cubicBezTo>
                    <a:pt x="63248" y="127590"/>
                    <a:pt x="64648" y="127590"/>
                    <a:pt x="65581" y="127590"/>
                  </a:cubicBezTo>
                  <a:cubicBezTo>
                    <a:pt x="66513" y="127590"/>
                    <a:pt x="68846" y="126657"/>
                    <a:pt x="68846" y="126190"/>
                  </a:cubicBezTo>
                  <a:cubicBezTo>
                    <a:pt x="70246" y="120125"/>
                    <a:pt x="75377" y="116860"/>
                    <a:pt x="79576" y="113128"/>
                  </a:cubicBezTo>
                  <a:cubicBezTo>
                    <a:pt x="81442" y="111262"/>
                    <a:pt x="82375" y="108929"/>
                    <a:pt x="83308" y="106597"/>
                  </a:cubicBezTo>
                  <a:cubicBezTo>
                    <a:pt x="84707" y="102865"/>
                    <a:pt x="85641" y="99133"/>
                    <a:pt x="87040" y="95867"/>
                  </a:cubicBezTo>
                  <a:cubicBezTo>
                    <a:pt x="87506" y="92602"/>
                    <a:pt x="86107" y="89803"/>
                    <a:pt x="83774" y="8840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CBA27DFE-7E01-404A-97D2-CE751CDF4F88}"/>
                </a:ext>
              </a:extLst>
            </p:cNvPr>
            <p:cNvSpPr/>
            <p:nvPr/>
          </p:nvSpPr>
          <p:spPr>
            <a:xfrm>
              <a:off x="4495753" y="1352933"/>
              <a:ext cx="107297" cy="74641"/>
            </a:xfrm>
            <a:custGeom>
              <a:avLst/>
              <a:gdLst/>
              <a:ahLst/>
              <a:cxnLst/>
              <a:rect l="0" t="0" r="0" b="0"/>
              <a:pathLst>
                <a:path w="107296" h="74641">
                  <a:moveTo>
                    <a:pt x="9839" y="45251"/>
                  </a:moveTo>
                  <a:cubicBezTo>
                    <a:pt x="12638" y="49450"/>
                    <a:pt x="16370" y="52715"/>
                    <a:pt x="16370" y="58313"/>
                  </a:cubicBezTo>
                  <a:cubicBezTo>
                    <a:pt x="16370" y="59713"/>
                    <a:pt x="18236" y="61579"/>
                    <a:pt x="20102" y="62512"/>
                  </a:cubicBezTo>
                  <a:cubicBezTo>
                    <a:pt x="23368" y="64378"/>
                    <a:pt x="26633" y="66710"/>
                    <a:pt x="30365" y="67644"/>
                  </a:cubicBezTo>
                  <a:cubicBezTo>
                    <a:pt x="35030" y="69043"/>
                    <a:pt x="38762" y="70909"/>
                    <a:pt x="41561" y="74175"/>
                  </a:cubicBezTo>
                  <a:cubicBezTo>
                    <a:pt x="44360" y="76974"/>
                    <a:pt x="47626" y="78373"/>
                    <a:pt x="51824" y="77440"/>
                  </a:cubicBezTo>
                  <a:cubicBezTo>
                    <a:pt x="55090" y="76974"/>
                    <a:pt x="58356" y="77907"/>
                    <a:pt x="61154" y="77440"/>
                  </a:cubicBezTo>
                  <a:cubicBezTo>
                    <a:pt x="62554" y="77440"/>
                    <a:pt x="64420" y="75574"/>
                    <a:pt x="65353" y="74175"/>
                  </a:cubicBezTo>
                  <a:cubicBezTo>
                    <a:pt x="66753" y="71376"/>
                    <a:pt x="66753" y="68577"/>
                    <a:pt x="70018" y="66244"/>
                  </a:cubicBezTo>
                  <a:cubicBezTo>
                    <a:pt x="72351" y="64844"/>
                    <a:pt x="74217" y="61579"/>
                    <a:pt x="76083" y="58780"/>
                  </a:cubicBezTo>
                  <a:cubicBezTo>
                    <a:pt x="79815" y="53648"/>
                    <a:pt x="84013" y="50849"/>
                    <a:pt x="90544" y="52715"/>
                  </a:cubicBezTo>
                  <a:cubicBezTo>
                    <a:pt x="91944" y="53182"/>
                    <a:pt x="94277" y="52249"/>
                    <a:pt x="95676" y="51316"/>
                  </a:cubicBezTo>
                  <a:cubicBezTo>
                    <a:pt x="97076" y="50383"/>
                    <a:pt x="98475" y="48983"/>
                    <a:pt x="99874" y="47584"/>
                  </a:cubicBezTo>
                  <a:cubicBezTo>
                    <a:pt x="100808" y="46651"/>
                    <a:pt x="101274" y="45251"/>
                    <a:pt x="101274" y="44318"/>
                  </a:cubicBezTo>
                  <a:cubicBezTo>
                    <a:pt x="101274" y="41986"/>
                    <a:pt x="102674" y="41053"/>
                    <a:pt x="104073" y="40120"/>
                  </a:cubicBezTo>
                  <a:cubicBezTo>
                    <a:pt x="105006" y="39187"/>
                    <a:pt x="106406" y="38720"/>
                    <a:pt x="106872" y="37321"/>
                  </a:cubicBezTo>
                  <a:cubicBezTo>
                    <a:pt x="107805" y="35921"/>
                    <a:pt x="109205" y="34055"/>
                    <a:pt x="109205" y="32189"/>
                  </a:cubicBezTo>
                  <a:cubicBezTo>
                    <a:pt x="109671" y="29856"/>
                    <a:pt x="109671" y="27057"/>
                    <a:pt x="109205" y="24725"/>
                  </a:cubicBezTo>
                  <a:cubicBezTo>
                    <a:pt x="108272" y="21926"/>
                    <a:pt x="106872" y="18660"/>
                    <a:pt x="105939" y="15861"/>
                  </a:cubicBezTo>
                  <a:cubicBezTo>
                    <a:pt x="107805" y="9797"/>
                    <a:pt x="104073" y="7931"/>
                    <a:pt x="99408" y="6998"/>
                  </a:cubicBezTo>
                  <a:cubicBezTo>
                    <a:pt x="91477" y="5132"/>
                    <a:pt x="83080" y="3732"/>
                    <a:pt x="75150" y="1866"/>
                  </a:cubicBezTo>
                  <a:cubicBezTo>
                    <a:pt x="74683" y="1866"/>
                    <a:pt x="73750" y="1400"/>
                    <a:pt x="73284" y="1866"/>
                  </a:cubicBezTo>
                  <a:cubicBezTo>
                    <a:pt x="71884" y="2799"/>
                    <a:pt x="70018" y="3266"/>
                    <a:pt x="68619" y="4665"/>
                  </a:cubicBezTo>
                  <a:cubicBezTo>
                    <a:pt x="68152" y="5132"/>
                    <a:pt x="68152" y="7464"/>
                    <a:pt x="68619" y="7931"/>
                  </a:cubicBezTo>
                  <a:cubicBezTo>
                    <a:pt x="71884" y="13529"/>
                    <a:pt x="74217" y="19593"/>
                    <a:pt x="73750" y="26124"/>
                  </a:cubicBezTo>
                  <a:cubicBezTo>
                    <a:pt x="73750" y="27524"/>
                    <a:pt x="74217" y="29390"/>
                    <a:pt x="74683" y="30789"/>
                  </a:cubicBezTo>
                  <a:cubicBezTo>
                    <a:pt x="74683" y="30789"/>
                    <a:pt x="75150" y="30789"/>
                    <a:pt x="75150" y="31256"/>
                  </a:cubicBezTo>
                  <a:cubicBezTo>
                    <a:pt x="75150" y="31722"/>
                    <a:pt x="75616" y="32189"/>
                    <a:pt x="76083" y="32655"/>
                  </a:cubicBezTo>
                  <a:cubicBezTo>
                    <a:pt x="75616" y="32189"/>
                    <a:pt x="75150" y="32189"/>
                    <a:pt x="74683" y="31722"/>
                  </a:cubicBezTo>
                  <a:cubicBezTo>
                    <a:pt x="74683" y="31256"/>
                    <a:pt x="74683" y="31256"/>
                    <a:pt x="74683" y="30789"/>
                  </a:cubicBezTo>
                  <a:cubicBezTo>
                    <a:pt x="73750" y="30323"/>
                    <a:pt x="72817" y="29856"/>
                    <a:pt x="72351" y="28923"/>
                  </a:cubicBezTo>
                  <a:cubicBezTo>
                    <a:pt x="68619" y="22859"/>
                    <a:pt x="64886" y="16794"/>
                    <a:pt x="63954" y="9797"/>
                  </a:cubicBezTo>
                  <a:cubicBezTo>
                    <a:pt x="63487" y="5132"/>
                    <a:pt x="60688" y="3266"/>
                    <a:pt x="56489" y="2333"/>
                  </a:cubicBezTo>
                  <a:cubicBezTo>
                    <a:pt x="52757" y="1400"/>
                    <a:pt x="49025" y="467"/>
                    <a:pt x="45293" y="0"/>
                  </a:cubicBezTo>
                  <a:cubicBezTo>
                    <a:pt x="44360" y="0"/>
                    <a:pt x="42961" y="933"/>
                    <a:pt x="42028" y="1866"/>
                  </a:cubicBezTo>
                  <a:cubicBezTo>
                    <a:pt x="40628" y="4199"/>
                    <a:pt x="39695" y="6531"/>
                    <a:pt x="39229" y="8864"/>
                  </a:cubicBezTo>
                  <a:cubicBezTo>
                    <a:pt x="38762" y="12596"/>
                    <a:pt x="39229" y="15861"/>
                    <a:pt x="39229" y="19593"/>
                  </a:cubicBezTo>
                  <a:cubicBezTo>
                    <a:pt x="39229" y="19593"/>
                    <a:pt x="39695" y="19593"/>
                    <a:pt x="39695" y="19593"/>
                  </a:cubicBezTo>
                  <a:cubicBezTo>
                    <a:pt x="40162" y="20526"/>
                    <a:pt x="40628" y="20993"/>
                    <a:pt x="41561" y="21926"/>
                  </a:cubicBezTo>
                  <a:cubicBezTo>
                    <a:pt x="40628" y="21459"/>
                    <a:pt x="40162" y="20993"/>
                    <a:pt x="39229" y="20060"/>
                  </a:cubicBezTo>
                  <a:cubicBezTo>
                    <a:pt x="39229" y="20060"/>
                    <a:pt x="39229" y="19593"/>
                    <a:pt x="39229" y="19593"/>
                  </a:cubicBezTo>
                  <a:cubicBezTo>
                    <a:pt x="34097" y="17727"/>
                    <a:pt x="28499" y="17261"/>
                    <a:pt x="24767" y="12596"/>
                  </a:cubicBezTo>
                  <a:cubicBezTo>
                    <a:pt x="21501" y="8864"/>
                    <a:pt x="15903" y="7464"/>
                    <a:pt x="11238" y="6065"/>
                  </a:cubicBezTo>
                  <a:cubicBezTo>
                    <a:pt x="9372" y="5598"/>
                    <a:pt x="6107" y="6998"/>
                    <a:pt x="5174" y="9797"/>
                  </a:cubicBezTo>
                  <a:cubicBezTo>
                    <a:pt x="3774" y="14462"/>
                    <a:pt x="2375" y="19593"/>
                    <a:pt x="509" y="24258"/>
                  </a:cubicBezTo>
                  <a:cubicBezTo>
                    <a:pt x="-425" y="26124"/>
                    <a:pt x="42" y="27990"/>
                    <a:pt x="975" y="29856"/>
                  </a:cubicBezTo>
                  <a:cubicBezTo>
                    <a:pt x="4707" y="34988"/>
                    <a:pt x="6573" y="40586"/>
                    <a:pt x="9839" y="45251"/>
                  </a:cubicBezTo>
                  <a:close/>
                  <a:moveTo>
                    <a:pt x="79815" y="35455"/>
                  </a:moveTo>
                  <a:lnTo>
                    <a:pt x="80281" y="36388"/>
                  </a:lnTo>
                  <a:lnTo>
                    <a:pt x="79815" y="35455"/>
                  </a:lnTo>
                  <a:cubicBezTo>
                    <a:pt x="79348" y="35455"/>
                    <a:pt x="78882" y="34988"/>
                    <a:pt x="78882" y="34522"/>
                  </a:cubicBezTo>
                  <a:cubicBezTo>
                    <a:pt x="78882" y="34988"/>
                    <a:pt x="79348" y="35455"/>
                    <a:pt x="79815" y="35455"/>
                  </a:cubicBezTo>
                  <a:close/>
                  <a:moveTo>
                    <a:pt x="45293" y="23792"/>
                  </a:moveTo>
                  <a:lnTo>
                    <a:pt x="45293" y="24725"/>
                  </a:lnTo>
                  <a:lnTo>
                    <a:pt x="45293" y="23792"/>
                  </a:lnTo>
                  <a:cubicBezTo>
                    <a:pt x="44360" y="23792"/>
                    <a:pt x="43427" y="23325"/>
                    <a:pt x="42961" y="22859"/>
                  </a:cubicBezTo>
                  <a:cubicBezTo>
                    <a:pt x="43427" y="23325"/>
                    <a:pt x="44360" y="23325"/>
                    <a:pt x="45293" y="2379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Freeform: Shape 52">
              <a:extLst>
                <a:ext uri="{FF2B5EF4-FFF2-40B4-BE49-F238E27FC236}">
                  <a16:creationId xmlns:a16="http://schemas.microsoft.com/office/drawing/2014/main" id="{4ED0646C-074E-47C0-A58F-E954C9373F6C}"/>
                </a:ext>
              </a:extLst>
            </p:cNvPr>
            <p:cNvSpPr/>
            <p:nvPr/>
          </p:nvSpPr>
          <p:spPr>
            <a:xfrm>
              <a:off x="1757866" y="1599248"/>
              <a:ext cx="88636" cy="107297"/>
            </a:xfrm>
            <a:custGeom>
              <a:avLst/>
              <a:gdLst/>
              <a:ahLst/>
              <a:cxnLst/>
              <a:rect l="0" t="0" r="0" b="0"/>
              <a:pathLst>
                <a:path w="88636" h="107296">
                  <a:moveTo>
                    <a:pt x="86770" y="20526"/>
                  </a:moveTo>
                  <a:cubicBezTo>
                    <a:pt x="89103" y="19127"/>
                    <a:pt x="90036" y="16328"/>
                    <a:pt x="89103" y="13995"/>
                  </a:cubicBezTo>
                  <a:cubicBezTo>
                    <a:pt x="88170" y="11196"/>
                    <a:pt x="86304" y="9797"/>
                    <a:pt x="83505" y="9330"/>
                  </a:cubicBezTo>
                  <a:cubicBezTo>
                    <a:pt x="79306" y="8397"/>
                    <a:pt x="74641" y="8864"/>
                    <a:pt x="69976" y="7931"/>
                  </a:cubicBezTo>
                  <a:cubicBezTo>
                    <a:pt x="67644" y="7464"/>
                    <a:pt x="65778" y="6531"/>
                    <a:pt x="63445" y="5598"/>
                  </a:cubicBezTo>
                  <a:cubicBezTo>
                    <a:pt x="63445" y="5598"/>
                    <a:pt x="63445" y="5598"/>
                    <a:pt x="63445" y="5598"/>
                  </a:cubicBezTo>
                  <a:cubicBezTo>
                    <a:pt x="63445" y="5598"/>
                    <a:pt x="62978" y="5598"/>
                    <a:pt x="62978" y="5598"/>
                  </a:cubicBezTo>
                  <a:lnTo>
                    <a:pt x="63445" y="6065"/>
                  </a:lnTo>
                  <a:cubicBezTo>
                    <a:pt x="62046" y="4665"/>
                    <a:pt x="61112" y="3266"/>
                    <a:pt x="59246" y="1866"/>
                  </a:cubicBezTo>
                  <a:cubicBezTo>
                    <a:pt x="57847" y="933"/>
                    <a:pt x="55981" y="0"/>
                    <a:pt x="54115" y="0"/>
                  </a:cubicBezTo>
                  <a:cubicBezTo>
                    <a:pt x="50849" y="467"/>
                    <a:pt x="48050" y="933"/>
                    <a:pt x="44785" y="2333"/>
                  </a:cubicBezTo>
                  <a:cubicBezTo>
                    <a:pt x="42919" y="2799"/>
                    <a:pt x="41053" y="4199"/>
                    <a:pt x="40586" y="5598"/>
                  </a:cubicBezTo>
                  <a:cubicBezTo>
                    <a:pt x="38720" y="10263"/>
                    <a:pt x="35455" y="12596"/>
                    <a:pt x="31723" y="15395"/>
                  </a:cubicBezTo>
                  <a:cubicBezTo>
                    <a:pt x="29857" y="16794"/>
                    <a:pt x="29857" y="18660"/>
                    <a:pt x="30323" y="20526"/>
                  </a:cubicBezTo>
                  <a:cubicBezTo>
                    <a:pt x="30789" y="22392"/>
                    <a:pt x="31256" y="24258"/>
                    <a:pt x="32189" y="26124"/>
                  </a:cubicBezTo>
                  <a:cubicBezTo>
                    <a:pt x="36388" y="32655"/>
                    <a:pt x="34055" y="38254"/>
                    <a:pt x="30789" y="44318"/>
                  </a:cubicBezTo>
                  <a:cubicBezTo>
                    <a:pt x="29857" y="45718"/>
                    <a:pt x="27057" y="46184"/>
                    <a:pt x="25658" y="45251"/>
                  </a:cubicBezTo>
                  <a:cubicBezTo>
                    <a:pt x="22392" y="41986"/>
                    <a:pt x="21459" y="37321"/>
                    <a:pt x="19593" y="33122"/>
                  </a:cubicBezTo>
                  <a:cubicBezTo>
                    <a:pt x="18660" y="30323"/>
                    <a:pt x="15861" y="29390"/>
                    <a:pt x="13529" y="29390"/>
                  </a:cubicBezTo>
                  <a:cubicBezTo>
                    <a:pt x="6065" y="29390"/>
                    <a:pt x="1400" y="34055"/>
                    <a:pt x="933" y="41053"/>
                  </a:cubicBezTo>
                  <a:cubicBezTo>
                    <a:pt x="467" y="46184"/>
                    <a:pt x="0" y="51316"/>
                    <a:pt x="0" y="56447"/>
                  </a:cubicBezTo>
                  <a:cubicBezTo>
                    <a:pt x="0" y="58313"/>
                    <a:pt x="933" y="60179"/>
                    <a:pt x="2799" y="61112"/>
                  </a:cubicBezTo>
                  <a:cubicBezTo>
                    <a:pt x="7464" y="62978"/>
                    <a:pt x="9797" y="66711"/>
                    <a:pt x="11196" y="70909"/>
                  </a:cubicBezTo>
                  <a:cubicBezTo>
                    <a:pt x="13529" y="78840"/>
                    <a:pt x="17261" y="86304"/>
                    <a:pt x="16794" y="95167"/>
                  </a:cubicBezTo>
                  <a:cubicBezTo>
                    <a:pt x="16794" y="99832"/>
                    <a:pt x="19127" y="103565"/>
                    <a:pt x="22392" y="107297"/>
                  </a:cubicBezTo>
                  <a:cubicBezTo>
                    <a:pt x="24258" y="109163"/>
                    <a:pt x="27524" y="109629"/>
                    <a:pt x="29390" y="108230"/>
                  </a:cubicBezTo>
                  <a:cubicBezTo>
                    <a:pt x="32189" y="105897"/>
                    <a:pt x="34988" y="102632"/>
                    <a:pt x="37787" y="100766"/>
                  </a:cubicBezTo>
                  <a:cubicBezTo>
                    <a:pt x="41053" y="98899"/>
                    <a:pt x="45251" y="98433"/>
                    <a:pt x="48517" y="97033"/>
                  </a:cubicBezTo>
                  <a:cubicBezTo>
                    <a:pt x="52249" y="95634"/>
                    <a:pt x="55514" y="93768"/>
                    <a:pt x="58780" y="91902"/>
                  </a:cubicBezTo>
                  <a:cubicBezTo>
                    <a:pt x="60180" y="90969"/>
                    <a:pt x="62046" y="89103"/>
                    <a:pt x="62512" y="87703"/>
                  </a:cubicBezTo>
                  <a:cubicBezTo>
                    <a:pt x="64378" y="81639"/>
                    <a:pt x="67644" y="76041"/>
                    <a:pt x="72309" y="71376"/>
                  </a:cubicBezTo>
                  <a:cubicBezTo>
                    <a:pt x="75574" y="68110"/>
                    <a:pt x="76041" y="63445"/>
                    <a:pt x="75108" y="58780"/>
                  </a:cubicBezTo>
                  <a:cubicBezTo>
                    <a:pt x="74175" y="55514"/>
                    <a:pt x="73242" y="52715"/>
                    <a:pt x="72309" y="49450"/>
                  </a:cubicBezTo>
                  <a:cubicBezTo>
                    <a:pt x="71376" y="45251"/>
                    <a:pt x="68577" y="42919"/>
                    <a:pt x="64845" y="41053"/>
                  </a:cubicBezTo>
                  <a:cubicBezTo>
                    <a:pt x="63445" y="40120"/>
                    <a:pt x="63445" y="39187"/>
                    <a:pt x="64845" y="38254"/>
                  </a:cubicBezTo>
                  <a:cubicBezTo>
                    <a:pt x="68577" y="36854"/>
                    <a:pt x="71842" y="35455"/>
                    <a:pt x="75574" y="34055"/>
                  </a:cubicBezTo>
                  <a:cubicBezTo>
                    <a:pt x="77907" y="33122"/>
                    <a:pt x="80239" y="31256"/>
                    <a:pt x="80239" y="28457"/>
                  </a:cubicBezTo>
                  <a:cubicBezTo>
                    <a:pt x="81172" y="23325"/>
                    <a:pt x="83971" y="22392"/>
                    <a:pt x="86770" y="2052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4" name="Freeform: Shape 53">
              <a:extLst>
                <a:ext uri="{FF2B5EF4-FFF2-40B4-BE49-F238E27FC236}">
                  <a16:creationId xmlns:a16="http://schemas.microsoft.com/office/drawing/2014/main" id="{9988A2F4-9BAB-4A99-8526-1B6323B6211B}"/>
                </a:ext>
              </a:extLst>
            </p:cNvPr>
            <p:cNvSpPr/>
            <p:nvPr/>
          </p:nvSpPr>
          <p:spPr>
            <a:xfrm>
              <a:off x="4879306" y="3235269"/>
              <a:ext cx="102632" cy="116627"/>
            </a:xfrm>
            <a:custGeom>
              <a:avLst/>
              <a:gdLst/>
              <a:ahLst/>
              <a:cxnLst/>
              <a:rect l="0" t="0" r="0" b="0"/>
              <a:pathLst>
                <a:path w="102631" h="116626">
                  <a:moveTo>
                    <a:pt x="31681" y="21012"/>
                  </a:moveTo>
                  <a:cubicBezTo>
                    <a:pt x="45676" y="19612"/>
                    <a:pt x="59671" y="19612"/>
                    <a:pt x="73666" y="21945"/>
                  </a:cubicBezTo>
                  <a:cubicBezTo>
                    <a:pt x="87195" y="23811"/>
                    <a:pt x="96991" y="18679"/>
                    <a:pt x="103989" y="6550"/>
                  </a:cubicBezTo>
                  <a:cubicBezTo>
                    <a:pt x="104922" y="4684"/>
                    <a:pt x="104455" y="2818"/>
                    <a:pt x="103056" y="1419"/>
                  </a:cubicBezTo>
                  <a:cubicBezTo>
                    <a:pt x="101657" y="19"/>
                    <a:pt x="98857" y="-448"/>
                    <a:pt x="97925" y="485"/>
                  </a:cubicBezTo>
                  <a:cubicBezTo>
                    <a:pt x="95592" y="2351"/>
                    <a:pt x="93259" y="4684"/>
                    <a:pt x="90927" y="7017"/>
                  </a:cubicBezTo>
                  <a:cubicBezTo>
                    <a:pt x="86728" y="10282"/>
                    <a:pt x="82530" y="12615"/>
                    <a:pt x="76932" y="11215"/>
                  </a:cubicBezTo>
                  <a:cubicBezTo>
                    <a:pt x="69467" y="9816"/>
                    <a:pt x="61537" y="9816"/>
                    <a:pt x="54073" y="8416"/>
                  </a:cubicBezTo>
                  <a:cubicBezTo>
                    <a:pt x="48941" y="7950"/>
                    <a:pt x="44276" y="5617"/>
                    <a:pt x="39145" y="5151"/>
                  </a:cubicBezTo>
                  <a:cubicBezTo>
                    <a:pt x="33080" y="5151"/>
                    <a:pt x="30747" y="13081"/>
                    <a:pt x="24216" y="13081"/>
                  </a:cubicBezTo>
                  <a:cubicBezTo>
                    <a:pt x="23750" y="13081"/>
                    <a:pt x="22817" y="13548"/>
                    <a:pt x="22350" y="14014"/>
                  </a:cubicBezTo>
                  <a:cubicBezTo>
                    <a:pt x="19085" y="16347"/>
                    <a:pt x="16752" y="19146"/>
                    <a:pt x="15819" y="23344"/>
                  </a:cubicBezTo>
                  <a:cubicBezTo>
                    <a:pt x="15353" y="25677"/>
                    <a:pt x="15819" y="28476"/>
                    <a:pt x="15353" y="30808"/>
                  </a:cubicBezTo>
                  <a:cubicBezTo>
                    <a:pt x="14886" y="33141"/>
                    <a:pt x="14420" y="35940"/>
                    <a:pt x="12554" y="37806"/>
                  </a:cubicBezTo>
                  <a:cubicBezTo>
                    <a:pt x="8822" y="42005"/>
                    <a:pt x="7422" y="46670"/>
                    <a:pt x="7422" y="51801"/>
                  </a:cubicBezTo>
                  <a:cubicBezTo>
                    <a:pt x="7422" y="56466"/>
                    <a:pt x="6023" y="60665"/>
                    <a:pt x="4157" y="64863"/>
                  </a:cubicBezTo>
                  <a:cubicBezTo>
                    <a:pt x="2757" y="67662"/>
                    <a:pt x="1358" y="70461"/>
                    <a:pt x="425" y="73727"/>
                  </a:cubicBezTo>
                  <a:cubicBezTo>
                    <a:pt x="-509" y="77459"/>
                    <a:pt x="-42" y="81658"/>
                    <a:pt x="3223" y="84457"/>
                  </a:cubicBezTo>
                  <a:cubicBezTo>
                    <a:pt x="4623" y="85856"/>
                    <a:pt x="6489" y="86789"/>
                    <a:pt x="7888" y="87722"/>
                  </a:cubicBezTo>
                  <a:cubicBezTo>
                    <a:pt x="11154" y="90521"/>
                    <a:pt x="12087" y="94253"/>
                    <a:pt x="11154" y="97985"/>
                  </a:cubicBezTo>
                  <a:cubicBezTo>
                    <a:pt x="10221" y="102184"/>
                    <a:pt x="7888" y="106383"/>
                    <a:pt x="8822" y="111048"/>
                  </a:cubicBezTo>
                  <a:cubicBezTo>
                    <a:pt x="9288" y="112914"/>
                    <a:pt x="9755" y="114780"/>
                    <a:pt x="11154" y="116179"/>
                  </a:cubicBezTo>
                  <a:cubicBezTo>
                    <a:pt x="14886" y="119445"/>
                    <a:pt x="19551" y="118512"/>
                    <a:pt x="23750" y="116646"/>
                  </a:cubicBezTo>
                  <a:cubicBezTo>
                    <a:pt x="26549" y="115246"/>
                    <a:pt x="25616" y="112447"/>
                    <a:pt x="25616" y="110115"/>
                  </a:cubicBezTo>
                  <a:cubicBezTo>
                    <a:pt x="25616" y="98452"/>
                    <a:pt x="28415" y="87256"/>
                    <a:pt x="29348" y="76060"/>
                  </a:cubicBezTo>
                  <a:cubicBezTo>
                    <a:pt x="29348" y="75127"/>
                    <a:pt x="31214" y="74193"/>
                    <a:pt x="32147" y="74193"/>
                  </a:cubicBezTo>
                  <a:cubicBezTo>
                    <a:pt x="33080" y="74193"/>
                    <a:pt x="34479" y="75593"/>
                    <a:pt x="34479" y="76060"/>
                  </a:cubicBezTo>
                  <a:cubicBezTo>
                    <a:pt x="34013" y="82591"/>
                    <a:pt x="34479" y="88655"/>
                    <a:pt x="40078" y="93320"/>
                  </a:cubicBezTo>
                  <a:cubicBezTo>
                    <a:pt x="41477" y="94720"/>
                    <a:pt x="41477" y="97985"/>
                    <a:pt x="42410" y="100318"/>
                  </a:cubicBezTo>
                  <a:cubicBezTo>
                    <a:pt x="43810" y="104516"/>
                    <a:pt x="45209" y="105916"/>
                    <a:pt x="51274" y="105916"/>
                  </a:cubicBezTo>
                  <a:cubicBezTo>
                    <a:pt x="52673" y="105916"/>
                    <a:pt x="53606" y="105916"/>
                    <a:pt x="55006" y="105916"/>
                  </a:cubicBezTo>
                  <a:cubicBezTo>
                    <a:pt x="55006" y="105916"/>
                    <a:pt x="55006" y="105449"/>
                    <a:pt x="55006" y="105449"/>
                  </a:cubicBezTo>
                  <a:cubicBezTo>
                    <a:pt x="55472" y="105449"/>
                    <a:pt x="55939" y="104983"/>
                    <a:pt x="55939" y="104983"/>
                  </a:cubicBezTo>
                  <a:cubicBezTo>
                    <a:pt x="55939" y="105449"/>
                    <a:pt x="55472" y="105449"/>
                    <a:pt x="55472" y="105916"/>
                  </a:cubicBezTo>
                  <a:cubicBezTo>
                    <a:pt x="55472" y="105916"/>
                    <a:pt x="55472" y="105916"/>
                    <a:pt x="55006" y="105916"/>
                  </a:cubicBezTo>
                  <a:cubicBezTo>
                    <a:pt x="55472" y="109648"/>
                    <a:pt x="56405" y="113380"/>
                    <a:pt x="60604" y="114313"/>
                  </a:cubicBezTo>
                  <a:cubicBezTo>
                    <a:pt x="61070" y="114313"/>
                    <a:pt x="61537" y="115246"/>
                    <a:pt x="62470" y="115246"/>
                  </a:cubicBezTo>
                  <a:cubicBezTo>
                    <a:pt x="65269" y="116646"/>
                    <a:pt x="69467" y="115246"/>
                    <a:pt x="70401" y="112447"/>
                  </a:cubicBezTo>
                  <a:cubicBezTo>
                    <a:pt x="71334" y="107315"/>
                    <a:pt x="71800" y="102184"/>
                    <a:pt x="71334" y="97052"/>
                  </a:cubicBezTo>
                  <a:cubicBezTo>
                    <a:pt x="70867" y="94253"/>
                    <a:pt x="69467" y="92387"/>
                    <a:pt x="67135" y="90988"/>
                  </a:cubicBezTo>
                  <a:cubicBezTo>
                    <a:pt x="65269" y="90055"/>
                    <a:pt x="63869" y="89122"/>
                    <a:pt x="62003" y="88189"/>
                  </a:cubicBezTo>
                  <a:cubicBezTo>
                    <a:pt x="60137" y="86323"/>
                    <a:pt x="58271" y="84457"/>
                    <a:pt x="59204" y="81658"/>
                  </a:cubicBezTo>
                  <a:cubicBezTo>
                    <a:pt x="60137" y="78392"/>
                    <a:pt x="59204" y="75127"/>
                    <a:pt x="56872" y="72794"/>
                  </a:cubicBezTo>
                  <a:cubicBezTo>
                    <a:pt x="54539" y="69528"/>
                    <a:pt x="52207" y="66729"/>
                    <a:pt x="49874" y="63464"/>
                  </a:cubicBezTo>
                  <a:cubicBezTo>
                    <a:pt x="48941" y="62064"/>
                    <a:pt x="49408" y="59265"/>
                    <a:pt x="51274" y="58332"/>
                  </a:cubicBezTo>
                  <a:cubicBezTo>
                    <a:pt x="54539" y="56000"/>
                    <a:pt x="57805" y="54134"/>
                    <a:pt x="61070" y="51801"/>
                  </a:cubicBezTo>
                  <a:cubicBezTo>
                    <a:pt x="63403" y="50402"/>
                    <a:pt x="65735" y="50868"/>
                    <a:pt x="68534" y="51335"/>
                  </a:cubicBezTo>
                  <a:cubicBezTo>
                    <a:pt x="70401" y="51801"/>
                    <a:pt x="72267" y="51801"/>
                    <a:pt x="74133" y="51801"/>
                  </a:cubicBezTo>
                  <a:cubicBezTo>
                    <a:pt x="75066" y="51801"/>
                    <a:pt x="76932" y="50868"/>
                    <a:pt x="76932" y="49935"/>
                  </a:cubicBezTo>
                  <a:cubicBezTo>
                    <a:pt x="77398" y="46203"/>
                    <a:pt x="77865" y="42471"/>
                    <a:pt x="77398" y="38739"/>
                  </a:cubicBezTo>
                  <a:cubicBezTo>
                    <a:pt x="77398" y="37806"/>
                    <a:pt x="75999" y="36407"/>
                    <a:pt x="75066" y="35940"/>
                  </a:cubicBezTo>
                  <a:cubicBezTo>
                    <a:pt x="72733" y="35473"/>
                    <a:pt x="69934" y="35007"/>
                    <a:pt x="67602" y="35473"/>
                  </a:cubicBezTo>
                  <a:cubicBezTo>
                    <a:pt x="62470" y="36407"/>
                    <a:pt x="57805" y="38739"/>
                    <a:pt x="52673" y="39205"/>
                  </a:cubicBezTo>
                  <a:cubicBezTo>
                    <a:pt x="46609" y="39205"/>
                    <a:pt x="41477" y="41072"/>
                    <a:pt x="37279" y="45737"/>
                  </a:cubicBezTo>
                  <a:cubicBezTo>
                    <a:pt x="36812" y="46203"/>
                    <a:pt x="34479" y="46670"/>
                    <a:pt x="33546" y="46203"/>
                  </a:cubicBezTo>
                  <a:cubicBezTo>
                    <a:pt x="27949" y="43871"/>
                    <a:pt x="24216" y="39672"/>
                    <a:pt x="22817" y="33607"/>
                  </a:cubicBezTo>
                  <a:cubicBezTo>
                    <a:pt x="21417" y="28009"/>
                    <a:pt x="26082" y="21478"/>
                    <a:pt x="31681" y="21012"/>
                  </a:cubicBezTo>
                  <a:close/>
                  <a:moveTo>
                    <a:pt x="58738" y="101251"/>
                  </a:moveTo>
                  <a:cubicBezTo>
                    <a:pt x="58738" y="101251"/>
                    <a:pt x="59204" y="101251"/>
                    <a:pt x="59204" y="101251"/>
                  </a:cubicBezTo>
                  <a:cubicBezTo>
                    <a:pt x="60137" y="99851"/>
                    <a:pt x="61070" y="98918"/>
                    <a:pt x="62937" y="98918"/>
                  </a:cubicBezTo>
                  <a:cubicBezTo>
                    <a:pt x="64336" y="98918"/>
                    <a:pt x="64802" y="100318"/>
                    <a:pt x="64802" y="101251"/>
                  </a:cubicBezTo>
                  <a:cubicBezTo>
                    <a:pt x="64802" y="101717"/>
                    <a:pt x="63869" y="102184"/>
                    <a:pt x="63403" y="102184"/>
                  </a:cubicBezTo>
                  <a:cubicBezTo>
                    <a:pt x="62003" y="101717"/>
                    <a:pt x="60604" y="101251"/>
                    <a:pt x="59204" y="100784"/>
                  </a:cubicBezTo>
                  <a:cubicBezTo>
                    <a:pt x="59204" y="101717"/>
                    <a:pt x="59204" y="101717"/>
                    <a:pt x="58738" y="101251"/>
                  </a:cubicBezTo>
                  <a:cubicBezTo>
                    <a:pt x="58738" y="101717"/>
                    <a:pt x="58271" y="102184"/>
                    <a:pt x="58271" y="102184"/>
                  </a:cubicBezTo>
                  <a:cubicBezTo>
                    <a:pt x="58271" y="101717"/>
                    <a:pt x="58738" y="101717"/>
                    <a:pt x="58738" y="10125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Freeform: Shape 54">
              <a:extLst>
                <a:ext uri="{FF2B5EF4-FFF2-40B4-BE49-F238E27FC236}">
                  <a16:creationId xmlns:a16="http://schemas.microsoft.com/office/drawing/2014/main" id="{88C1A070-CBF6-4688-BFFD-51E9C0C0B746}"/>
                </a:ext>
              </a:extLst>
            </p:cNvPr>
            <p:cNvSpPr/>
            <p:nvPr/>
          </p:nvSpPr>
          <p:spPr>
            <a:xfrm>
              <a:off x="2210844" y="2410970"/>
              <a:ext cx="4665" cy="4665"/>
            </a:xfrm>
            <a:custGeom>
              <a:avLst/>
              <a:gdLst/>
              <a:ahLst/>
              <a:cxnLst/>
              <a:rect l="0" t="0" r="0" b="0"/>
              <a:pathLst>
                <a:path>
                  <a:moveTo>
                    <a:pt x="0" y="0"/>
                  </a:moveTo>
                  <a:cubicBezTo>
                    <a:pt x="0" y="0"/>
                    <a:pt x="0" y="0"/>
                    <a:pt x="0" y="0"/>
                  </a:cubicBezTo>
                  <a:cubicBezTo>
                    <a:pt x="467" y="467"/>
                    <a:pt x="467" y="467"/>
                    <a:pt x="0" y="0"/>
                  </a:cubicBezTo>
                  <a:cubicBezTo>
                    <a:pt x="467"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6" name="Freeform: Shape 55">
              <a:extLst>
                <a:ext uri="{FF2B5EF4-FFF2-40B4-BE49-F238E27FC236}">
                  <a16:creationId xmlns:a16="http://schemas.microsoft.com/office/drawing/2014/main" id="{4FEA4ECA-A512-4B2F-993B-A9E9E81C7600}"/>
                </a:ext>
              </a:extLst>
            </p:cNvPr>
            <p:cNvSpPr/>
            <p:nvPr/>
          </p:nvSpPr>
          <p:spPr>
            <a:xfrm>
              <a:off x="2114844" y="2330141"/>
              <a:ext cx="97966" cy="102632"/>
            </a:xfrm>
            <a:custGeom>
              <a:avLst/>
              <a:gdLst/>
              <a:ahLst/>
              <a:cxnLst/>
              <a:rect l="0" t="0" r="0" b="0"/>
              <a:pathLst>
                <a:path w="97966" h="102631">
                  <a:moveTo>
                    <a:pt x="90868" y="51906"/>
                  </a:moveTo>
                  <a:cubicBezTo>
                    <a:pt x="91335" y="50507"/>
                    <a:pt x="90868" y="48174"/>
                    <a:pt x="89935" y="46775"/>
                  </a:cubicBezTo>
                  <a:cubicBezTo>
                    <a:pt x="89002" y="45375"/>
                    <a:pt x="87136" y="43976"/>
                    <a:pt x="85737" y="42576"/>
                  </a:cubicBezTo>
                  <a:cubicBezTo>
                    <a:pt x="84337" y="41177"/>
                    <a:pt x="82938" y="40244"/>
                    <a:pt x="80605" y="41177"/>
                  </a:cubicBezTo>
                  <a:cubicBezTo>
                    <a:pt x="78739" y="42110"/>
                    <a:pt x="77340" y="43043"/>
                    <a:pt x="75474" y="43976"/>
                  </a:cubicBezTo>
                  <a:cubicBezTo>
                    <a:pt x="71275" y="46308"/>
                    <a:pt x="67077" y="45842"/>
                    <a:pt x="62411" y="44909"/>
                  </a:cubicBezTo>
                  <a:cubicBezTo>
                    <a:pt x="60079" y="44442"/>
                    <a:pt x="59146" y="42576"/>
                    <a:pt x="59612" y="39311"/>
                  </a:cubicBezTo>
                  <a:cubicBezTo>
                    <a:pt x="59612" y="38844"/>
                    <a:pt x="60079" y="37911"/>
                    <a:pt x="60079" y="37445"/>
                  </a:cubicBezTo>
                  <a:cubicBezTo>
                    <a:pt x="60545" y="33713"/>
                    <a:pt x="58679" y="31380"/>
                    <a:pt x="54947" y="30914"/>
                  </a:cubicBezTo>
                  <a:cubicBezTo>
                    <a:pt x="53081" y="30447"/>
                    <a:pt x="51682" y="30914"/>
                    <a:pt x="49816" y="30914"/>
                  </a:cubicBezTo>
                  <a:cubicBezTo>
                    <a:pt x="49816" y="30914"/>
                    <a:pt x="49816" y="31380"/>
                    <a:pt x="49816" y="31380"/>
                  </a:cubicBezTo>
                  <a:lnTo>
                    <a:pt x="49349" y="31847"/>
                  </a:lnTo>
                  <a:lnTo>
                    <a:pt x="49349" y="30914"/>
                  </a:lnTo>
                  <a:cubicBezTo>
                    <a:pt x="49349" y="30914"/>
                    <a:pt x="49816" y="30914"/>
                    <a:pt x="49816" y="30914"/>
                  </a:cubicBezTo>
                  <a:cubicBezTo>
                    <a:pt x="51682" y="25315"/>
                    <a:pt x="55414" y="21117"/>
                    <a:pt x="59612" y="17385"/>
                  </a:cubicBezTo>
                  <a:cubicBezTo>
                    <a:pt x="63811" y="14119"/>
                    <a:pt x="65210" y="8988"/>
                    <a:pt x="68009" y="4789"/>
                  </a:cubicBezTo>
                  <a:cubicBezTo>
                    <a:pt x="68476" y="3856"/>
                    <a:pt x="68476" y="2457"/>
                    <a:pt x="68476" y="1524"/>
                  </a:cubicBezTo>
                  <a:cubicBezTo>
                    <a:pt x="68476" y="591"/>
                    <a:pt x="65210" y="-342"/>
                    <a:pt x="63344" y="124"/>
                  </a:cubicBezTo>
                  <a:cubicBezTo>
                    <a:pt x="56813" y="1524"/>
                    <a:pt x="51682" y="4323"/>
                    <a:pt x="47017" y="9454"/>
                  </a:cubicBezTo>
                  <a:cubicBezTo>
                    <a:pt x="38153" y="20184"/>
                    <a:pt x="30222" y="31847"/>
                    <a:pt x="23225" y="44442"/>
                  </a:cubicBezTo>
                  <a:cubicBezTo>
                    <a:pt x="19493" y="50973"/>
                    <a:pt x="15294" y="55638"/>
                    <a:pt x="8297" y="58437"/>
                  </a:cubicBezTo>
                  <a:cubicBezTo>
                    <a:pt x="5964" y="59370"/>
                    <a:pt x="6431" y="61236"/>
                    <a:pt x="7364" y="63102"/>
                  </a:cubicBezTo>
                  <a:cubicBezTo>
                    <a:pt x="9230" y="65435"/>
                    <a:pt x="8763" y="67768"/>
                    <a:pt x="6431" y="69634"/>
                  </a:cubicBezTo>
                  <a:cubicBezTo>
                    <a:pt x="4098" y="71966"/>
                    <a:pt x="2232" y="74299"/>
                    <a:pt x="366" y="76631"/>
                  </a:cubicBezTo>
                  <a:cubicBezTo>
                    <a:pt x="-567" y="78031"/>
                    <a:pt x="366" y="80830"/>
                    <a:pt x="2232" y="81296"/>
                  </a:cubicBezTo>
                  <a:cubicBezTo>
                    <a:pt x="4098" y="81763"/>
                    <a:pt x="5964" y="82696"/>
                    <a:pt x="7830" y="82696"/>
                  </a:cubicBezTo>
                  <a:cubicBezTo>
                    <a:pt x="14361" y="82229"/>
                    <a:pt x="20892" y="81763"/>
                    <a:pt x="26957" y="83629"/>
                  </a:cubicBezTo>
                  <a:cubicBezTo>
                    <a:pt x="32089" y="85028"/>
                    <a:pt x="36754" y="85028"/>
                    <a:pt x="41885" y="83629"/>
                  </a:cubicBezTo>
                  <a:cubicBezTo>
                    <a:pt x="47483" y="82229"/>
                    <a:pt x="51682" y="85961"/>
                    <a:pt x="56347" y="87827"/>
                  </a:cubicBezTo>
                  <a:cubicBezTo>
                    <a:pt x="56347" y="87827"/>
                    <a:pt x="56347" y="89227"/>
                    <a:pt x="56347" y="89227"/>
                  </a:cubicBezTo>
                  <a:cubicBezTo>
                    <a:pt x="54481" y="91093"/>
                    <a:pt x="52615" y="92492"/>
                    <a:pt x="51215" y="94825"/>
                  </a:cubicBezTo>
                  <a:cubicBezTo>
                    <a:pt x="50749" y="95758"/>
                    <a:pt x="50749" y="97158"/>
                    <a:pt x="51215" y="98091"/>
                  </a:cubicBezTo>
                  <a:cubicBezTo>
                    <a:pt x="51682" y="99024"/>
                    <a:pt x="53548" y="99490"/>
                    <a:pt x="54481" y="99490"/>
                  </a:cubicBezTo>
                  <a:cubicBezTo>
                    <a:pt x="57280" y="99490"/>
                    <a:pt x="59612" y="98091"/>
                    <a:pt x="61012" y="95758"/>
                  </a:cubicBezTo>
                  <a:cubicBezTo>
                    <a:pt x="64277" y="90626"/>
                    <a:pt x="70342" y="89693"/>
                    <a:pt x="74541" y="85495"/>
                  </a:cubicBezTo>
                  <a:cubicBezTo>
                    <a:pt x="74541" y="85495"/>
                    <a:pt x="75940" y="86428"/>
                    <a:pt x="75940" y="86428"/>
                  </a:cubicBezTo>
                  <a:cubicBezTo>
                    <a:pt x="75474" y="89693"/>
                    <a:pt x="74541" y="92492"/>
                    <a:pt x="74541" y="95758"/>
                  </a:cubicBezTo>
                  <a:cubicBezTo>
                    <a:pt x="74541" y="96691"/>
                    <a:pt x="75007" y="98557"/>
                    <a:pt x="75474" y="99024"/>
                  </a:cubicBezTo>
                  <a:cubicBezTo>
                    <a:pt x="79206" y="101356"/>
                    <a:pt x="82471" y="104155"/>
                    <a:pt x="87136" y="104622"/>
                  </a:cubicBezTo>
                  <a:cubicBezTo>
                    <a:pt x="89469" y="104622"/>
                    <a:pt x="92734" y="103222"/>
                    <a:pt x="93667" y="101356"/>
                  </a:cubicBezTo>
                  <a:cubicBezTo>
                    <a:pt x="95533" y="97158"/>
                    <a:pt x="96933" y="92959"/>
                    <a:pt x="98332" y="88760"/>
                  </a:cubicBezTo>
                  <a:cubicBezTo>
                    <a:pt x="99732" y="85495"/>
                    <a:pt x="97866" y="83162"/>
                    <a:pt x="96000" y="80830"/>
                  </a:cubicBezTo>
                  <a:cubicBezTo>
                    <a:pt x="95533" y="80830"/>
                    <a:pt x="95533" y="80830"/>
                    <a:pt x="95067" y="80830"/>
                  </a:cubicBezTo>
                  <a:cubicBezTo>
                    <a:pt x="94600" y="81296"/>
                    <a:pt x="94600" y="81296"/>
                    <a:pt x="94134" y="81763"/>
                  </a:cubicBezTo>
                  <a:cubicBezTo>
                    <a:pt x="94134" y="81296"/>
                    <a:pt x="94134" y="80830"/>
                    <a:pt x="94600" y="80830"/>
                  </a:cubicBezTo>
                  <a:cubicBezTo>
                    <a:pt x="94600" y="80830"/>
                    <a:pt x="95067" y="80830"/>
                    <a:pt x="95067" y="80830"/>
                  </a:cubicBezTo>
                  <a:cubicBezTo>
                    <a:pt x="95067" y="80830"/>
                    <a:pt x="95533" y="80363"/>
                    <a:pt x="95533" y="80363"/>
                  </a:cubicBezTo>
                  <a:cubicBezTo>
                    <a:pt x="93201" y="78031"/>
                    <a:pt x="90868" y="77098"/>
                    <a:pt x="87603" y="78031"/>
                  </a:cubicBezTo>
                  <a:cubicBezTo>
                    <a:pt x="86670" y="78497"/>
                    <a:pt x="85737" y="77098"/>
                    <a:pt x="86203" y="75698"/>
                  </a:cubicBezTo>
                  <a:cubicBezTo>
                    <a:pt x="86670" y="73832"/>
                    <a:pt x="87603" y="71966"/>
                    <a:pt x="89002" y="70567"/>
                  </a:cubicBezTo>
                  <a:cubicBezTo>
                    <a:pt x="90402" y="68701"/>
                    <a:pt x="92734" y="66835"/>
                    <a:pt x="94134" y="65435"/>
                  </a:cubicBezTo>
                  <a:cubicBezTo>
                    <a:pt x="94600" y="64969"/>
                    <a:pt x="94600" y="64502"/>
                    <a:pt x="94134" y="63569"/>
                  </a:cubicBezTo>
                  <a:cubicBezTo>
                    <a:pt x="93667" y="62169"/>
                    <a:pt x="92734" y="61703"/>
                    <a:pt x="91335" y="61703"/>
                  </a:cubicBezTo>
                  <a:cubicBezTo>
                    <a:pt x="89469" y="61703"/>
                    <a:pt x="87603" y="63569"/>
                    <a:pt x="86203" y="61236"/>
                  </a:cubicBezTo>
                  <a:cubicBezTo>
                    <a:pt x="85270" y="59370"/>
                    <a:pt x="86203" y="57504"/>
                    <a:pt x="87136" y="56105"/>
                  </a:cubicBezTo>
                  <a:cubicBezTo>
                    <a:pt x="88536" y="54705"/>
                    <a:pt x="90402" y="53306"/>
                    <a:pt x="90868" y="5190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Freeform: Shape 56">
              <a:extLst>
                <a:ext uri="{FF2B5EF4-FFF2-40B4-BE49-F238E27FC236}">
                  <a16:creationId xmlns:a16="http://schemas.microsoft.com/office/drawing/2014/main" id="{F6CFFA6E-689D-4466-AE0C-14E34D1F6D1A}"/>
                </a:ext>
              </a:extLst>
            </p:cNvPr>
            <p:cNvSpPr/>
            <p:nvPr/>
          </p:nvSpPr>
          <p:spPr>
            <a:xfrm>
              <a:off x="1611290" y="1385697"/>
              <a:ext cx="116627" cy="65311"/>
            </a:xfrm>
            <a:custGeom>
              <a:avLst/>
              <a:gdLst/>
              <a:ahLst/>
              <a:cxnLst/>
              <a:rect l="0" t="0" r="0" b="0"/>
              <a:pathLst>
                <a:path w="116626" h="65310">
                  <a:moveTo>
                    <a:pt x="1959" y="52140"/>
                  </a:moveTo>
                  <a:cubicBezTo>
                    <a:pt x="8490" y="53539"/>
                    <a:pt x="11755" y="55405"/>
                    <a:pt x="15487" y="57271"/>
                  </a:cubicBezTo>
                  <a:cubicBezTo>
                    <a:pt x="18286" y="58671"/>
                    <a:pt x="20152" y="61003"/>
                    <a:pt x="22485" y="63336"/>
                  </a:cubicBezTo>
                  <a:cubicBezTo>
                    <a:pt x="24818" y="65669"/>
                    <a:pt x="29016" y="66135"/>
                    <a:pt x="31349" y="64269"/>
                  </a:cubicBezTo>
                  <a:cubicBezTo>
                    <a:pt x="34614" y="61936"/>
                    <a:pt x="37413" y="59604"/>
                    <a:pt x="40212" y="57271"/>
                  </a:cubicBezTo>
                  <a:cubicBezTo>
                    <a:pt x="41145" y="56805"/>
                    <a:pt x="42545" y="56805"/>
                    <a:pt x="43478" y="57271"/>
                  </a:cubicBezTo>
                  <a:cubicBezTo>
                    <a:pt x="45344" y="58204"/>
                    <a:pt x="47210" y="58204"/>
                    <a:pt x="48609" y="56338"/>
                  </a:cubicBezTo>
                  <a:cubicBezTo>
                    <a:pt x="51408" y="52140"/>
                    <a:pt x="54207" y="47475"/>
                    <a:pt x="57473" y="43743"/>
                  </a:cubicBezTo>
                  <a:cubicBezTo>
                    <a:pt x="60739" y="40011"/>
                    <a:pt x="64471" y="36279"/>
                    <a:pt x="68203" y="33013"/>
                  </a:cubicBezTo>
                  <a:cubicBezTo>
                    <a:pt x="69136" y="32547"/>
                    <a:pt x="70069" y="32080"/>
                    <a:pt x="71468" y="32080"/>
                  </a:cubicBezTo>
                  <a:cubicBezTo>
                    <a:pt x="73334" y="31614"/>
                    <a:pt x="73334" y="34413"/>
                    <a:pt x="71468" y="37212"/>
                  </a:cubicBezTo>
                  <a:cubicBezTo>
                    <a:pt x="68669" y="41410"/>
                    <a:pt x="65870" y="45609"/>
                    <a:pt x="63538" y="50274"/>
                  </a:cubicBezTo>
                  <a:cubicBezTo>
                    <a:pt x="62138" y="52606"/>
                    <a:pt x="62605" y="55405"/>
                    <a:pt x="63538" y="57738"/>
                  </a:cubicBezTo>
                  <a:cubicBezTo>
                    <a:pt x="64471" y="60070"/>
                    <a:pt x="68203" y="61470"/>
                    <a:pt x="70069" y="60070"/>
                  </a:cubicBezTo>
                  <a:cubicBezTo>
                    <a:pt x="71468" y="59137"/>
                    <a:pt x="73334" y="58204"/>
                    <a:pt x="74267" y="56338"/>
                  </a:cubicBezTo>
                  <a:cubicBezTo>
                    <a:pt x="76600" y="52140"/>
                    <a:pt x="79865" y="49807"/>
                    <a:pt x="84997" y="49341"/>
                  </a:cubicBezTo>
                  <a:cubicBezTo>
                    <a:pt x="86863" y="49341"/>
                    <a:pt x="88729" y="48408"/>
                    <a:pt x="90595" y="47475"/>
                  </a:cubicBezTo>
                  <a:cubicBezTo>
                    <a:pt x="92461" y="46542"/>
                    <a:pt x="94327" y="45609"/>
                    <a:pt x="95260" y="44209"/>
                  </a:cubicBezTo>
                  <a:cubicBezTo>
                    <a:pt x="98059" y="37212"/>
                    <a:pt x="106456" y="33480"/>
                    <a:pt x="107389" y="25082"/>
                  </a:cubicBezTo>
                  <a:cubicBezTo>
                    <a:pt x="107389" y="23683"/>
                    <a:pt x="109722" y="22283"/>
                    <a:pt x="111121" y="21350"/>
                  </a:cubicBezTo>
                  <a:cubicBezTo>
                    <a:pt x="112521" y="20417"/>
                    <a:pt x="114387" y="19951"/>
                    <a:pt x="116253" y="19018"/>
                  </a:cubicBezTo>
                  <a:cubicBezTo>
                    <a:pt x="118119" y="18085"/>
                    <a:pt x="119052" y="16219"/>
                    <a:pt x="119052" y="14353"/>
                  </a:cubicBezTo>
                  <a:cubicBezTo>
                    <a:pt x="119052" y="12020"/>
                    <a:pt x="119052" y="9221"/>
                    <a:pt x="119052" y="6889"/>
                  </a:cubicBezTo>
                  <a:cubicBezTo>
                    <a:pt x="119052" y="4090"/>
                    <a:pt x="116719" y="358"/>
                    <a:pt x="115320" y="824"/>
                  </a:cubicBezTo>
                  <a:cubicBezTo>
                    <a:pt x="113454" y="1291"/>
                    <a:pt x="111588" y="1757"/>
                    <a:pt x="110188" y="3157"/>
                  </a:cubicBezTo>
                  <a:cubicBezTo>
                    <a:pt x="107856" y="5956"/>
                    <a:pt x="105523" y="7355"/>
                    <a:pt x="103657" y="5489"/>
                  </a:cubicBezTo>
                  <a:cubicBezTo>
                    <a:pt x="98059" y="824"/>
                    <a:pt x="92461" y="1757"/>
                    <a:pt x="87796" y="358"/>
                  </a:cubicBezTo>
                  <a:cubicBezTo>
                    <a:pt x="84064" y="-575"/>
                    <a:pt x="80332" y="358"/>
                    <a:pt x="77066" y="2690"/>
                  </a:cubicBezTo>
                  <a:cubicBezTo>
                    <a:pt x="64004" y="12020"/>
                    <a:pt x="50475" y="20417"/>
                    <a:pt x="34614" y="24616"/>
                  </a:cubicBezTo>
                  <a:cubicBezTo>
                    <a:pt x="30882" y="25549"/>
                    <a:pt x="27617" y="28348"/>
                    <a:pt x="23885" y="28814"/>
                  </a:cubicBezTo>
                  <a:cubicBezTo>
                    <a:pt x="17353" y="29747"/>
                    <a:pt x="11755" y="33013"/>
                    <a:pt x="6624" y="36279"/>
                  </a:cubicBezTo>
                  <a:cubicBezTo>
                    <a:pt x="1492" y="39544"/>
                    <a:pt x="559" y="44209"/>
                    <a:pt x="93" y="49341"/>
                  </a:cubicBezTo>
                  <a:cubicBezTo>
                    <a:pt x="-374" y="50274"/>
                    <a:pt x="1026" y="52140"/>
                    <a:pt x="1959" y="5214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8" name="Freeform: Shape 57">
              <a:extLst>
                <a:ext uri="{FF2B5EF4-FFF2-40B4-BE49-F238E27FC236}">
                  <a16:creationId xmlns:a16="http://schemas.microsoft.com/office/drawing/2014/main" id="{A43F0298-E034-42C4-8FA9-8607AFE80F3D}"/>
                </a:ext>
              </a:extLst>
            </p:cNvPr>
            <p:cNvSpPr/>
            <p:nvPr/>
          </p:nvSpPr>
          <p:spPr>
            <a:xfrm>
              <a:off x="3155915" y="1473859"/>
              <a:ext cx="93301" cy="60646"/>
            </a:xfrm>
            <a:custGeom>
              <a:avLst/>
              <a:gdLst/>
              <a:ahLst/>
              <a:cxnLst/>
              <a:rect l="0" t="0" r="0" b="0"/>
              <a:pathLst>
                <a:path w="93301" h="60645">
                  <a:moveTo>
                    <a:pt x="3338" y="26957"/>
                  </a:moveTo>
                  <a:cubicBezTo>
                    <a:pt x="5671" y="36287"/>
                    <a:pt x="8003" y="39086"/>
                    <a:pt x="17333" y="39086"/>
                  </a:cubicBezTo>
                  <a:cubicBezTo>
                    <a:pt x="20132" y="39086"/>
                    <a:pt x="22931" y="38620"/>
                    <a:pt x="25730" y="38153"/>
                  </a:cubicBezTo>
                  <a:cubicBezTo>
                    <a:pt x="25730" y="38153"/>
                    <a:pt x="26197" y="37687"/>
                    <a:pt x="26197" y="37687"/>
                  </a:cubicBezTo>
                  <a:cubicBezTo>
                    <a:pt x="26663" y="37687"/>
                    <a:pt x="27130" y="37687"/>
                    <a:pt x="27596" y="37687"/>
                  </a:cubicBezTo>
                  <a:cubicBezTo>
                    <a:pt x="28996" y="37220"/>
                    <a:pt x="30395" y="36754"/>
                    <a:pt x="31328" y="36287"/>
                  </a:cubicBezTo>
                  <a:cubicBezTo>
                    <a:pt x="31795" y="36287"/>
                    <a:pt x="32728" y="36287"/>
                    <a:pt x="33194" y="36287"/>
                  </a:cubicBezTo>
                  <a:cubicBezTo>
                    <a:pt x="34127" y="37220"/>
                    <a:pt x="33194" y="37687"/>
                    <a:pt x="31328" y="37687"/>
                  </a:cubicBezTo>
                  <a:cubicBezTo>
                    <a:pt x="29929" y="37687"/>
                    <a:pt x="28529" y="37687"/>
                    <a:pt x="27596" y="37687"/>
                  </a:cubicBezTo>
                  <a:cubicBezTo>
                    <a:pt x="27130" y="37687"/>
                    <a:pt x="26663" y="38153"/>
                    <a:pt x="26663" y="38153"/>
                  </a:cubicBezTo>
                  <a:cubicBezTo>
                    <a:pt x="26197" y="38153"/>
                    <a:pt x="26197" y="38153"/>
                    <a:pt x="25730" y="38153"/>
                  </a:cubicBezTo>
                  <a:cubicBezTo>
                    <a:pt x="24797" y="39086"/>
                    <a:pt x="23398" y="40486"/>
                    <a:pt x="22465" y="41419"/>
                  </a:cubicBezTo>
                  <a:cubicBezTo>
                    <a:pt x="20132" y="43285"/>
                    <a:pt x="20132" y="46084"/>
                    <a:pt x="22465" y="47483"/>
                  </a:cubicBezTo>
                  <a:cubicBezTo>
                    <a:pt x="25730" y="49349"/>
                    <a:pt x="28996" y="51215"/>
                    <a:pt x="32262" y="53548"/>
                  </a:cubicBezTo>
                  <a:cubicBezTo>
                    <a:pt x="35527" y="56347"/>
                    <a:pt x="39259" y="56347"/>
                    <a:pt x="42991" y="55414"/>
                  </a:cubicBezTo>
                  <a:cubicBezTo>
                    <a:pt x="47656" y="54014"/>
                    <a:pt x="51388" y="54947"/>
                    <a:pt x="54654" y="59146"/>
                  </a:cubicBezTo>
                  <a:cubicBezTo>
                    <a:pt x="58852" y="63811"/>
                    <a:pt x="62585" y="63344"/>
                    <a:pt x="67716" y="58679"/>
                  </a:cubicBezTo>
                  <a:cubicBezTo>
                    <a:pt x="69582" y="56813"/>
                    <a:pt x="71448" y="54947"/>
                    <a:pt x="73781" y="54947"/>
                  </a:cubicBezTo>
                  <a:cubicBezTo>
                    <a:pt x="80778" y="54947"/>
                    <a:pt x="84044" y="52148"/>
                    <a:pt x="85443" y="45151"/>
                  </a:cubicBezTo>
                  <a:cubicBezTo>
                    <a:pt x="85910" y="41419"/>
                    <a:pt x="88242" y="38153"/>
                    <a:pt x="90575" y="34888"/>
                  </a:cubicBezTo>
                  <a:cubicBezTo>
                    <a:pt x="95240" y="28823"/>
                    <a:pt x="96173" y="22292"/>
                    <a:pt x="95706" y="15294"/>
                  </a:cubicBezTo>
                  <a:cubicBezTo>
                    <a:pt x="92441" y="13895"/>
                    <a:pt x="89175" y="11562"/>
                    <a:pt x="85443" y="11096"/>
                  </a:cubicBezTo>
                  <a:cubicBezTo>
                    <a:pt x="78446" y="10163"/>
                    <a:pt x="71915" y="8297"/>
                    <a:pt x="65383" y="5498"/>
                  </a:cubicBezTo>
                  <a:cubicBezTo>
                    <a:pt x="62118" y="4098"/>
                    <a:pt x="59319" y="5498"/>
                    <a:pt x="56986" y="7830"/>
                  </a:cubicBezTo>
                  <a:cubicBezTo>
                    <a:pt x="54187" y="10163"/>
                    <a:pt x="53721" y="10163"/>
                    <a:pt x="51855" y="5964"/>
                  </a:cubicBezTo>
                  <a:cubicBezTo>
                    <a:pt x="51388" y="4565"/>
                    <a:pt x="50922" y="3632"/>
                    <a:pt x="50455" y="2232"/>
                  </a:cubicBezTo>
                  <a:cubicBezTo>
                    <a:pt x="49522" y="366"/>
                    <a:pt x="47190" y="-567"/>
                    <a:pt x="45790" y="366"/>
                  </a:cubicBezTo>
                  <a:cubicBezTo>
                    <a:pt x="44857" y="833"/>
                    <a:pt x="43458" y="1766"/>
                    <a:pt x="42991" y="2699"/>
                  </a:cubicBezTo>
                  <a:cubicBezTo>
                    <a:pt x="42524" y="4565"/>
                    <a:pt x="42524" y="6431"/>
                    <a:pt x="42058" y="8297"/>
                  </a:cubicBezTo>
                  <a:cubicBezTo>
                    <a:pt x="41592" y="10163"/>
                    <a:pt x="42058" y="12495"/>
                    <a:pt x="40659" y="13428"/>
                  </a:cubicBezTo>
                  <a:cubicBezTo>
                    <a:pt x="38792" y="15294"/>
                    <a:pt x="37859" y="12495"/>
                    <a:pt x="36460" y="11562"/>
                  </a:cubicBezTo>
                  <a:cubicBezTo>
                    <a:pt x="35994" y="11096"/>
                    <a:pt x="35060" y="10629"/>
                    <a:pt x="34594" y="11096"/>
                  </a:cubicBezTo>
                  <a:cubicBezTo>
                    <a:pt x="28063" y="11562"/>
                    <a:pt x="23864" y="8297"/>
                    <a:pt x="20132" y="3632"/>
                  </a:cubicBezTo>
                  <a:cubicBezTo>
                    <a:pt x="19199" y="2699"/>
                    <a:pt x="18266" y="2232"/>
                    <a:pt x="16867" y="1299"/>
                  </a:cubicBezTo>
                  <a:cubicBezTo>
                    <a:pt x="15001" y="-100"/>
                    <a:pt x="11735" y="1299"/>
                    <a:pt x="11735" y="4565"/>
                  </a:cubicBezTo>
                  <a:cubicBezTo>
                    <a:pt x="11735" y="5964"/>
                    <a:pt x="12202" y="7364"/>
                    <a:pt x="11735" y="8297"/>
                  </a:cubicBezTo>
                  <a:cubicBezTo>
                    <a:pt x="11269" y="9230"/>
                    <a:pt x="10802" y="11096"/>
                    <a:pt x="9869" y="11096"/>
                  </a:cubicBezTo>
                  <a:cubicBezTo>
                    <a:pt x="8936" y="11562"/>
                    <a:pt x="8003" y="10163"/>
                    <a:pt x="6604" y="10163"/>
                  </a:cubicBezTo>
                  <a:cubicBezTo>
                    <a:pt x="5671" y="10163"/>
                    <a:pt x="3804" y="9696"/>
                    <a:pt x="3338" y="10163"/>
                  </a:cubicBezTo>
                  <a:cubicBezTo>
                    <a:pt x="1472" y="12495"/>
                    <a:pt x="-394" y="15761"/>
                    <a:pt x="72" y="19026"/>
                  </a:cubicBezTo>
                  <a:cubicBezTo>
                    <a:pt x="1939" y="22292"/>
                    <a:pt x="2871" y="24624"/>
                    <a:pt x="3338" y="2695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Freeform: Shape 58">
              <a:extLst>
                <a:ext uri="{FF2B5EF4-FFF2-40B4-BE49-F238E27FC236}">
                  <a16:creationId xmlns:a16="http://schemas.microsoft.com/office/drawing/2014/main" id="{2555A2AC-346D-4031-8F7C-6EEFFE4BAAD1}"/>
                </a:ext>
              </a:extLst>
            </p:cNvPr>
            <p:cNvSpPr/>
            <p:nvPr/>
          </p:nvSpPr>
          <p:spPr>
            <a:xfrm>
              <a:off x="1820378" y="1471479"/>
              <a:ext cx="79306" cy="88636"/>
            </a:xfrm>
            <a:custGeom>
              <a:avLst/>
              <a:gdLst/>
              <a:ahLst/>
              <a:cxnLst/>
              <a:rect l="0" t="0" r="0" b="0"/>
              <a:pathLst>
                <a:path w="79306" h="88636">
                  <a:moveTo>
                    <a:pt x="8397" y="1346"/>
                  </a:moveTo>
                  <a:cubicBezTo>
                    <a:pt x="7464" y="3679"/>
                    <a:pt x="6065" y="6011"/>
                    <a:pt x="5131" y="8344"/>
                  </a:cubicBezTo>
                  <a:cubicBezTo>
                    <a:pt x="4199" y="12542"/>
                    <a:pt x="4199" y="17207"/>
                    <a:pt x="933" y="20939"/>
                  </a:cubicBezTo>
                  <a:cubicBezTo>
                    <a:pt x="0" y="21872"/>
                    <a:pt x="0" y="23272"/>
                    <a:pt x="0" y="24671"/>
                  </a:cubicBezTo>
                  <a:cubicBezTo>
                    <a:pt x="933" y="30736"/>
                    <a:pt x="3732" y="36801"/>
                    <a:pt x="933" y="43332"/>
                  </a:cubicBezTo>
                  <a:cubicBezTo>
                    <a:pt x="933" y="43798"/>
                    <a:pt x="2799" y="44731"/>
                    <a:pt x="3265" y="45664"/>
                  </a:cubicBezTo>
                  <a:cubicBezTo>
                    <a:pt x="4199" y="46597"/>
                    <a:pt x="6065" y="47530"/>
                    <a:pt x="5598" y="47997"/>
                  </a:cubicBezTo>
                  <a:cubicBezTo>
                    <a:pt x="4199" y="54528"/>
                    <a:pt x="8397" y="55461"/>
                    <a:pt x="13062" y="56394"/>
                  </a:cubicBezTo>
                  <a:cubicBezTo>
                    <a:pt x="18660" y="57327"/>
                    <a:pt x="24258" y="57793"/>
                    <a:pt x="30323" y="58260"/>
                  </a:cubicBezTo>
                  <a:cubicBezTo>
                    <a:pt x="30789" y="58260"/>
                    <a:pt x="31722" y="59193"/>
                    <a:pt x="31722" y="59193"/>
                  </a:cubicBezTo>
                  <a:cubicBezTo>
                    <a:pt x="31256" y="60126"/>
                    <a:pt x="30789" y="61992"/>
                    <a:pt x="29856" y="62458"/>
                  </a:cubicBezTo>
                  <a:cubicBezTo>
                    <a:pt x="27524" y="63391"/>
                    <a:pt x="25191" y="63858"/>
                    <a:pt x="22859" y="64791"/>
                  </a:cubicBezTo>
                  <a:cubicBezTo>
                    <a:pt x="19593" y="65724"/>
                    <a:pt x="17727" y="68523"/>
                    <a:pt x="17261" y="71789"/>
                  </a:cubicBezTo>
                  <a:cubicBezTo>
                    <a:pt x="16794" y="74121"/>
                    <a:pt x="16794" y="76920"/>
                    <a:pt x="16328" y="79253"/>
                  </a:cubicBezTo>
                  <a:cubicBezTo>
                    <a:pt x="16328" y="81585"/>
                    <a:pt x="18194" y="84384"/>
                    <a:pt x="20060" y="85317"/>
                  </a:cubicBezTo>
                  <a:cubicBezTo>
                    <a:pt x="24725" y="86717"/>
                    <a:pt x="29856" y="88116"/>
                    <a:pt x="34988" y="89516"/>
                  </a:cubicBezTo>
                  <a:cubicBezTo>
                    <a:pt x="40119" y="90449"/>
                    <a:pt x="45251" y="87650"/>
                    <a:pt x="47584" y="82985"/>
                  </a:cubicBezTo>
                  <a:cubicBezTo>
                    <a:pt x="48050" y="82052"/>
                    <a:pt x="48517" y="80652"/>
                    <a:pt x="48983" y="79253"/>
                  </a:cubicBezTo>
                  <a:cubicBezTo>
                    <a:pt x="50383" y="74588"/>
                    <a:pt x="54115" y="72722"/>
                    <a:pt x="58780" y="72255"/>
                  </a:cubicBezTo>
                  <a:cubicBezTo>
                    <a:pt x="60179" y="68523"/>
                    <a:pt x="61112" y="64324"/>
                    <a:pt x="63445" y="61059"/>
                  </a:cubicBezTo>
                  <a:cubicBezTo>
                    <a:pt x="65777" y="57327"/>
                    <a:pt x="68576" y="54061"/>
                    <a:pt x="71376" y="50329"/>
                  </a:cubicBezTo>
                  <a:cubicBezTo>
                    <a:pt x="71842" y="49863"/>
                    <a:pt x="72309" y="49396"/>
                    <a:pt x="72775" y="48930"/>
                  </a:cubicBezTo>
                  <a:cubicBezTo>
                    <a:pt x="75574" y="43332"/>
                    <a:pt x="78840" y="37734"/>
                    <a:pt x="81639" y="32136"/>
                  </a:cubicBezTo>
                  <a:cubicBezTo>
                    <a:pt x="82105" y="31203"/>
                    <a:pt x="82105" y="29803"/>
                    <a:pt x="81639" y="28403"/>
                  </a:cubicBezTo>
                  <a:cubicBezTo>
                    <a:pt x="80706" y="26071"/>
                    <a:pt x="79773" y="23738"/>
                    <a:pt x="78840" y="21406"/>
                  </a:cubicBezTo>
                  <a:cubicBezTo>
                    <a:pt x="77907" y="19540"/>
                    <a:pt x="76041" y="18607"/>
                    <a:pt x="74175" y="19073"/>
                  </a:cubicBezTo>
                  <a:cubicBezTo>
                    <a:pt x="69043" y="20473"/>
                    <a:pt x="66244" y="17674"/>
                    <a:pt x="63445" y="14408"/>
                  </a:cubicBezTo>
                  <a:cubicBezTo>
                    <a:pt x="58313" y="13009"/>
                    <a:pt x="53182" y="13009"/>
                    <a:pt x="48050" y="14408"/>
                  </a:cubicBezTo>
                  <a:cubicBezTo>
                    <a:pt x="46184" y="17674"/>
                    <a:pt x="43852" y="20473"/>
                    <a:pt x="43852" y="24671"/>
                  </a:cubicBezTo>
                  <a:cubicBezTo>
                    <a:pt x="43852" y="29336"/>
                    <a:pt x="43852" y="33535"/>
                    <a:pt x="43852" y="38200"/>
                  </a:cubicBezTo>
                  <a:cubicBezTo>
                    <a:pt x="43852" y="38667"/>
                    <a:pt x="43385" y="39600"/>
                    <a:pt x="43385" y="40066"/>
                  </a:cubicBezTo>
                  <a:cubicBezTo>
                    <a:pt x="42452" y="40533"/>
                    <a:pt x="41986" y="40066"/>
                    <a:pt x="41519" y="38667"/>
                  </a:cubicBezTo>
                  <a:cubicBezTo>
                    <a:pt x="39653" y="34002"/>
                    <a:pt x="37787" y="29336"/>
                    <a:pt x="35921" y="24671"/>
                  </a:cubicBezTo>
                  <a:cubicBezTo>
                    <a:pt x="35454" y="23738"/>
                    <a:pt x="34055" y="23272"/>
                    <a:pt x="32655" y="23272"/>
                  </a:cubicBezTo>
                  <a:cubicBezTo>
                    <a:pt x="31722" y="23272"/>
                    <a:pt x="29856" y="23738"/>
                    <a:pt x="29390" y="24671"/>
                  </a:cubicBezTo>
                  <a:cubicBezTo>
                    <a:pt x="26591" y="30269"/>
                    <a:pt x="24258" y="35868"/>
                    <a:pt x="21926" y="41466"/>
                  </a:cubicBezTo>
                  <a:cubicBezTo>
                    <a:pt x="21926" y="41466"/>
                    <a:pt x="21926" y="41932"/>
                    <a:pt x="22392" y="41932"/>
                  </a:cubicBezTo>
                  <a:lnTo>
                    <a:pt x="21459" y="41932"/>
                  </a:lnTo>
                  <a:lnTo>
                    <a:pt x="21926" y="41466"/>
                  </a:lnTo>
                  <a:cubicBezTo>
                    <a:pt x="21926" y="41466"/>
                    <a:pt x="21926" y="41466"/>
                    <a:pt x="21926" y="41466"/>
                  </a:cubicBezTo>
                  <a:cubicBezTo>
                    <a:pt x="20060" y="38200"/>
                    <a:pt x="18194" y="35401"/>
                    <a:pt x="20060" y="31203"/>
                  </a:cubicBezTo>
                  <a:cubicBezTo>
                    <a:pt x="20993" y="29336"/>
                    <a:pt x="21926" y="27004"/>
                    <a:pt x="21459" y="25604"/>
                  </a:cubicBezTo>
                  <a:cubicBezTo>
                    <a:pt x="19593" y="20939"/>
                    <a:pt x="19127" y="15808"/>
                    <a:pt x="19593" y="10676"/>
                  </a:cubicBezTo>
                  <a:cubicBezTo>
                    <a:pt x="19593" y="9277"/>
                    <a:pt x="19127" y="7877"/>
                    <a:pt x="18660" y="6944"/>
                  </a:cubicBezTo>
                  <a:cubicBezTo>
                    <a:pt x="17727" y="5078"/>
                    <a:pt x="16794" y="3679"/>
                    <a:pt x="16328" y="1813"/>
                  </a:cubicBezTo>
                  <a:cubicBezTo>
                    <a:pt x="13529" y="-520"/>
                    <a:pt x="9330" y="-520"/>
                    <a:pt x="8397" y="134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0" name="Freeform: Shape 59">
              <a:extLst>
                <a:ext uri="{FF2B5EF4-FFF2-40B4-BE49-F238E27FC236}">
                  <a16:creationId xmlns:a16="http://schemas.microsoft.com/office/drawing/2014/main" id="{BEC24E7A-EADD-405A-96C0-0779CF13FA72}"/>
                </a:ext>
              </a:extLst>
            </p:cNvPr>
            <p:cNvSpPr/>
            <p:nvPr/>
          </p:nvSpPr>
          <p:spPr>
            <a:xfrm>
              <a:off x="2835694" y="2268219"/>
              <a:ext cx="65311" cy="79306"/>
            </a:xfrm>
            <a:custGeom>
              <a:avLst/>
              <a:gdLst/>
              <a:ahLst/>
              <a:cxnLst/>
              <a:rect l="0" t="0" r="0" b="0"/>
              <a:pathLst>
                <a:path w="65310" h="79306">
                  <a:moveTo>
                    <a:pt x="28727" y="7931"/>
                  </a:moveTo>
                  <a:cubicBezTo>
                    <a:pt x="27327" y="10730"/>
                    <a:pt x="26861" y="13995"/>
                    <a:pt x="25461" y="16794"/>
                  </a:cubicBezTo>
                  <a:cubicBezTo>
                    <a:pt x="24995" y="17727"/>
                    <a:pt x="23595" y="18660"/>
                    <a:pt x="22196" y="18660"/>
                  </a:cubicBezTo>
                  <a:cubicBezTo>
                    <a:pt x="18463" y="19127"/>
                    <a:pt x="14731" y="19127"/>
                    <a:pt x="10999" y="19127"/>
                  </a:cubicBezTo>
                  <a:cubicBezTo>
                    <a:pt x="9133" y="19127"/>
                    <a:pt x="7267" y="20993"/>
                    <a:pt x="7267" y="22392"/>
                  </a:cubicBezTo>
                  <a:cubicBezTo>
                    <a:pt x="7267" y="26124"/>
                    <a:pt x="7734" y="30323"/>
                    <a:pt x="6801" y="33588"/>
                  </a:cubicBezTo>
                  <a:cubicBezTo>
                    <a:pt x="5868" y="37321"/>
                    <a:pt x="7267" y="39653"/>
                    <a:pt x="9600" y="41986"/>
                  </a:cubicBezTo>
                  <a:cubicBezTo>
                    <a:pt x="12865" y="45251"/>
                    <a:pt x="12865" y="48983"/>
                    <a:pt x="10999" y="52715"/>
                  </a:cubicBezTo>
                  <a:cubicBezTo>
                    <a:pt x="9133" y="55981"/>
                    <a:pt x="6801" y="59246"/>
                    <a:pt x="4935" y="62512"/>
                  </a:cubicBezTo>
                  <a:cubicBezTo>
                    <a:pt x="4002" y="63445"/>
                    <a:pt x="3069" y="64378"/>
                    <a:pt x="2136" y="65311"/>
                  </a:cubicBezTo>
                  <a:cubicBezTo>
                    <a:pt x="-1596" y="68576"/>
                    <a:pt x="-197" y="75108"/>
                    <a:pt x="4468" y="78373"/>
                  </a:cubicBezTo>
                  <a:cubicBezTo>
                    <a:pt x="10066" y="82572"/>
                    <a:pt x="16131" y="83038"/>
                    <a:pt x="22662" y="81172"/>
                  </a:cubicBezTo>
                  <a:cubicBezTo>
                    <a:pt x="26394" y="79773"/>
                    <a:pt x="29660" y="78373"/>
                    <a:pt x="32925" y="76041"/>
                  </a:cubicBezTo>
                  <a:cubicBezTo>
                    <a:pt x="38523" y="72775"/>
                    <a:pt x="44121" y="69976"/>
                    <a:pt x="50652" y="69509"/>
                  </a:cubicBezTo>
                  <a:cubicBezTo>
                    <a:pt x="53451" y="69043"/>
                    <a:pt x="55318" y="67177"/>
                    <a:pt x="56717" y="65311"/>
                  </a:cubicBezTo>
                  <a:cubicBezTo>
                    <a:pt x="61382" y="57847"/>
                    <a:pt x="63248" y="50383"/>
                    <a:pt x="61382" y="41519"/>
                  </a:cubicBezTo>
                  <a:cubicBezTo>
                    <a:pt x="60916" y="39653"/>
                    <a:pt x="60449" y="37787"/>
                    <a:pt x="60449" y="35921"/>
                  </a:cubicBezTo>
                  <a:cubicBezTo>
                    <a:pt x="59983" y="33122"/>
                    <a:pt x="60916" y="30789"/>
                    <a:pt x="62782" y="28923"/>
                  </a:cubicBezTo>
                  <a:cubicBezTo>
                    <a:pt x="63715" y="27990"/>
                    <a:pt x="64648" y="27057"/>
                    <a:pt x="65581" y="26124"/>
                  </a:cubicBezTo>
                  <a:cubicBezTo>
                    <a:pt x="69779" y="21926"/>
                    <a:pt x="69779" y="17261"/>
                    <a:pt x="66980" y="12129"/>
                  </a:cubicBezTo>
                  <a:cubicBezTo>
                    <a:pt x="66047" y="9797"/>
                    <a:pt x="64648" y="7464"/>
                    <a:pt x="62782" y="5598"/>
                  </a:cubicBezTo>
                  <a:cubicBezTo>
                    <a:pt x="61849" y="4199"/>
                    <a:pt x="59983" y="2799"/>
                    <a:pt x="58116" y="2333"/>
                  </a:cubicBezTo>
                  <a:cubicBezTo>
                    <a:pt x="52985" y="1399"/>
                    <a:pt x="48320" y="933"/>
                    <a:pt x="43188" y="0"/>
                  </a:cubicBezTo>
                  <a:cubicBezTo>
                    <a:pt x="41789" y="0"/>
                    <a:pt x="40389" y="466"/>
                    <a:pt x="38990" y="466"/>
                  </a:cubicBezTo>
                  <a:cubicBezTo>
                    <a:pt x="34325" y="1399"/>
                    <a:pt x="30593" y="3266"/>
                    <a:pt x="28727"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Freeform: Shape 60">
              <a:extLst>
                <a:ext uri="{FF2B5EF4-FFF2-40B4-BE49-F238E27FC236}">
                  <a16:creationId xmlns:a16="http://schemas.microsoft.com/office/drawing/2014/main" id="{70325CD8-1679-4D2A-9665-4C8E6441870C}"/>
                </a:ext>
              </a:extLst>
            </p:cNvPr>
            <p:cNvSpPr/>
            <p:nvPr/>
          </p:nvSpPr>
          <p:spPr>
            <a:xfrm>
              <a:off x="5096164" y="2360102"/>
              <a:ext cx="79306" cy="97966"/>
            </a:xfrm>
            <a:custGeom>
              <a:avLst/>
              <a:gdLst/>
              <a:ahLst/>
              <a:cxnLst/>
              <a:rect l="0" t="0" r="0" b="0"/>
              <a:pathLst>
                <a:path w="79306" h="97966">
                  <a:moveTo>
                    <a:pt x="26" y="75593"/>
                  </a:moveTo>
                  <a:cubicBezTo>
                    <a:pt x="-441" y="81658"/>
                    <a:pt x="5623" y="83990"/>
                    <a:pt x="7490" y="88655"/>
                  </a:cubicBezTo>
                  <a:cubicBezTo>
                    <a:pt x="8889" y="92387"/>
                    <a:pt x="10288" y="95653"/>
                    <a:pt x="12155" y="99385"/>
                  </a:cubicBezTo>
                  <a:cubicBezTo>
                    <a:pt x="12621" y="100318"/>
                    <a:pt x="14487" y="100784"/>
                    <a:pt x="15420" y="100318"/>
                  </a:cubicBezTo>
                  <a:cubicBezTo>
                    <a:pt x="19619" y="97519"/>
                    <a:pt x="23817" y="94720"/>
                    <a:pt x="27549" y="91454"/>
                  </a:cubicBezTo>
                  <a:cubicBezTo>
                    <a:pt x="28949" y="90521"/>
                    <a:pt x="28949" y="87256"/>
                    <a:pt x="27549" y="86323"/>
                  </a:cubicBezTo>
                  <a:cubicBezTo>
                    <a:pt x="23351" y="83990"/>
                    <a:pt x="18686" y="81191"/>
                    <a:pt x="14487" y="78392"/>
                  </a:cubicBezTo>
                  <a:cubicBezTo>
                    <a:pt x="14021" y="78392"/>
                    <a:pt x="14021" y="76526"/>
                    <a:pt x="14487" y="76526"/>
                  </a:cubicBezTo>
                  <a:cubicBezTo>
                    <a:pt x="16820" y="75593"/>
                    <a:pt x="19619" y="75126"/>
                    <a:pt x="21485" y="73727"/>
                  </a:cubicBezTo>
                  <a:cubicBezTo>
                    <a:pt x="28949" y="68595"/>
                    <a:pt x="35946" y="69995"/>
                    <a:pt x="42478" y="75593"/>
                  </a:cubicBezTo>
                  <a:cubicBezTo>
                    <a:pt x="45743" y="78392"/>
                    <a:pt x="49942" y="80258"/>
                    <a:pt x="54607" y="80725"/>
                  </a:cubicBezTo>
                  <a:cubicBezTo>
                    <a:pt x="56006" y="80725"/>
                    <a:pt x="57406" y="80258"/>
                    <a:pt x="57406" y="78859"/>
                  </a:cubicBezTo>
                  <a:cubicBezTo>
                    <a:pt x="58339" y="75126"/>
                    <a:pt x="58805" y="71394"/>
                    <a:pt x="59738" y="67662"/>
                  </a:cubicBezTo>
                  <a:cubicBezTo>
                    <a:pt x="61138" y="62997"/>
                    <a:pt x="63470" y="59732"/>
                    <a:pt x="68135" y="58332"/>
                  </a:cubicBezTo>
                  <a:cubicBezTo>
                    <a:pt x="72334" y="56933"/>
                    <a:pt x="76532" y="55067"/>
                    <a:pt x="80264" y="52734"/>
                  </a:cubicBezTo>
                  <a:cubicBezTo>
                    <a:pt x="83997" y="50868"/>
                    <a:pt x="84930" y="46203"/>
                    <a:pt x="82597" y="42938"/>
                  </a:cubicBezTo>
                  <a:cubicBezTo>
                    <a:pt x="80731" y="40138"/>
                    <a:pt x="78865" y="37806"/>
                    <a:pt x="76999" y="35007"/>
                  </a:cubicBezTo>
                  <a:cubicBezTo>
                    <a:pt x="75133" y="33607"/>
                    <a:pt x="74200" y="31275"/>
                    <a:pt x="73267" y="28942"/>
                  </a:cubicBezTo>
                  <a:cubicBezTo>
                    <a:pt x="71867" y="25677"/>
                    <a:pt x="70934" y="25210"/>
                    <a:pt x="69068" y="26610"/>
                  </a:cubicBezTo>
                  <a:cubicBezTo>
                    <a:pt x="63004" y="30808"/>
                    <a:pt x="57406" y="30342"/>
                    <a:pt x="50875" y="27543"/>
                  </a:cubicBezTo>
                  <a:cubicBezTo>
                    <a:pt x="42478" y="23811"/>
                    <a:pt x="35480" y="18213"/>
                    <a:pt x="29415" y="11682"/>
                  </a:cubicBezTo>
                  <a:cubicBezTo>
                    <a:pt x="25217" y="7017"/>
                    <a:pt x="20085" y="3284"/>
                    <a:pt x="14021" y="485"/>
                  </a:cubicBezTo>
                  <a:cubicBezTo>
                    <a:pt x="12155" y="-448"/>
                    <a:pt x="10288" y="19"/>
                    <a:pt x="8889" y="1418"/>
                  </a:cubicBezTo>
                  <a:cubicBezTo>
                    <a:pt x="7023" y="2818"/>
                    <a:pt x="7023" y="4684"/>
                    <a:pt x="7490" y="6550"/>
                  </a:cubicBezTo>
                  <a:cubicBezTo>
                    <a:pt x="8423" y="9349"/>
                    <a:pt x="9822" y="12615"/>
                    <a:pt x="11222" y="15414"/>
                  </a:cubicBezTo>
                  <a:cubicBezTo>
                    <a:pt x="12155" y="18213"/>
                    <a:pt x="13554" y="21478"/>
                    <a:pt x="14021" y="24277"/>
                  </a:cubicBezTo>
                  <a:cubicBezTo>
                    <a:pt x="14954" y="33141"/>
                    <a:pt x="14954" y="42005"/>
                    <a:pt x="15420" y="50868"/>
                  </a:cubicBezTo>
                  <a:cubicBezTo>
                    <a:pt x="15420" y="51801"/>
                    <a:pt x="13554" y="52734"/>
                    <a:pt x="12621" y="53201"/>
                  </a:cubicBezTo>
                  <a:cubicBezTo>
                    <a:pt x="11688" y="53667"/>
                    <a:pt x="10288" y="53201"/>
                    <a:pt x="8889" y="53667"/>
                  </a:cubicBezTo>
                  <a:cubicBezTo>
                    <a:pt x="5157" y="54134"/>
                    <a:pt x="5157" y="54134"/>
                    <a:pt x="5157" y="58332"/>
                  </a:cubicBezTo>
                  <a:cubicBezTo>
                    <a:pt x="5157" y="59732"/>
                    <a:pt x="5623" y="61131"/>
                    <a:pt x="5157" y="62064"/>
                  </a:cubicBezTo>
                  <a:cubicBezTo>
                    <a:pt x="4224" y="67662"/>
                    <a:pt x="492" y="70461"/>
                    <a:pt x="26" y="7559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Freeform: Shape 61">
              <a:extLst>
                <a:ext uri="{FF2B5EF4-FFF2-40B4-BE49-F238E27FC236}">
                  <a16:creationId xmlns:a16="http://schemas.microsoft.com/office/drawing/2014/main" id="{6F470B82-BAD1-4458-BB03-84747D7F69DB}"/>
                </a:ext>
              </a:extLst>
            </p:cNvPr>
            <p:cNvSpPr/>
            <p:nvPr/>
          </p:nvSpPr>
          <p:spPr>
            <a:xfrm>
              <a:off x="1877556" y="1346868"/>
              <a:ext cx="65311" cy="93301"/>
            </a:xfrm>
            <a:custGeom>
              <a:avLst/>
              <a:gdLst/>
              <a:ahLst/>
              <a:cxnLst/>
              <a:rect l="0" t="0" r="0" b="0"/>
              <a:pathLst>
                <a:path w="65310" h="93301">
                  <a:moveTo>
                    <a:pt x="6267" y="54115"/>
                  </a:moveTo>
                  <a:cubicBezTo>
                    <a:pt x="9999" y="54581"/>
                    <a:pt x="13265" y="55048"/>
                    <a:pt x="16531" y="56914"/>
                  </a:cubicBezTo>
                  <a:cubicBezTo>
                    <a:pt x="16531" y="56914"/>
                    <a:pt x="16531" y="57380"/>
                    <a:pt x="16531" y="57380"/>
                  </a:cubicBezTo>
                  <a:cubicBezTo>
                    <a:pt x="16531" y="57380"/>
                    <a:pt x="16997" y="57380"/>
                    <a:pt x="16997" y="56914"/>
                  </a:cubicBezTo>
                  <a:cubicBezTo>
                    <a:pt x="18863" y="58313"/>
                    <a:pt x="20263" y="60179"/>
                    <a:pt x="22129" y="61579"/>
                  </a:cubicBezTo>
                  <a:cubicBezTo>
                    <a:pt x="30059" y="67643"/>
                    <a:pt x="34258" y="74175"/>
                    <a:pt x="29126" y="84438"/>
                  </a:cubicBezTo>
                  <a:cubicBezTo>
                    <a:pt x="27727" y="87237"/>
                    <a:pt x="29126" y="90502"/>
                    <a:pt x="31925" y="92835"/>
                  </a:cubicBezTo>
                  <a:cubicBezTo>
                    <a:pt x="35191" y="95634"/>
                    <a:pt x="39856" y="95634"/>
                    <a:pt x="42655" y="93768"/>
                  </a:cubicBezTo>
                  <a:cubicBezTo>
                    <a:pt x="47787" y="90502"/>
                    <a:pt x="51052" y="86304"/>
                    <a:pt x="51985" y="80239"/>
                  </a:cubicBezTo>
                  <a:cubicBezTo>
                    <a:pt x="53385" y="72775"/>
                    <a:pt x="55717" y="65777"/>
                    <a:pt x="62248" y="60179"/>
                  </a:cubicBezTo>
                  <a:cubicBezTo>
                    <a:pt x="64114" y="58780"/>
                    <a:pt x="65047" y="55981"/>
                    <a:pt x="65980" y="53648"/>
                  </a:cubicBezTo>
                  <a:cubicBezTo>
                    <a:pt x="67846" y="48517"/>
                    <a:pt x="68313" y="43852"/>
                    <a:pt x="64114" y="39653"/>
                  </a:cubicBezTo>
                  <a:cubicBezTo>
                    <a:pt x="62248" y="37787"/>
                    <a:pt x="60849" y="35921"/>
                    <a:pt x="62248" y="33122"/>
                  </a:cubicBezTo>
                  <a:cubicBezTo>
                    <a:pt x="62715" y="32189"/>
                    <a:pt x="62715" y="30789"/>
                    <a:pt x="62715" y="29390"/>
                  </a:cubicBezTo>
                  <a:cubicBezTo>
                    <a:pt x="62715" y="20526"/>
                    <a:pt x="59449" y="17261"/>
                    <a:pt x="51052" y="20526"/>
                  </a:cubicBezTo>
                  <a:cubicBezTo>
                    <a:pt x="49653" y="20993"/>
                    <a:pt x="48719" y="21459"/>
                    <a:pt x="47320" y="21926"/>
                  </a:cubicBezTo>
                  <a:cubicBezTo>
                    <a:pt x="47320" y="21926"/>
                    <a:pt x="47320" y="21926"/>
                    <a:pt x="47320" y="22392"/>
                  </a:cubicBezTo>
                  <a:cubicBezTo>
                    <a:pt x="47320" y="23792"/>
                    <a:pt x="47320" y="24258"/>
                    <a:pt x="46387" y="22859"/>
                  </a:cubicBezTo>
                  <a:cubicBezTo>
                    <a:pt x="46853" y="22392"/>
                    <a:pt x="47320" y="22392"/>
                    <a:pt x="47320" y="21926"/>
                  </a:cubicBezTo>
                  <a:cubicBezTo>
                    <a:pt x="47787" y="18194"/>
                    <a:pt x="48253" y="14462"/>
                    <a:pt x="48253" y="10730"/>
                  </a:cubicBezTo>
                  <a:cubicBezTo>
                    <a:pt x="48253" y="4665"/>
                    <a:pt x="43121" y="0"/>
                    <a:pt x="37057" y="0"/>
                  </a:cubicBezTo>
                  <a:cubicBezTo>
                    <a:pt x="33325" y="0"/>
                    <a:pt x="29593" y="933"/>
                    <a:pt x="25861" y="0"/>
                  </a:cubicBezTo>
                  <a:cubicBezTo>
                    <a:pt x="24928" y="0"/>
                    <a:pt x="23528" y="933"/>
                    <a:pt x="22595" y="1866"/>
                  </a:cubicBezTo>
                  <a:cubicBezTo>
                    <a:pt x="18863" y="5598"/>
                    <a:pt x="15131" y="8864"/>
                    <a:pt x="16997" y="14928"/>
                  </a:cubicBezTo>
                  <a:cubicBezTo>
                    <a:pt x="17464" y="16328"/>
                    <a:pt x="16531" y="18660"/>
                    <a:pt x="16064" y="20060"/>
                  </a:cubicBezTo>
                  <a:cubicBezTo>
                    <a:pt x="15131" y="23792"/>
                    <a:pt x="15131" y="24258"/>
                    <a:pt x="19796" y="26591"/>
                  </a:cubicBezTo>
                  <a:cubicBezTo>
                    <a:pt x="19796" y="26591"/>
                    <a:pt x="19796" y="26591"/>
                    <a:pt x="19796" y="26124"/>
                  </a:cubicBezTo>
                  <a:cubicBezTo>
                    <a:pt x="20263" y="26124"/>
                    <a:pt x="20263" y="26124"/>
                    <a:pt x="20263" y="25658"/>
                  </a:cubicBezTo>
                  <a:cubicBezTo>
                    <a:pt x="20263" y="25191"/>
                    <a:pt x="20729" y="24725"/>
                    <a:pt x="20729" y="24725"/>
                  </a:cubicBezTo>
                  <a:cubicBezTo>
                    <a:pt x="21662" y="24725"/>
                    <a:pt x="21662" y="25191"/>
                    <a:pt x="20263" y="25658"/>
                  </a:cubicBezTo>
                  <a:cubicBezTo>
                    <a:pt x="20263" y="26124"/>
                    <a:pt x="20263" y="26124"/>
                    <a:pt x="20263" y="26591"/>
                  </a:cubicBezTo>
                  <a:cubicBezTo>
                    <a:pt x="20263" y="26591"/>
                    <a:pt x="19796" y="26591"/>
                    <a:pt x="19796" y="26591"/>
                  </a:cubicBezTo>
                  <a:cubicBezTo>
                    <a:pt x="20263" y="28923"/>
                    <a:pt x="20729" y="31256"/>
                    <a:pt x="20729" y="34055"/>
                  </a:cubicBezTo>
                  <a:cubicBezTo>
                    <a:pt x="20729" y="35921"/>
                    <a:pt x="19796" y="37787"/>
                    <a:pt x="19330" y="39653"/>
                  </a:cubicBezTo>
                  <a:cubicBezTo>
                    <a:pt x="18397" y="41986"/>
                    <a:pt x="16531" y="42919"/>
                    <a:pt x="15131" y="41986"/>
                  </a:cubicBezTo>
                  <a:cubicBezTo>
                    <a:pt x="12799" y="41053"/>
                    <a:pt x="10932" y="39653"/>
                    <a:pt x="8600" y="38254"/>
                  </a:cubicBezTo>
                  <a:cubicBezTo>
                    <a:pt x="6734" y="37321"/>
                    <a:pt x="4868" y="38254"/>
                    <a:pt x="3468" y="39653"/>
                  </a:cubicBezTo>
                  <a:cubicBezTo>
                    <a:pt x="2069" y="41053"/>
                    <a:pt x="1136" y="42452"/>
                    <a:pt x="203" y="44318"/>
                  </a:cubicBezTo>
                  <a:cubicBezTo>
                    <a:pt x="-730" y="48983"/>
                    <a:pt x="1602" y="53182"/>
                    <a:pt x="6267" y="5411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Freeform: Shape 62">
              <a:extLst>
                <a:ext uri="{FF2B5EF4-FFF2-40B4-BE49-F238E27FC236}">
                  <a16:creationId xmlns:a16="http://schemas.microsoft.com/office/drawing/2014/main" id="{B6B1325F-5758-46A9-BAAD-80026FDDAE70}"/>
                </a:ext>
              </a:extLst>
            </p:cNvPr>
            <p:cNvSpPr/>
            <p:nvPr/>
          </p:nvSpPr>
          <p:spPr>
            <a:xfrm>
              <a:off x="4670369" y="3356113"/>
              <a:ext cx="153947" cy="46651"/>
            </a:xfrm>
            <a:custGeom>
              <a:avLst/>
              <a:gdLst/>
              <a:ahLst/>
              <a:cxnLst/>
              <a:rect l="0" t="0" r="0" b="0"/>
              <a:pathLst>
                <a:path w="153947" h="46650">
                  <a:moveTo>
                    <a:pt x="107196" y="42919"/>
                  </a:moveTo>
                  <a:cubicBezTo>
                    <a:pt x="115127" y="42452"/>
                    <a:pt x="122591" y="43852"/>
                    <a:pt x="129122" y="47584"/>
                  </a:cubicBezTo>
                  <a:cubicBezTo>
                    <a:pt x="132387" y="49450"/>
                    <a:pt x="135186" y="48983"/>
                    <a:pt x="137986" y="46184"/>
                  </a:cubicBezTo>
                  <a:cubicBezTo>
                    <a:pt x="139385" y="44785"/>
                    <a:pt x="141251" y="44785"/>
                    <a:pt x="143117" y="45251"/>
                  </a:cubicBezTo>
                  <a:cubicBezTo>
                    <a:pt x="145450" y="45718"/>
                    <a:pt x="148249" y="46184"/>
                    <a:pt x="150581" y="46651"/>
                  </a:cubicBezTo>
                  <a:cubicBezTo>
                    <a:pt x="152914" y="46651"/>
                    <a:pt x="155246" y="43852"/>
                    <a:pt x="155246" y="41519"/>
                  </a:cubicBezTo>
                  <a:cubicBezTo>
                    <a:pt x="155246" y="40120"/>
                    <a:pt x="153380" y="37321"/>
                    <a:pt x="151981" y="37321"/>
                  </a:cubicBezTo>
                  <a:cubicBezTo>
                    <a:pt x="144983" y="37321"/>
                    <a:pt x="137986" y="36388"/>
                    <a:pt x="132854" y="31256"/>
                  </a:cubicBezTo>
                  <a:cubicBezTo>
                    <a:pt x="131921" y="30323"/>
                    <a:pt x="130521" y="30789"/>
                    <a:pt x="129122" y="30789"/>
                  </a:cubicBezTo>
                  <a:cubicBezTo>
                    <a:pt x="126789" y="30789"/>
                    <a:pt x="123990" y="30789"/>
                    <a:pt x="121658" y="30323"/>
                  </a:cubicBezTo>
                  <a:cubicBezTo>
                    <a:pt x="119792" y="30323"/>
                    <a:pt x="117926" y="29390"/>
                    <a:pt x="116993" y="27524"/>
                  </a:cubicBezTo>
                  <a:cubicBezTo>
                    <a:pt x="116060" y="26124"/>
                    <a:pt x="117926" y="24725"/>
                    <a:pt x="120725" y="24258"/>
                  </a:cubicBezTo>
                  <a:cubicBezTo>
                    <a:pt x="122124" y="23792"/>
                    <a:pt x="123057" y="23792"/>
                    <a:pt x="124457" y="23792"/>
                  </a:cubicBezTo>
                  <a:cubicBezTo>
                    <a:pt x="126323" y="23325"/>
                    <a:pt x="128655" y="22859"/>
                    <a:pt x="128655" y="20993"/>
                  </a:cubicBezTo>
                  <a:cubicBezTo>
                    <a:pt x="128655" y="20060"/>
                    <a:pt x="125390" y="18660"/>
                    <a:pt x="123990" y="18660"/>
                  </a:cubicBezTo>
                  <a:cubicBezTo>
                    <a:pt x="116526" y="18194"/>
                    <a:pt x="108596" y="17727"/>
                    <a:pt x="101131" y="14928"/>
                  </a:cubicBezTo>
                  <a:cubicBezTo>
                    <a:pt x="97399" y="13529"/>
                    <a:pt x="93667" y="12596"/>
                    <a:pt x="90402" y="10730"/>
                  </a:cubicBezTo>
                  <a:cubicBezTo>
                    <a:pt x="84804" y="7931"/>
                    <a:pt x="80605" y="8397"/>
                    <a:pt x="77340" y="13995"/>
                  </a:cubicBezTo>
                  <a:cubicBezTo>
                    <a:pt x="75940" y="16328"/>
                    <a:pt x="73141" y="16794"/>
                    <a:pt x="70342" y="16794"/>
                  </a:cubicBezTo>
                  <a:cubicBezTo>
                    <a:pt x="67076" y="16794"/>
                    <a:pt x="63811" y="15861"/>
                    <a:pt x="61012" y="15861"/>
                  </a:cubicBezTo>
                  <a:cubicBezTo>
                    <a:pt x="54947" y="15395"/>
                    <a:pt x="50282" y="14462"/>
                    <a:pt x="46084" y="9330"/>
                  </a:cubicBezTo>
                  <a:cubicBezTo>
                    <a:pt x="41419" y="3732"/>
                    <a:pt x="33488" y="2333"/>
                    <a:pt x="26490" y="2333"/>
                  </a:cubicBezTo>
                  <a:cubicBezTo>
                    <a:pt x="19493" y="2333"/>
                    <a:pt x="12962" y="467"/>
                    <a:pt x="5964" y="0"/>
                  </a:cubicBezTo>
                  <a:cubicBezTo>
                    <a:pt x="5498" y="5132"/>
                    <a:pt x="2699" y="9330"/>
                    <a:pt x="366" y="13529"/>
                  </a:cubicBezTo>
                  <a:cubicBezTo>
                    <a:pt x="-567" y="15395"/>
                    <a:pt x="366" y="17727"/>
                    <a:pt x="2232" y="18194"/>
                  </a:cubicBezTo>
                  <a:cubicBezTo>
                    <a:pt x="6431" y="19593"/>
                    <a:pt x="11096" y="20060"/>
                    <a:pt x="13428" y="24725"/>
                  </a:cubicBezTo>
                  <a:cubicBezTo>
                    <a:pt x="14828" y="27057"/>
                    <a:pt x="17627" y="27990"/>
                    <a:pt x="19959" y="27990"/>
                  </a:cubicBezTo>
                  <a:cubicBezTo>
                    <a:pt x="25091" y="28457"/>
                    <a:pt x="30222" y="29390"/>
                    <a:pt x="34887" y="31723"/>
                  </a:cubicBezTo>
                  <a:cubicBezTo>
                    <a:pt x="38153" y="33589"/>
                    <a:pt x="41885" y="33589"/>
                    <a:pt x="46084" y="33122"/>
                  </a:cubicBezTo>
                  <a:cubicBezTo>
                    <a:pt x="54481" y="32189"/>
                    <a:pt x="62878" y="33122"/>
                    <a:pt x="70342" y="36854"/>
                  </a:cubicBezTo>
                  <a:cubicBezTo>
                    <a:pt x="77806" y="41053"/>
                    <a:pt x="86203" y="41986"/>
                    <a:pt x="94601" y="42452"/>
                  </a:cubicBezTo>
                  <a:cubicBezTo>
                    <a:pt x="98333" y="42919"/>
                    <a:pt x="102531" y="43385"/>
                    <a:pt x="107196" y="4291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Freeform: Shape 63">
              <a:extLst>
                <a:ext uri="{FF2B5EF4-FFF2-40B4-BE49-F238E27FC236}">
                  <a16:creationId xmlns:a16="http://schemas.microsoft.com/office/drawing/2014/main" id="{78BD97F5-7AA0-4094-A2CA-8BD181B2610C}"/>
                </a:ext>
              </a:extLst>
            </p:cNvPr>
            <p:cNvSpPr/>
            <p:nvPr/>
          </p:nvSpPr>
          <p:spPr>
            <a:xfrm>
              <a:off x="4885328" y="2944276"/>
              <a:ext cx="74641" cy="111962"/>
            </a:xfrm>
            <a:custGeom>
              <a:avLst/>
              <a:gdLst/>
              <a:ahLst/>
              <a:cxnLst/>
              <a:rect l="0" t="0" r="0" b="0"/>
              <a:pathLst>
                <a:path w="74641" h="111961">
                  <a:moveTo>
                    <a:pt x="33122" y="2245"/>
                  </a:moveTo>
                  <a:cubicBezTo>
                    <a:pt x="28457" y="2711"/>
                    <a:pt x="24258" y="2245"/>
                    <a:pt x="20060" y="845"/>
                  </a:cubicBezTo>
                  <a:cubicBezTo>
                    <a:pt x="13529" y="-1954"/>
                    <a:pt x="10263" y="2711"/>
                    <a:pt x="8397" y="7376"/>
                  </a:cubicBezTo>
                  <a:cubicBezTo>
                    <a:pt x="7464" y="9709"/>
                    <a:pt x="6998" y="12508"/>
                    <a:pt x="6531" y="14840"/>
                  </a:cubicBezTo>
                  <a:cubicBezTo>
                    <a:pt x="5598" y="21838"/>
                    <a:pt x="4665" y="28835"/>
                    <a:pt x="4665" y="35833"/>
                  </a:cubicBezTo>
                  <a:cubicBezTo>
                    <a:pt x="4665" y="38632"/>
                    <a:pt x="3266" y="40498"/>
                    <a:pt x="1399" y="42364"/>
                  </a:cubicBezTo>
                  <a:cubicBezTo>
                    <a:pt x="466" y="43297"/>
                    <a:pt x="0" y="44697"/>
                    <a:pt x="0" y="45630"/>
                  </a:cubicBezTo>
                  <a:cubicBezTo>
                    <a:pt x="1399" y="51694"/>
                    <a:pt x="2799" y="58225"/>
                    <a:pt x="5131" y="64290"/>
                  </a:cubicBezTo>
                  <a:cubicBezTo>
                    <a:pt x="6998" y="68022"/>
                    <a:pt x="9330" y="72221"/>
                    <a:pt x="14462" y="73154"/>
                  </a:cubicBezTo>
                  <a:cubicBezTo>
                    <a:pt x="14462" y="73154"/>
                    <a:pt x="14462" y="73154"/>
                    <a:pt x="14462" y="73154"/>
                  </a:cubicBezTo>
                  <a:cubicBezTo>
                    <a:pt x="14462" y="71754"/>
                    <a:pt x="14928" y="71754"/>
                    <a:pt x="15395" y="72687"/>
                  </a:cubicBezTo>
                  <a:cubicBezTo>
                    <a:pt x="14928" y="72687"/>
                    <a:pt x="14928" y="73154"/>
                    <a:pt x="14462" y="73154"/>
                  </a:cubicBezTo>
                  <a:cubicBezTo>
                    <a:pt x="14462" y="73154"/>
                    <a:pt x="14462" y="73154"/>
                    <a:pt x="14462" y="73154"/>
                  </a:cubicBezTo>
                  <a:cubicBezTo>
                    <a:pt x="13995" y="79218"/>
                    <a:pt x="15861" y="83417"/>
                    <a:pt x="21926" y="85749"/>
                  </a:cubicBezTo>
                  <a:cubicBezTo>
                    <a:pt x="23325" y="86216"/>
                    <a:pt x="24725" y="87615"/>
                    <a:pt x="26124" y="88548"/>
                  </a:cubicBezTo>
                  <a:cubicBezTo>
                    <a:pt x="26124" y="88548"/>
                    <a:pt x="26124" y="88548"/>
                    <a:pt x="26591" y="89015"/>
                  </a:cubicBezTo>
                  <a:cubicBezTo>
                    <a:pt x="26591" y="89015"/>
                    <a:pt x="26591" y="89015"/>
                    <a:pt x="26591" y="89015"/>
                  </a:cubicBezTo>
                  <a:lnTo>
                    <a:pt x="26124" y="88548"/>
                  </a:lnTo>
                  <a:cubicBezTo>
                    <a:pt x="28457" y="87149"/>
                    <a:pt x="31256" y="85749"/>
                    <a:pt x="33589" y="84350"/>
                  </a:cubicBezTo>
                  <a:cubicBezTo>
                    <a:pt x="35454" y="83417"/>
                    <a:pt x="36854" y="83883"/>
                    <a:pt x="38254" y="84816"/>
                  </a:cubicBezTo>
                  <a:cubicBezTo>
                    <a:pt x="39653" y="85749"/>
                    <a:pt x="40586" y="87149"/>
                    <a:pt x="41519" y="88082"/>
                  </a:cubicBezTo>
                  <a:cubicBezTo>
                    <a:pt x="45718" y="89948"/>
                    <a:pt x="49450" y="91814"/>
                    <a:pt x="53648" y="88082"/>
                  </a:cubicBezTo>
                  <a:lnTo>
                    <a:pt x="52715" y="87615"/>
                  </a:lnTo>
                  <a:lnTo>
                    <a:pt x="54115" y="87615"/>
                  </a:lnTo>
                  <a:cubicBezTo>
                    <a:pt x="54115" y="87615"/>
                    <a:pt x="53648" y="88082"/>
                    <a:pt x="53648" y="88082"/>
                  </a:cubicBezTo>
                  <a:lnTo>
                    <a:pt x="53648" y="88082"/>
                  </a:lnTo>
                  <a:cubicBezTo>
                    <a:pt x="55048" y="89015"/>
                    <a:pt x="57847" y="89948"/>
                    <a:pt x="57847" y="91814"/>
                  </a:cubicBezTo>
                  <a:cubicBezTo>
                    <a:pt x="58780" y="96479"/>
                    <a:pt x="60646" y="99744"/>
                    <a:pt x="65311" y="101144"/>
                  </a:cubicBezTo>
                  <a:cubicBezTo>
                    <a:pt x="67177" y="101610"/>
                    <a:pt x="67177" y="103477"/>
                    <a:pt x="64844" y="105343"/>
                  </a:cubicBezTo>
                  <a:cubicBezTo>
                    <a:pt x="59713" y="110008"/>
                    <a:pt x="59713" y="111874"/>
                    <a:pt x="65777" y="114206"/>
                  </a:cubicBezTo>
                  <a:cubicBezTo>
                    <a:pt x="67644" y="115139"/>
                    <a:pt x="69509" y="116072"/>
                    <a:pt x="71376" y="116072"/>
                  </a:cubicBezTo>
                  <a:cubicBezTo>
                    <a:pt x="72309" y="116072"/>
                    <a:pt x="74641" y="115139"/>
                    <a:pt x="74641" y="114673"/>
                  </a:cubicBezTo>
                  <a:cubicBezTo>
                    <a:pt x="74174" y="110008"/>
                    <a:pt x="76041" y="105809"/>
                    <a:pt x="76041" y="101610"/>
                  </a:cubicBezTo>
                  <a:cubicBezTo>
                    <a:pt x="76041" y="100211"/>
                    <a:pt x="75108" y="97878"/>
                    <a:pt x="73708" y="96479"/>
                  </a:cubicBezTo>
                  <a:cubicBezTo>
                    <a:pt x="71376" y="94146"/>
                    <a:pt x="68577" y="92280"/>
                    <a:pt x="68110" y="89015"/>
                  </a:cubicBezTo>
                  <a:cubicBezTo>
                    <a:pt x="67644" y="82950"/>
                    <a:pt x="63912" y="80151"/>
                    <a:pt x="58780" y="78285"/>
                  </a:cubicBezTo>
                  <a:cubicBezTo>
                    <a:pt x="56447" y="77352"/>
                    <a:pt x="54581" y="75020"/>
                    <a:pt x="52715" y="73620"/>
                  </a:cubicBezTo>
                  <a:cubicBezTo>
                    <a:pt x="50383" y="72221"/>
                    <a:pt x="48050" y="71754"/>
                    <a:pt x="45251" y="72687"/>
                  </a:cubicBezTo>
                  <a:cubicBezTo>
                    <a:pt x="43851" y="73154"/>
                    <a:pt x="42919" y="73620"/>
                    <a:pt x="41519" y="74087"/>
                  </a:cubicBezTo>
                  <a:cubicBezTo>
                    <a:pt x="41053" y="74087"/>
                    <a:pt x="40119" y="74553"/>
                    <a:pt x="39653" y="74553"/>
                  </a:cubicBezTo>
                  <a:cubicBezTo>
                    <a:pt x="38254" y="74553"/>
                    <a:pt x="37321" y="74087"/>
                    <a:pt x="35921" y="73620"/>
                  </a:cubicBezTo>
                  <a:cubicBezTo>
                    <a:pt x="34521" y="73154"/>
                    <a:pt x="34521" y="71287"/>
                    <a:pt x="35921" y="68489"/>
                  </a:cubicBezTo>
                  <a:cubicBezTo>
                    <a:pt x="39186" y="62890"/>
                    <a:pt x="39186" y="62890"/>
                    <a:pt x="33589" y="61957"/>
                  </a:cubicBezTo>
                  <a:cubicBezTo>
                    <a:pt x="31256" y="61491"/>
                    <a:pt x="29856" y="60558"/>
                    <a:pt x="29856" y="58692"/>
                  </a:cubicBezTo>
                  <a:cubicBezTo>
                    <a:pt x="29856" y="54960"/>
                    <a:pt x="30323" y="50761"/>
                    <a:pt x="32655" y="47962"/>
                  </a:cubicBezTo>
                  <a:cubicBezTo>
                    <a:pt x="33589" y="46563"/>
                    <a:pt x="35454" y="45163"/>
                    <a:pt x="36387" y="43764"/>
                  </a:cubicBezTo>
                  <a:cubicBezTo>
                    <a:pt x="41053" y="36299"/>
                    <a:pt x="43385" y="28369"/>
                    <a:pt x="39186" y="20438"/>
                  </a:cubicBezTo>
                  <a:cubicBezTo>
                    <a:pt x="36387" y="15773"/>
                    <a:pt x="35454" y="11108"/>
                    <a:pt x="36387" y="5977"/>
                  </a:cubicBezTo>
                  <a:cubicBezTo>
                    <a:pt x="37321" y="3178"/>
                    <a:pt x="35454" y="1778"/>
                    <a:pt x="33122" y="224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Freeform: Shape 64">
              <a:extLst>
                <a:ext uri="{FF2B5EF4-FFF2-40B4-BE49-F238E27FC236}">
                  <a16:creationId xmlns:a16="http://schemas.microsoft.com/office/drawing/2014/main" id="{F7460871-8D93-4621-80D7-9AF1F72ED8B7}"/>
                </a:ext>
              </a:extLst>
            </p:cNvPr>
            <p:cNvSpPr/>
            <p:nvPr/>
          </p:nvSpPr>
          <p:spPr>
            <a:xfrm>
              <a:off x="5181560" y="4044211"/>
              <a:ext cx="55981" cy="74641"/>
            </a:xfrm>
            <a:custGeom>
              <a:avLst/>
              <a:gdLst/>
              <a:ahLst/>
              <a:cxnLst/>
              <a:rect l="0" t="0" r="0" b="0"/>
              <a:pathLst>
                <a:path w="55980" h="74641">
                  <a:moveTo>
                    <a:pt x="54115" y="7931"/>
                  </a:moveTo>
                  <a:cubicBezTo>
                    <a:pt x="48050" y="9330"/>
                    <a:pt x="41519" y="9797"/>
                    <a:pt x="35454" y="11663"/>
                  </a:cubicBezTo>
                  <a:cubicBezTo>
                    <a:pt x="29856" y="13529"/>
                    <a:pt x="25658" y="11663"/>
                    <a:pt x="21459" y="8397"/>
                  </a:cubicBezTo>
                  <a:cubicBezTo>
                    <a:pt x="18660" y="6065"/>
                    <a:pt x="15395" y="3266"/>
                    <a:pt x="12596" y="1399"/>
                  </a:cubicBezTo>
                  <a:cubicBezTo>
                    <a:pt x="11196" y="467"/>
                    <a:pt x="8863" y="467"/>
                    <a:pt x="7464" y="0"/>
                  </a:cubicBezTo>
                  <a:cubicBezTo>
                    <a:pt x="5598" y="0"/>
                    <a:pt x="3266" y="3266"/>
                    <a:pt x="3266" y="5598"/>
                  </a:cubicBezTo>
                  <a:cubicBezTo>
                    <a:pt x="3266" y="6998"/>
                    <a:pt x="2799" y="7931"/>
                    <a:pt x="2799" y="9330"/>
                  </a:cubicBezTo>
                  <a:cubicBezTo>
                    <a:pt x="2333" y="20526"/>
                    <a:pt x="4665" y="32189"/>
                    <a:pt x="0" y="43385"/>
                  </a:cubicBezTo>
                  <a:cubicBezTo>
                    <a:pt x="0" y="43852"/>
                    <a:pt x="0" y="44785"/>
                    <a:pt x="0" y="48517"/>
                  </a:cubicBezTo>
                  <a:cubicBezTo>
                    <a:pt x="466" y="51782"/>
                    <a:pt x="1866" y="57847"/>
                    <a:pt x="2799" y="64378"/>
                  </a:cubicBezTo>
                  <a:cubicBezTo>
                    <a:pt x="3732" y="71375"/>
                    <a:pt x="8863" y="73708"/>
                    <a:pt x="14462" y="75108"/>
                  </a:cubicBezTo>
                  <a:cubicBezTo>
                    <a:pt x="15395" y="75574"/>
                    <a:pt x="17261" y="75574"/>
                    <a:pt x="18194" y="74641"/>
                  </a:cubicBezTo>
                  <a:cubicBezTo>
                    <a:pt x="20993" y="72775"/>
                    <a:pt x="23325" y="70909"/>
                    <a:pt x="25658" y="68577"/>
                  </a:cubicBezTo>
                  <a:cubicBezTo>
                    <a:pt x="28457" y="65311"/>
                    <a:pt x="31722" y="64378"/>
                    <a:pt x="35921" y="64845"/>
                  </a:cubicBezTo>
                  <a:cubicBezTo>
                    <a:pt x="38720" y="65311"/>
                    <a:pt x="41053" y="63445"/>
                    <a:pt x="41986" y="61113"/>
                  </a:cubicBezTo>
                  <a:cubicBezTo>
                    <a:pt x="44318" y="53182"/>
                    <a:pt x="46651" y="45251"/>
                    <a:pt x="53182" y="39187"/>
                  </a:cubicBezTo>
                  <a:cubicBezTo>
                    <a:pt x="54115" y="38254"/>
                    <a:pt x="54115" y="36854"/>
                    <a:pt x="54581" y="35455"/>
                  </a:cubicBezTo>
                  <a:cubicBezTo>
                    <a:pt x="56447" y="29390"/>
                    <a:pt x="57847" y="23325"/>
                    <a:pt x="59713" y="16794"/>
                  </a:cubicBezTo>
                  <a:cubicBezTo>
                    <a:pt x="60179" y="15395"/>
                    <a:pt x="60179" y="14462"/>
                    <a:pt x="60179" y="13062"/>
                  </a:cubicBezTo>
                  <a:cubicBezTo>
                    <a:pt x="60179" y="10263"/>
                    <a:pt x="57380" y="6998"/>
                    <a:pt x="54115"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Freeform: Shape 65">
              <a:extLst>
                <a:ext uri="{FF2B5EF4-FFF2-40B4-BE49-F238E27FC236}">
                  <a16:creationId xmlns:a16="http://schemas.microsoft.com/office/drawing/2014/main" id="{832B5984-97CE-4DBC-BD39-4F766558ECFB}"/>
                </a:ext>
              </a:extLst>
            </p:cNvPr>
            <p:cNvSpPr/>
            <p:nvPr/>
          </p:nvSpPr>
          <p:spPr>
            <a:xfrm>
              <a:off x="1659433" y="2871037"/>
              <a:ext cx="163277" cy="60646"/>
            </a:xfrm>
            <a:custGeom>
              <a:avLst/>
              <a:gdLst/>
              <a:ahLst/>
              <a:cxnLst/>
              <a:rect l="0" t="0" r="0" b="0"/>
              <a:pathLst>
                <a:path w="163277" h="60645">
                  <a:moveTo>
                    <a:pt x="162344" y="56823"/>
                  </a:moveTo>
                  <a:cubicBezTo>
                    <a:pt x="164677" y="56356"/>
                    <a:pt x="165143" y="52624"/>
                    <a:pt x="163277" y="50292"/>
                  </a:cubicBezTo>
                  <a:cubicBezTo>
                    <a:pt x="161411" y="48426"/>
                    <a:pt x="160012" y="46093"/>
                    <a:pt x="157679" y="45160"/>
                  </a:cubicBezTo>
                  <a:cubicBezTo>
                    <a:pt x="145084" y="39562"/>
                    <a:pt x="132488" y="32564"/>
                    <a:pt x="119426" y="27899"/>
                  </a:cubicBezTo>
                  <a:cubicBezTo>
                    <a:pt x="115227" y="26500"/>
                    <a:pt x="111029" y="24634"/>
                    <a:pt x="107297" y="22301"/>
                  </a:cubicBezTo>
                  <a:cubicBezTo>
                    <a:pt x="103098" y="19502"/>
                    <a:pt x="98433" y="17170"/>
                    <a:pt x="93301" y="15770"/>
                  </a:cubicBezTo>
                  <a:cubicBezTo>
                    <a:pt x="90969" y="15304"/>
                    <a:pt x="88170" y="13904"/>
                    <a:pt x="86770" y="12038"/>
                  </a:cubicBezTo>
                  <a:cubicBezTo>
                    <a:pt x="81172" y="6440"/>
                    <a:pt x="74641" y="5041"/>
                    <a:pt x="67644" y="5041"/>
                  </a:cubicBezTo>
                  <a:cubicBezTo>
                    <a:pt x="62045" y="5041"/>
                    <a:pt x="57847" y="4108"/>
                    <a:pt x="52715" y="1775"/>
                  </a:cubicBezTo>
                  <a:cubicBezTo>
                    <a:pt x="49916" y="376"/>
                    <a:pt x="46184" y="-557"/>
                    <a:pt x="43385" y="376"/>
                  </a:cubicBezTo>
                  <a:cubicBezTo>
                    <a:pt x="34988" y="2708"/>
                    <a:pt x="25658" y="3175"/>
                    <a:pt x="17261" y="6907"/>
                  </a:cubicBezTo>
                  <a:cubicBezTo>
                    <a:pt x="8864" y="10639"/>
                    <a:pt x="5132" y="18103"/>
                    <a:pt x="0" y="24167"/>
                  </a:cubicBezTo>
                  <a:cubicBezTo>
                    <a:pt x="0" y="24167"/>
                    <a:pt x="933" y="25100"/>
                    <a:pt x="1400" y="25100"/>
                  </a:cubicBezTo>
                  <a:cubicBezTo>
                    <a:pt x="3732" y="25100"/>
                    <a:pt x="6998" y="25567"/>
                    <a:pt x="8864" y="24634"/>
                  </a:cubicBezTo>
                  <a:cubicBezTo>
                    <a:pt x="17727" y="19502"/>
                    <a:pt x="28457" y="18569"/>
                    <a:pt x="36854" y="12505"/>
                  </a:cubicBezTo>
                  <a:cubicBezTo>
                    <a:pt x="38720" y="11105"/>
                    <a:pt x="42452" y="12505"/>
                    <a:pt x="43385" y="14371"/>
                  </a:cubicBezTo>
                  <a:cubicBezTo>
                    <a:pt x="44785" y="17636"/>
                    <a:pt x="47117" y="19502"/>
                    <a:pt x="50383" y="19969"/>
                  </a:cubicBezTo>
                  <a:cubicBezTo>
                    <a:pt x="54581" y="20902"/>
                    <a:pt x="59246" y="21368"/>
                    <a:pt x="63445" y="22768"/>
                  </a:cubicBezTo>
                  <a:cubicBezTo>
                    <a:pt x="66711" y="23234"/>
                    <a:pt x="69976" y="24167"/>
                    <a:pt x="72775" y="25567"/>
                  </a:cubicBezTo>
                  <a:cubicBezTo>
                    <a:pt x="78373" y="28832"/>
                    <a:pt x="84438" y="30232"/>
                    <a:pt x="90969" y="31165"/>
                  </a:cubicBezTo>
                  <a:cubicBezTo>
                    <a:pt x="94701" y="31632"/>
                    <a:pt x="97033" y="33498"/>
                    <a:pt x="98433" y="36763"/>
                  </a:cubicBezTo>
                  <a:cubicBezTo>
                    <a:pt x="101232" y="43294"/>
                    <a:pt x="106364" y="46560"/>
                    <a:pt x="113361" y="47493"/>
                  </a:cubicBezTo>
                  <a:cubicBezTo>
                    <a:pt x="113828" y="47493"/>
                    <a:pt x="114294" y="47959"/>
                    <a:pt x="115227" y="48426"/>
                  </a:cubicBezTo>
                  <a:cubicBezTo>
                    <a:pt x="117093" y="49359"/>
                    <a:pt x="117560" y="50758"/>
                    <a:pt x="116627" y="53091"/>
                  </a:cubicBezTo>
                  <a:cubicBezTo>
                    <a:pt x="116160" y="54024"/>
                    <a:pt x="115227" y="55423"/>
                    <a:pt x="114761" y="56356"/>
                  </a:cubicBezTo>
                  <a:cubicBezTo>
                    <a:pt x="113361" y="59155"/>
                    <a:pt x="114294" y="61954"/>
                    <a:pt x="117560" y="61954"/>
                  </a:cubicBezTo>
                  <a:cubicBezTo>
                    <a:pt x="122225" y="62421"/>
                    <a:pt x="126423" y="61954"/>
                    <a:pt x="134354" y="61954"/>
                  </a:cubicBezTo>
                  <a:cubicBezTo>
                    <a:pt x="141818" y="64287"/>
                    <a:pt x="152081" y="59622"/>
                    <a:pt x="162344" y="5682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Freeform: Shape 66">
              <a:extLst>
                <a:ext uri="{FF2B5EF4-FFF2-40B4-BE49-F238E27FC236}">
                  <a16:creationId xmlns:a16="http://schemas.microsoft.com/office/drawing/2014/main" id="{619336AB-681C-4E18-8801-A6A3FFFEE8E0}"/>
                </a:ext>
              </a:extLst>
            </p:cNvPr>
            <p:cNvSpPr/>
            <p:nvPr/>
          </p:nvSpPr>
          <p:spPr>
            <a:xfrm>
              <a:off x="4012686" y="1359930"/>
              <a:ext cx="60646" cy="74641"/>
            </a:xfrm>
            <a:custGeom>
              <a:avLst/>
              <a:gdLst/>
              <a:ahLst/>
              <a:cxnLst/>
              <a:rect l="0" t="0" r="0" b="0"/>
              <a:pathLst>
                <a:path w="60645" h="74641">
                  <a:moveTo>
                    <a:pt x="7739" y="31722"/>
                  </a:moveTo>
                  <a:cubicBezTo>
                    <a:pt x="8206" y="33588"/>
                    <a:pt x="8206" y="35455"/>
                    <a:pt x="8206" y="34988"/>
                  </a:cubicBezTo>
                  <a:cubicBezTo>
                    <a:pt x="7739" y="39187"/>
                    <a:pt x="7273" y="41519"/>
                    <a:pt x="7739" y="43385"/>
                  </a:cubicBezTo>
                  <a:cubicBezTo>
                    <a:pt x="9139" y="50383"/>
                    <a:pt x="10538" y="57380"/>
                    <a:pt x="12404" y="63911"/>
                  </a:cubicBezTo>
                  <a:cubicBezTo>
                    <a:pt x="13804" y="69043"/>
                    <a:pt x="15670" y="73708"/>
                    <a:pt x="19868" y="76974"/>
                  </a:cubicBezTo>
                  <a:cubicBezTo>
                    <a:pt x="20801" y="77440"/>
                    <a:pt x="22201" y="77907"/>
                    <a:pt x="23134" y="77440"/>
                  </a:cubicBezTo>
                  <a:cubicBezTo>
                    <a:pt x="24067" y="76974"/>
                    <a:pt x="25466" y="76507"/>
                    <a:pt x="26399" y="75108"/>
                  </a:cubicBezTo>
                  <a:cubicBezTo>
                    <a:pt x="33864" y="65311"/>
                    <a:pt x="33864" y="65311"/>
                    <a:pt x="47392" y="56914"/>
                  </a:cubicBezTo>
                  <a:cubicBezTo>
                    <a:pt x="51124" y="54581"/>
                    <a:pt x="54390" y="51316"/>
                    <a:pt x="57655" y="48050"/>
                  </a:cubicBezTo>
                  <a:cubicBezTo>
                    <a:pt x="59988" y="45718"/>
                    <a:pt x="61387" y="42919"/>
                    <a:pt x="62787" y="40120"/>
                  </a:cubicBezTo>
                  <a:cubicBezTo>
                    <a:pt x="63720" y="38720"/>
                    <a:pt x="63720" y="36388"/>
                    <a:pt x="63253" y="34522"/>
                  </a:cubicBezTo>
                  <a:cubicBezTo>
                    <a:pt x="62320" y="31722"/>
                    <a:pt x="59988" y="28923"/>
                    <a:pt x="58588" y="26124"/>
                  </a:cubicBezTo>
                  <a:cubicBezTo>
                    <a:pt x="56722" y="21926"/>
                    <a:pt x="53457" y="18660"/>
                    <a:pt x="48792" y="17727"/>
                  </a:cubicBezTo>
                  <a:cubicBezTo>
                    <a:pt x="42261" y="16328"/>
                    <a:pt x="37129" y="12129"/>
                    <a:pt x="31531" y="9797"/>
                  </a:cubicBezTo>
                  <a:cubicBezTo>
                    <a:pt x="25466" y="7464"/>
                    <a:pt x="19402" y="6065"/>
                    <a:pt x="14270" y="1866"/>
                  </a:cubicBezTo>
                  <a:cubicBezTo>
                    <a:pt x="12404" y="467"/>
                    <a:pt x="9605" y="0"/>
                    <a:pt x="6806" y="0"/>
                  </a:cubicBezTo>
                  <a:cubicBezTo>
                    <a:pt x="5873" y="0"/>
                    <a:pt x="4007" y="467"/>
                    <a:pt x="3541" y="1400"/>
                  </a:cubicBezTo>
                  <a:cubicBezTo>
                    <a:pt x="741" y="6998"/>
                    <a:pt x="-2057" y="13062"/>
                    <a:pt x="2141" y="19593"/>
                  </a:cubicBezTo>
                  <a:cubicBezTo>
                    <a:pt x="4940" y="23325"/>
                    <a:pt x="6340" y="27524"/>
                    <a:pt x="7739" y="3172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Freeform: Shape 67">
              <a:extLst>
                <a:ext uri="{FF2B5EF4-FFF2-40B4-BE49-F238E27FC236}">
                  <a16:creationId xmlns:a16="http://schemas.microsoft.com/office/drawing/2014/main" id="{8A8F327F-9B6B-4443-91B0-AAF706C5BF25}"/>
                </a:ext>
              </a:extLst>
            </p:cNvPr>
            <p:cNvSpPr/>
            <p:nvPr/>
          </p:nvSpPr>
          <p:spPr>
            <a:xfrm>
              <a:off x="4930113" y="3091477"/>
              <a:ext cx="74641" cy="69976"/>
            </a:xfrm>
            <a:custGeom>
              <a:avLst/>
              <a:gdLst/>
              <a:ahLst/>
              <a:cxnLst/>
              <a:rect l="0" t="0" r="0" b="0"/>
              <a:pathLst>
                <a:path w="74641" h="69976">
                  <a:moveTo>
                    <a:pt x="55514" y="127"/>
                  </a:moveTo>
                  <a:cubicBezTo>
                    <a:pt x="55048" y="594"/>
                    <a:pt x="55048" y="1060"/>
                    <a:pt x="54581" y="1993"/>
                  </a:cubicBezTo>
                  <a:cubicBezTo>
                    <a:pt x="53648" y="5725"/>
                    <a:pt x="53182" y="9924"/>
                    <a:pt x="51316" y="12723"/>
                  </a:cubicBezTo>
                  <a:cubicBezTo>
                    <a:pt x="49450" y="15988"/>
                    <a:pt x="45718" y="17854"/>
                    <a:pt x="42919" y="20187"/>
                  </a:cubicBezTo>
                  <a:cubicBezTo>
                    <a:pt x="41519" y="21586"/>
                    <a:pt x="40586" y="22986"/>
                    <a:pt x="39187" y="24385"/>
                  </a:cubicBezTo>
                  <a:cubicBezTo>
                    <a:pt x="37787" y="25785"/>
                    <a:pt x="36387" y="26718"/>
                    <a:pt x="34988" y="28118"/>
                  </a:cubicBezTo>
                  <a:cubicBezTo>
                    <a:pt x="32655" y="29984"/>
                    <a:pt x="31722" y="28118"/>
                    <a:pt x="30323" y="27184"/>
                  </a:cubicBezTo>
                  <a:cubicBezTo>
                    <a:pt x="25658" y="22519"/>
                    <a:pt x="23325" y="20653"/>
                    <a:pt x="17261" y="26718"/>
                  </a:cubicBezTo>
                  <a:cubicBezTo>
                    <a:pt x="13995" y="29984"/>
                    <a:pt x="10263" y="32316"/>
                    <a:pt x="6531" y="34182"/>
                  </a:cubicBezTo>
                  <a:cubicBezTo>
                    <a:pt x="1866" y="36048"/>
                    <a:pt x="467" y="40247"/>
                    <a:pt x="0" y="45845"/>
                  </a:cubicBezTo>
                  <a:cubicBezTo>
                    <a:pt x="0" y="45845"/>
                    <a:pt x="0" y="46311"/>
                    <a:pt x="0" y="46778"/>
                  </a:cubicBezTo>
                  <a:cubicBezTo>
                    <a:pt x="467" y="48177"/>
                    <a:pt x="467" y="49577"/>
                    <a:pt x="1399" y="50043"/>
                  </a:cubicBezTo>
                  <a:cubicBezTo>
                    <a:pt x="1866" y="50510"/>
                    <a:pt x="3732" y="50043"/>
                    <a:pt x="4665" y="49110"/>
                  </a:cubicBezTo>
                  <a:cubicBezTo>
                    <a:pt x="6531" y="47711"/>
                    <a:pt x="8397" y="45845"/>
                    <a:pt x="10263" y="43979"/>
                  </a:cubicBezTo>
                  <a:cubicBezTo>
                    <a:pt x="15861" y="44445"/>
                    <a:pt x="21459" y="44445"/>
                    <a:pt x="27057" y="42579"/>
                  </a:cubicBezTo>
                  <a:cubicBezTo>
                    <a:pt x="28457" y="42113"/>
                    <a:pt x="32655" y="45378"/>
                    <a:pt x="32655" y="46778"/>
                  </a:cubicBezTo>
                  <a:cubicBezTo>
                    <a:pt x="32655" y="49110"/>
                    <a:pt x="32189" y="51909"/>
                    <a:pt x="32655" y="54242"/>
                  </a:cubicBezTo>
                  <a:cubicBezTo>
                    <a:pt x="33122" y="63106"/>
                    <a:pt x="37787" y="68237"/>
                    <a:pt x="46184" y="71036"/>
                  </a:cubicBezTo>
                  <a:cubicBezTo>
                    <a:pt x="49450" y="71969"/>
                    <a:pt x="52249" y="72902"/>
                    <a:pt x="55514" y="72902"/>
                  </a:cubicBezTo>
                  <a:cubicBezTo>
                    <a:pt x="56914" y="72902"/>
                    <a:pt x="59246" y="71503"/>
                    <a:pt x="60180" y="70570"/>
                  </a:cubicBezTo>
                  <a:cubicBezTo>
                    <a:pt x="62045" y="68704"/>
                    <a:pt x="62512" y="66371"/>
                    <a:pt x="62045" y="63572"/>
                  </a:cubicBezTo>
                  <a:cubicBezTo>
                    <a:pt x="61579" y="59840"/>
                    <a:pt x="58313" y="56575"/>
                    <a:pt x="59713" y="52842"/>
                  </a:cubicBezTo>
                  <a:cubicBezTo>
                    <a:pt x="60180" y="51909"/>
                    <a:pt x="61579" y="50976"/>
                    <a:pt x="62512" y="50976"/>
                  </a:cubicBezTo>
                  <a:cubicBezTo>
                    <a:pt x="63445" y="50976"/>
                    <a:pt x="64378" y="52376"/>
                    <a:pt x="65311" y="53309"/>
                  </a:cubicBezTo>
                  <a:cubicBezTo>
                    <a:pt x="68110" y="57041"/>
                    <a:pt x="68110" y="56575"/>
                    <a:pt x="70443" y="54242"/>
                  </a:cubicBezTo>
                  <a:cubicBezTo>
                    <a:pt x="74641" y="50510"/>
                    <a:pt x="76041" y="46311"/>
                    <a:pt x="74641" y="40713"/>
                  </a:cubicBezTo>
                  <a:cubicBezTo>
                    <a:pt x="72775" y="34649"/>
                    <a:pt x="70909" y="28584"/>
                    <a:pt x="69976" y="22053"/>
                  </a:cubicBezTo>
                  <a:cubicBezTo>
                    <a:pt x="69510" y="17854"/>
                    <a:pt x="68110" y="14589"/>
                    <a:pt x="65311" y="11790"/>
                  </a:cubicBezTo>
                  <a:cubicBezTo>
                    <a:pt x="62045" y="8991"/>
                    <a:pt x="58780" y="5725"/>
                    <a:pt x="57847" y="1060"/>
                  </a:cubicBezTo>
                  <a:cubicBezTo>
                    <a:pt x="57380" y="594"/>
                    <a:pt x="56448" y="-339"/>
                    <a:pt x="55514" y="12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Freeform: Shape 68">
              <a:extLst>
                <a:ext uri="{FF2B5EF4-FFF2-40B4-BE49-F238E27FC236}">
                  <a16:creationId xmlns:a16="http://schemas.microsoft.com/office/drawing/2014/main" id="{77E487D9-73DA-4BDC-9CB5-CF0BC6C3F6BD}"/>
                </a:ext>
              </a:extLst>
            </p:cNvPr>
            <p:cNvSpPr/>
            <p:nvPr/>
          </p:nvSpPr>
          <p:spPr>
            <a:xfrm>
              <a:off x="1823177" y="2926923"/>
              <a:ext cx="93301" cy="37321"/>
            </a:xfrm>
            <a:custGeom>
              <a:avLst/>
              <a:gdLst/>
              <a:ahLst/>
              <a:cxnLst/>
              <a:rect l="0" t="0" r="0" b="0"/>
              <a:pathLst>
                <a:path w="93301" h="37320">
                  <a:moveTo>
                    <a:pt x="6065" y="34059"/>
                  </a:moveTo>
                  <a:cubicBezTo>
                    <a:pt x="9797" y="34059"/>
                    <a:pt x="13529" y="33126"/>
                    <a:pt x="17261" y="33126"/>
                  </a:cubicBezTo>
                  <a:cubicBezTo>
                    <a:pt x="21926" y="33126"/>
                    <a:pt x="26124" y="33592"/>
                    <a:pt x="30789" y="34525"/>
                  </a:cubicBezTo>
                  <a:cubicBezTo>
                    <a:pt x="34988" y="34992"/>
                    <a:pt x="36388" y="39657"/>
                    <a:pt x="39653" y="41523"/>
                  </a:cubicBezTo>
                  <a:cubicBezTo>
                    <a:pt x="40586" y="41989"/>
                    <a:pt x="41986" y="41989"/>
                    <a:pt x="43385" y="41523"/>
                  </a:cubicBezTo>
                  <a:cubicBezTo>
                    <a:pt x="44318" y="41056"/>
                    <a:pt x="45718" y="40123"/>
                    <a:pt x="46184" y="39190"/>
                  </a:cubicBezTo>
                  <a:cubicBezTo>
                    <a:pt x="49450" y="34525"/>
                    <a:pt x="53182" y="32193"/>
                    <a:pt x="59246" y="33126"/>
                  </a:cubicBezTo>
                  <a:cubicBezTo>
                    <a:pt x="61112" y="33592"/>
                    <a:pt x="63445" y="33126"/>
                    <a:pt x="64845" y="32659"/>
                  </a:cubicBezTo>
                  <a:cubicBezTo>
                    <a:pt x="72309" y="28461"/>
                    <a:pt x="79773" y="29394"/>
                    <a:pt x="87237" y="31260"/>
                  </a:cubicBezTo>
                  <a:cubicBezTo>
                    <a:pt x="88636" y="30793"/>
                    <a:pt x="90036" y="31260"/>
                    <a:pt x="90969" y="30327"/>
                  </a:cubicBezTo>
                  <a:cubicBezTo>
                    <a:pt x="92368" y="29394"/>
                    <a:pt x="93768" y="27994"/>
                    <a:pt x="94701" y="26128"/>
                  </a:cubicBezTo>
                  <a:cubicBezTo>
                    <a:pt x="95168" y="25195"/>
                    <a:pt x="94234" y="23329"/>
                    <a:pt x="93301" y="22863"/>
                  </a:cubicBezTo>
                  <a:cubicBezTo>
                    <a:pt x="86304" y="18664"/>
                    <a:pt x="79773" y="13532"/>
                    <a:pt x="73242" y="8401"/>
                  </a:cubicBezTo>
                  <a:cubicBezTo>
                    <a:pt x="71376" y="7001"/>
                    <a:pt x="68577" y="6068"/>
                    <a:pt x="66244" y="5602"/>
                  </a:cubicBezTo>
                  <a:cubicBezTo>
                    <a:pt x="57380" y="3269"/>
                    <a:pt x="48983" y="1403"/>
                    <a:pt x="40120" y="4669"/>
                  </a:cubicBezTo>
                  <a:cubicBezTo>
                    <a:pt x="37321" y="5602"/>
                    <a:pt x="34055" y="4202"/>
                    <a:pt x="31256" y="2336"/>
                  </a:cubicBezTo>
                  <a:cubicBezTo>
                    <a:pt x="30323" y="1403"/>
                    <a:pt x="29390" y="937"/>
                    <a:pt x="27990" y="470"/>
                  </a:cubicBezTo>
                  <a:cubicBezTo>
                    <a:pt x="25658" y="-929"/>
                    <a:pt x="22392" y="937"/>
                    <a:pt x="20060" y="4202"/>
                  </a:cubicBezTo>
                  <a:cubicBezTo>
                    <a:pt x="18660" y="6068"/>
                    <a:pt x="19127" y="7934"/>
                    <a:pt x="20526" y="9334"/>
                  </a:cubicBezTo>
                  <a:cubicBezTo>
                    <a:pt x="25191" y="12133"/>
                    <a:pt x="24725" y="16798"/>
                    <a:pt x="26124" y="20996"/>
                  </a:cubicBezTo>
                  <a:cubicBezTo>
                    <a:pt x="26591" y="23329"/>
                    <a:pt x="26124" y="23795"/>
                    <a:pt x="22859" y="22396"/>
                  </a:cubicBezTo>
                  <a:cubicBezTo>
                    <a:pt x="19593" y="20996"/>
                    <a:pt x="18194" y="23795"/>
                    <a:pt x="16328" y="24262"/>
                  </a:cubicBezTo>
                  <a:cubicBezTo>
                    <a:pt x="11196" y="25195"/>
                    <a:pt x="6531" y="25661"/>
                    <a:pt x="1400" y="26595"/>
                  </a:cubicBezTo>
                  <a:cubicBezTo>
                    <a:pt x="933" y="26595"/>
                    <a:pt x="0" y="28927"/>
                    <a:pt x="0" y="29860"/>
                  </a:cubicBezTo>
                  <a:cubicBezTo>
                    <a:pt x="0" y="31726"/>
                    <a:pt x="2799" y="34059"/>
                    <a:pt x="6065" y="340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Freeform: Shape 69">
              <a:extLst>
                <a:ext uri="{FF2B5EF4-FFF2-40B4-BE49-F238E27FC236}">
                  <a16:creationId xmlns:a16="http://schemas.microsoft.com/office/drawing/2014/main" id="{554EFF23-6958-4C7D-9780-4450F1B6504C}"/>
                </a:ext>
              </a:extLst>
            </p:cNvPr>
            <p:cNvSpPr/>
            <p:nvPr/>
          </p:nvSpPr>
          <p:spPr>
            <a:xfrm>
              <a:off x="2028974" y="1659336"/>
              <a:ext cx="46651" cy="41986"/>
            </a:xfrm>
            <a:custGeom>
              <a:avLst/>
              <a:gdLst/>
              <a:ahLst/>
              <a:cxnLst/>
              <a:rect l="0" t="0" r="0" b="0"/>
              <a:pathLst>
                <a:path w="46650" h="41985">
                  <a:moveTo>
                    <a:pt x="399" y="18286"/>
                  </a:moveTo>
                  <a:cubicBezTo>
                    <a:pt x="2265" y="22484"/>
                    <a:pt x="1799" y="26683"/>
                    <a:pt x="399" y="30881"/>
                  </a:cubicBezTo>
                  <a:cubicBezTo>
                    <a:pt x="-1467" y="37879"/>
                    <a:pt x="6464" y="44877"/>
                    <a:pt x="12528" y="44410"/>
                  </a:cubicBezTo>
                  <a:cubicBezTo>
                    <a:pt x="16260" y="43944"/>
                    <a:pt x="19993" y="43011"/>
                    <a:pt x="23725" y="42544"/>
                  </a:cubicBezTo>
                  <a:cubicBezTo>
                    <a:pt x="26524" y="42544"/>
                    <a:pt x="29323" y="43011"/>
                    <a:pt x="31655" y="45343"/>
                  </a:cubicBezTo>
                  <a:cubicBezTo>
                    <a:pt x="35854" y="45810"/>
                    <a:pt x="40519" y="46276"/>
                    <a:pt x="44717" y="46276"/>
                  </a:cubicBezTo>
                  <a:cubicBezTo>
                    <a:pt x="46117" y="46276"/>
                    <a:pt x="48449" y="43944"/>
                    <a:pt x="48449" y="42544"/>
                  </a:cubicBezTo>
                  <a:cubicBezTo>
                    <a:pt x="47983" y="35546"/>
                    <a:pt x="47516" y="28549"/>
                    <a:pt x="45650" y="21551"/>
                  </a:cubicBezTo>
                  <a:cubicBezTo>
                    <a:pt x="43784" y="14087"/>
                    <a:pt x="39119" y="8956"/>
                    <a:pt x="31655" y="7556"/>
                  </a:cubicBezTo>
                  <a:cubicBezTo>
                    <a:pt x="24658" y="6156"/>
                    <a:pt x="18126" y="3824"/>
                    <a:pt x="12062" y="558"/>
                  </a:cubicBezTo>
                  <a:cubicBezTo>
                    <a:pt x="10196" y="-841"/>
                    <a:pt x="7397" y="558"/>
                    <a:pt x="5531" y="2891"/>
                  </a:cubicBezTo>
                  <a:cubicBezTo>
                    <a:pt x="4131" y="5223"/>
                    <a:pt x="2732" y="8023"/>
                    <a:pt x="866" y="10355"/>
                  </a:cubicBezTo>
                  <a:cubicBezTo>
                    <a:pt x="399" y="13154"/>
                    <a:pt x="-534" y="15953"/>
                    <a:pt x="399" y="1828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D857929F-ED69-4C51-AA65-3C8CDE2ED6EB}"/>
                </a:ext>
              </a:extLst>
            </p:cNvPr>
            <p:cNvSpPr/>
            <p:nvPr/>
          </p:nvSpPr>
          <p:spPr>
            <a:xfrm>
              <a:off x="2029373" y="1670157"/>
              <a:ext cx="4665" cy="4665"/>
            </a:xfrm>
            <a:custGeom>
              <a:avLst/>
              <a:gdLst/>
              <a:ahLst/>
              <a:cxnLst/>
              <a:rect l="0" t="0" r="0" b="0"/>
              <a:pathLst>
                <a:path>
                  <a:moveTo>
                    <a:pt x="467" y="0"/>
                  </a:moveTo>
                  <a:cubicBezTo>
                    <a:pt x="467" y="0"/>
                    <a:pt x="467" y="0"/>
                    <a:pt x="467" y="0"/>
                  </a:cubicBezTo>
                  <a:cubicBezTo>
                    <a:pt x="467" y="0"/>
                    <a:pt x="467" y="466"/>
                    <a:pt x="467" y="0"/>
                  </a:cubicBezTo>
                  <a:cubicBezTo>
                    <a:pt x="0" y="466"/>
                    <a:pt x="0" y="466"/>
                    <a:pt x="0" y="466"/>
                  </a:cubicBezTo>
                  <a:cubicBezTo>
                    <a:pt x="467" y="466"/>
                    <a:pt x="467" y="466"/>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2" name="Freeform: Shape 71">
              <a:extLst>
                <a:ext uri="{FF2B5EF4-FFF2-40B4-BE49-F238E27FC236}">
                  <a16:creationId xmlns:a16="http://schemas.microsoft.com/office/drawing/2014/main" id="{D2542B3F-6D06-4CDD-93C2-9A875670F684}"/>
                </a:ext>
              </a:extLst>
            </p:cNvPr>
            <p:cNvSpPr/>
            <p:nvPr/>
          </p:nvSpPr>
          <p:spPr>
            <a:xfrm>
              <a:off x="4255018" y="3098014"/>
              <a:ext cx="32655" cy="60646"/>
            </a:xfrm>
            <a:custGeom>
              <a:avLst/>
              <a:gdLst/>
              <a:ahLst/>
              <a:cxnLst/>
              <a:rect l="0" t="0" r="0" b="0"/>
              <a:pathLst>
                <a:path w="32655" h="60645">
                  <a:moveTo>
                    <a:pt x="11722" y="2454"/>
                  </a:moveTo>
                  <a:cubicBezTo>
                    <a:pt x="10322" y="1054"/>
                    <a:pt x="8456" y="588"/>
                    <a:pt x="6590" y="121"/>
                  </a:cubicBezTo>
                  <a:cubicBezTo>
                    <a:pt x="5191" y="-345"/>
                    <a:pt x="3791" y="588"/>
                    <a:pt x="4258" y="1987"/>
                  </a:cubicBezTo>
                  <a:cubicBezTo>
                    <a:pt x="4258" y="3853"/>
                    <a:pt x="6124" y="6186"/>
                    <a:pt x="5191" y="7119"/>
                  </a:cubicBezTo>
                  <a:cubicBezTo>
                    <a:pt x="526" y="14583"/>
                    <a:pt x="1925" y="22980"/>
                    <a:pt x="59" y="29045"/>
                  </a:cubicBezTo>
                  <a:cubicBezTo>
                    <a:pt x="-407" y="40708"/>
                    <a:pt x="1925" y="49571"/>
                    <a:pt x="5657" y="58435"/>
                  </a:cubicBezTo>
                  <a:cubicBezTo>
                    <a:pt x="7523" y="62633"/>
                    <a:pt x="12188" y="64966"/>
                    <a:pt x="16387" y="64499"/>
                  </a:cubicBezTo>
                  <a:cubicBezTo>
                    <a:pt x="29449" y="63566"/>
                    <a:pt x="39246" y="50038"/>
                    <a:pt x="34114" y="36509"/>
                  </a:cubicBezTo>
                  <a:cubicBezTo>
                    <a:pt x="29449" y="23913"/>
                    <a:pt x="21519" y="12717"/>
                    <a:pt x="11722" y="245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Freeform: Shape 72">
              <a:extLst>
                <a:ext uri="{FF2B5EF4-FFF2-40B4-BE49-F238E27FC236}">
                  <a16:creationId xmlns:a16="http://schemas.microsoft.com/office/drawing/2014/main" id="{12D07BAD-0DAF-4C79-BC2A-1593C048D2C6}"/>
                </a:ext>
              </a:extLst>
            </p:cNvPr>
            <p:cNvSpPr/>
            <p:nvPr/>
          </p:nvSpPr>
          <p:spPr>
            <a:xfrm>
              <a:off x="1943863" y="1396725"/>
              <a:ext cx="37321" cy="51316"/>
            </a:xfrm>
            <a:custGeom>
              <a:avLst/>
              <a:gdLst/>
              <a:ahLst/>
              <a:cxnLst/>
              <a:rect l="0" t="0" r="0" b="0"/>
              <a:pathLst>
                <a:path w="37320" h="51315">
                  <a:moveTo>
                    <a:pt x="1073" y="45777"/>
                  </a:moveTo>
                  <a:cubicBezTo>
                    <a:pt x="1539" y="48576"/>
                    <a:pt x="3872" y="49976"/>
                    <a:pt x="6204" y="50909"/>
                  </a:cubicBezTo>
                  <a:cubicBezTo>
                    <a:pt x="13202" y="52775"/>
                    <a:pt x="20199" y="52775"/>
                    <a:pt x="27197" y="51842"/>
                  </a:cubicBezTo>
                  <a:cubicBezTo>
                    <a:pt x="28596" y="51842"/>
                    <a:pt x="30463" y="49976"/>
                    <a:pt x="31395" y="48110"/>
                  </a:cubicBezTo>
                  <a:cubicBezTo>
                    <a:pt x="33261" y="45311"/>
                    <a:pt x="32795" y="41112"/>
                    <a:pt x="35594" y="38313"/>
                  </a:cubicBezTo>
                  <a:cubicBezTo>
                    <a:pt x="35594" y="38313"/>
                    <a:pt x="36061" y="38780"/>
                    <a:pt x="36061" y="38780"/>
                  </a:cubicBezTo>
                  <a:cubicBezTo>
                    <a:pt x="36061" y="38313"/>
                    <a:pt x="36061" y="38313"/>
                    <a:pt x="36061" y="37847"/>
                  </a:cubicBezTo>
                  <a:lnTo>
                    <a:pt x="35594" y="38313"/>
                  </a:lnTo>
                  <a:cubicBezTo>
                    <a:pt x="38860" y="33648"/>
                    <a:pt x="39326" y="28983"/>
                    <a:pt x="36061" y="24318"/>
                  </a:cubicBezTo>
                  <a:cubicBezTo>
                    <a:pt x="31862" y="19186"/>
                    <a:pt x="29529" y="13588"/>
                    <a:pt x="27197" y="7524"/>
                  </a:cubicBezTo>
                  <a:cubicBezTo>
                    <a:pt x="26264" y="5658"/>
                    <a:pt x="25331" y="4258"/>
                    <a:pt x="24398" y="2392"/>
                  </a:cubicBezTo>
                  <a:cubicBezTo>
                    <a:pt x="22998" y="60"/>
                    <a:pt x="17867" y="-873"/>
                    <a:pt x="16001" y="993"/>
                  </a:cubicBezTo>
                  <a:cubicBezTo>
                    <a:pt x="9003" y="7990"/>
                    <a:pt x="3405" y="15454"/>
                    <a:pt x="3872" y="26184"/>
                  </a:cubicBezTo>
                  <a:cubicBezTo>
                    <a:pt x="4338" y="30383"/>
                    <a:pt x="2006" y="33182"/>
                    <a:pt x="606" y="36914"/>
                  </a:cubicBezTo>
                  <a:cubicBezTo>
                    <a:pt x="-793" y="39246"/>
                    <a:pt x="606" y="42978"/>
                    <a:pt x="1073" y="4577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Freeform: Shape 73">
              <a:extLst>
                <a:ext uri="{FF2B5EF4-FFF2-40B4-BE49-F238E27FC236}">
                  <a16:creationId xmlns:a16="http://schemas.microsoft.com/office/drawing/2014/main" id="{7193EE44-D44D-4A8D-AADB-4F77A02DAD9D}"/>
                </a:ext>
              </a:extLst>
            </p:cNvPr>
            <p:cNvSpPr/>
            <p:nvPr/>
          </p:nvSpPr>
          <p:spPr>
            <a:xfrm>
              <a:off x="3437758" y="1414785"/>
              <a:ext cx="41986" cy="51316"/>
            </a:xfrm>
            <a:custGeom>
              <a:avLst/>
              <a:gdLst/>
              <a:ahLst/>
              <a:cxnLst/>
              <a:rect l="0" t="0" r="0" b="0"/>
              <a:pathLst>
                <a:path w="41985" h="51315">
                  <a:moveTo>
                    <a:pt x="6998" y="23519"/>
                  </a:moveTo>
                  <a:cubicBezTo>
                    <a:pt x="1399" y="23519"/>
                    <a:pt x="466" y="27717"/>
                    <a:pt x="0" y="31916"/>
                  </a:cubicBezTo>
                  <a:cubicBezTo>
                    <a:pt x="5131" y="32849"/>
                    <a:pt x="5131" y="33315"/>
                    <a:pt x="4665" y="37047"/>
                  </a:cubicBezTo>
                  <a:cubicBezTo>
                    <a:pt x="4198" y="38913"/>
                    <a:pt x="3732" y="40779"/>
                    <a:pt x="3732" y="42645"/>
                  </a:cubicBezTo>
                  <a:cubicBezTo>
                    <a:pt x="3732" y="47777"/>
                    <a:pt x="6531" y="50576"/>
                    <a:pt x="11663" y="51509"/>
                  </a:cubicBezTo>
                  <a:cubicBezTo>
                    <a:pt x="13529" y="51975"/>
                    <a:pt x="15395" y="52442"/>
                    <a:pt x="17261" y="52909"/>
                  </a:cubicBezTo>
                  <a:cubicBezTo>
                    <a:pt x="20060" y="53375"/>
                    <a:pt x="21926" y="51975"/>
                    <a:pt x="23792" y="49643"/>
                  </a:cubicBezTo>
                  <a:cubicBezTo>
                    <a:pt x="25658" y="46844"/>
                    <a:pt x="27524" y="44511"/>
                    <a:pt x="27524" y="40779"/>
                  </a:cubicBezTo>
                  <a:cubicBezTo>
                    <a:pt x="27524" y="37980"/>
                    <a:pt x="27990" y="35648"/>
                    <a:pt x="30323" y="33782"/>
                  </a:cubicBezTo>
                  <a:cubicBezTo>
                    <a:pt x="34988" y="30516"/>
                    <a:pt x="35921" y="23985"/>
                    <a:pt x="40586" y="20253"/>
                  </a:cubicBezTo>
                  <a:cubicBezTo>
                    <a:pt x="43385" y="18387"/>
                    <a:pt x="42918" y="13722"/>
                    <a:pt x="41053" y="11389"/>
                  </a:cubicBezTo>
                  <a:cubicBezTo>
                    <a:pt x="38253" y="7657"/>
                    <a:pt x="35921" y="4392"/>
                    <a:pt x="32655" y="660"/>
                  </a:cubicBezTo>
                  <a:cubicBezTo>
                    <a:pt x="32189" y="193"/>
                    <a:pt x="30323" y="-273"/>
                    <a:pt x="29390" y="193"/>
                  </a:cubicBezTo>
                  <a:cubicBezTo>
                    <a:pt x="23325" y="1593"/>
                    <a:pt x="21926" y="2992"/>
                    <a:pt x="21459" y="9057"/>
                  </a:cubicBezTo>
                  <a:cubicBezTo>
                    <a:pt x="21459" y="14188"/>
                    <a:pt x="18660" y="17454"/>
                    <a:pt x="14462" y="19787"/>
                  </a:cubicBezTo>
                  <a:lnTo>
                    <a:pt x="14928" y="19320"/>
                  </a:lnTo>
                  <a:cubicBezTo>
                    <a:pt x="14928" y="19320"/>
                    <a:pt x="14462" y="19320"/>
                    <a:pt x="14462" y="19320"/>
                  </a:cubicBezTo>
                  <a:cubicBezTo>
                    <a:pt x="14462" y="19320"/>
                    <a:pt x="14462" y="19320"/>
                    <a:pt x="14462" y="19320"/>
                  </a:cubicBezTo>
                  <a:cubicBezTo>
                    <a:pt x="13062" y="22586"/>
                    <a:pt x="10263" y="23519"/>
                    <a:pt x="6998" y="2351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Freeform: Shape 74">
              <a:extLst>
                <a:ext uri="{FF2B5EF4-FFF2-40B4-BE49-F238E27FC236}">
                  <a16:creationId xmlns:a16="http://schemas.microsoft.com/office/drawing/2014/main" id="{A14CA294-041D-4FA0-A34D-9135948B3DA4}"/>
                </a:ext>
              </a:extLst>
            </p:cNvPr>
            <p:cNvSpPr/>
            <p:nvPr/>
          </p:nvSpPr>
          <p:spPr>
            <a:xfrm>
              <a:off x="4874949" y="2818857"/>
              <a:ext cx="23325" cy="60646"/>
            </a:xfrm>
            <a:custGeom>
              <a:avLst/>
              <a:gdLst/>
              <a:ahLst/>
              <a:cxnLst/>
              <a:rect l="0" t="0" r="0" b="0"/>
              <a:pathLst>
                <a:path w="23325" h="60645">
                  <a:moveTo>
                    <a:pt x="20176" y="306"/>
                  </a:moveTo>
                  <a:cubicBezTo>
                    <a:pt x="19243" y="-160"/>
                    <a:pt x="17377" y="-160"/>
                    <a:pt x="16444" y="773"/>
                  </a:cubicBezTo>
                  <a:cubicBezTo>
                    <a:pt x="13645" y="3105"/>
                    <a:pt x="10380" y="5904"/>
                    <a:pt x="8514" y="9170"/>
                  </a:cubicBezTo>
                  <a:cubicBezTo>
                    <a:pt x="6181" y="12902"/>
                    <a:pt x="4782" y="17101"/>
                    <a:pt x="2916" y="21299"/>
                  </a:cubicBezTo>
                  <a:cubicBezTo>
                    <a:pt x="583" y="25964"/>
                    <a:pt x="-350" y="31096"/>
                    <a:pt x="117" y="35761"/>
                  </a:cubicBezTo>
                  <a:cubicBezTo>
                    <a:pt x="117" y="44625"/>
                    <a:pt x="1516" y="53022"/>
                    <a:pt x="8980" y="58620"/>
                  </a:cubicBezTo>
                  <a:cubicBezTo>
                    <a:pt x="10846" y="60019"/>
                    <a:pt x="12246" y="62352"/>
                    <a:pt x="14112" y="64218"/>
                  </a:cubicBezTo>
                  <a:cubicBezTo>
                    <a:pt x="15045" y="65151"/>
                    <a:pt x="16444" y="64684"/>
                    <a:pt x="16911" y="63285"/>
                  </a:cubicBezTo>
                  <a:cubicBezTo>
                    <a:pt x="17844" y="60019"/>
                    <a:pt x="17844" y="56754"/>
                    <a:pt x="19243" y="53955"/>
                  </a:cubicBezTo>
                  <a:cubicBezTo>
                    <a:pt x="23908" y="46491"/>
                    <a:pt x="24375" y="38560"/>
                    <a:pt x="24841" y="29696"/>
                  </a:cubicBezTo>
                  <a:cubicBezTo>
                    <a:pt x="25308" y="23165"/>
                    <a:pt x="26241" y="17101"/>
                    <a:pt x="27174" y="10570"/>
                  </a:cubicBezTo>
                  <a:cubicBezTo>
                    <a:pt x="28107" y="6371"/>
                    <a:pt x="24841" y="1706"/>
                    <a:pt x="20176" y="30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Freeform: Shape 75">
              <a:extLst>
                <a:ext uri="{FF2B5EF4-FFF2-40B4-BE49-F238E27FC236}">
                  <a16:creationId xmlns:a16="http://schemas.microsoft.com/office/drawing/2014/main" id="{0A064D4D-EFDA-4CE1-828C-585FA79912C9}"/>
                </a:ext>
              </a:extLst>
            </p:cNvPr>
            <p:cNvSpPr/>
            <p:nvPr/>
          </p:nvSpPr>
          <p:spPr>
            <a:xfrm>
              <a:off x="3503890" y="1367301"/>
              <a:ext cx="37321" cy="55981"/>
            </a:xfrm>
            <a:custGeom>
              <a:avLst/>
              <a:gdLst/>
              <a:ahLst/>
              <a:cxnLst/>
              <a:rect l="0" t="0" r="0" b="0"/>
              <a:pathLst>
                <a:path w="37320" h="55980">
                  <a:moveTo>
                    <a:pt x="7576" y="42079"/>
                  </a:moveTo>
                  <a:cubicBezTo>
                    <a:pt x="8509" y="42545"/>
                    <a:pt x="9442" y="43478"/>
                    <a:pt x="10375" y="43945"/>
                  </a:cubicBezTo>
                  <a:cubicBezTo>
                    <a:pt x="10841" y="43945"/>
                    <a:pt x="10841" y="43945"/>
                    <a:pt x="11308" y="43945"/>
                  </a:cubicBezTo>
                  <a:lnTo>
                    <a:pt x="11774" y="44878"/>
                  </a:lnTo>
                  <a:lnTo>
                    <a:pt x="10841" y="44411"/>
                  </a:lnTo>
                  <a:cubicBezTo>
                    <a:pt x="10841" y="44411"/>
                    <a:pt x="10841" y="44411"/>
                    <a:pt x="10375" y="43945"/>
                  </a:cubicBezTo>
                  <a:cubicBezTo>
                    <a:pt x="8042" y="44878"/>
                    <a:pt x="6176" y="45344"/>
                    <a:pt x="3844" y="46277"/>
                  </a:cubicBezTo>
                  <a:cubicBezTo>
                    <a:pt x="2911" y="46744"/>
                    <a:pt x="1978" y="48143"/>
                    <a:pt x="1511" y="49076"/>
                  </a:cubicBezTo>
                  <a:cubicBezTo>
                    <a:pt x="1511" y="50009"/>
                    <a:pt x="2444" y="51409"/>
                    <a:pt x="3377" y="51875"/>
                  </a:cubicBezTo>
                  <a:cubicBezTo>
                    <a:pt x="8509" y="55141"/>
                    <a:pt x="14573" y="53275"/>
                    <a:pt x="19705" y="57007"/>
                  </a:cubicBezTo>
                  <a:cubicBezTo>
                    <a:pt x="20638" y="57940"/>
                    <a:pt x="23437" y="57007"/>
                    <a:pt x="25303" y="56540"/>
                  </a:cubicBezTo>
                  <a:cubicBezTo>
                    <a:pt x="26702" y="56074"/>
                    <a:pt x="28569" y="55607"/>
                    <a:pt x="28569" y="54674"/>
                  </a:cubicBezTo>
                  <a:cubicBezTo>
                    <a:pt x="29968" y="48610"/>
                    <a:pt x="35100" y="45811"/>
                    <a:pt x="39765" y="42079"/>
                  </a:cubicBezTo>
                  <a:cubicBezTo>
                    <a:pt x="42564" y="39746"/>
                    <a:pt x="42564" y="37880"/>
                    <a:pt x="39298" y="33682"/>
                  </a:cubicBezTo>
                  <a:cubicBezTo>
                    <a:pt x="38832" y="33215"/>
                    <a:pt x="38365" y="32749"/>
                    <a:pt x="37899" y="32749"/>
                  </a:cubicBezTo>
                  <a:lnTo>
                    <a:pt x="38365" y="32282"/>
                  </a:lnTo>
                  <a:cubicBezTo>
                    <a:pt x="38365" y="32282"/>
                    <a:pt x="37899" y="32282"/>
                    <a:pt x="37899" y="32282"/>
                  </a:cubicBezTo>
                  <a:cubicBezTo>
                    <a:pt x="37899" y="32282"/>
                    <a:pt x="37899" y="32282"/>
                    <a:pt x="37899" y="32749"/>
                  </a:cubicBezTo>
                  <a:cubicBezTo>
                    <a:pt x="36499" y="33682"/>
                    <a:pt x="35566" y="33215"/>
                    <a:pt x="34167" y="32749"/>
                  </a:cubicBezTo>
                  <a:cubicBezTo>
                    <a:pt x="34167" y="32749"/>
                    <a:pt x="34167" y="32749"/>
                    <a:pt x="34167" y="32282"/>
                  </a:cubicBezTo>
                  <a:cubicBezTo>
                    <a:pt x="34167" y="32282"/>
                    <a:pt x="33700" y="32282"/>
                    <a:pt x="33700" y="32282"/>
                  </a:cubicBezTo>
                  <a:lnTo>
                    <a:pt x="34167" y="32749"/>
                  </a:lnTo>
                  <a:cubicBezTo>
                    <a:pt x="31834" y="31816"/>
                    <a:pt x="29502" y="30883"/>
                    <a:pt x="27169" y="29483"/>
                  </a:cubicBezTo>
                  <a:cubicBezTo>
                    <a:pt x="26236" y="29016"/>
                    <a:pt x="24837" y="27150"/>
                    <a:pt x="25303" y="26684"/>
                  </a:cubicBezTo>
                  <a:cubicBezTo>
                    <a:pt x="27169" y="19220"/>
                    <a:pt x="20638" y="11756"/>
                    <a:pt x="24370" y="4292"/>
                  </a:cubicBezTo>
                  <a:cubicBezTo>
                    <a:pt x="24837" y="3825"/>
                    <a:pt x="23437" y="1959"/>
                    <a:pt x="22504" y="1493"/>
                  </a:cubicBezTo>
                  <a:cubicBezTo>
                    <a:pt x="17372" y="-1773"/>
                    <a:pt x="11774" y="560"/>
                    <a:pt x="11308" y="6158"/>
                  </a:cubicBezTo>
                  <a:cubicBezTo>
                    <a:pt x="10841" y="12689"/>
                    <a:pt x="10841" y="18753"/>
                    <a:pt x="7109" y="24351"/>
                  </a:cubicBezTo>
                  <a:cubicBezTo>
                    <a:pt x="5710" y="26217"/>
                    <a:pt x="7109" y="28083"/>
                    <a:pt x="8975" y="29016"/>
                  </a:cubicBezTo>
                  <a:cubicBezTo>
                    <a:pt x="9442" y="29483"/>
                    <a:pt x="10375" y="29483"/>
                    <a:pt x="10375" y="30416"/>
                  </a:cubicBezTo>
                  <a:cubicBezTo>
                    <a:pt x="10841" y="31816"/>
                    <a:pt x="9908" y="32282"/>
                    <a:pt x="8042" y="32282"/>
                  </a:cubicBezTo>
                  <a:cubicBezTo>
                    <a:pt x="4777" y="32749"/>
                    <a:pt x="578" y="31816"/>
                    <a:pt x="112" y="36014"/>
                  </a:cubicBezTo>
                  <a:cubicBezTo>
                    <a:pt x="-821" y="41612"/>
                    <a:pt x="4310" y="40679"/>
                    <a:pt x="7576" y="42079"/>
                  </a:cubicBezTo>
                  <a:close/>
                  <a:moveTo>
                    <a:pt x="22037" y="37414"/>
                  </a:moveTo>
                  <a:lnTo>
                    <a:pt x="22970" y="37880"/>
                  </a:lnTo>
                  <a:lnTo>
                    <a:pt x="21571" y="37414"/>
                  </a:lnTo>
                  <a:lnTo>
                    <a:pt x="21104" y="36014"/>
                  </a:lnTo>
                  <a:lnTo>
                    <a:pt x="22037" y="37414"/>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Freeform: Shape 76">
              <a:extLst>
                <a:ext uri="{FF2B5EF4-FFF2-40B4-BE49-F238E27FC236}">
                  <a16:creationId xmlns:a16="http://schemas.microsoft.com/office/drawing/2014/main" id="{7F85AC0A-2A11-487A-BFA1-5954D444C14E}"/>
                </a:ext>
              </a:extLst>
            </p:cNvPr>
            <p:cNvSpPr/>
            <p:nvPr/>
          </p:nvSpPr>
          <p:spPr>
            <a:xfrm>
              <a:off x="1879041" y="1545600"/>
              <a:ext cx="32655" cy="41986"/>
            </a:xfrm>
            <a:custGeom>
              <a:avLst/>
              <a:gdLst/>
              <a:ahLst/>
              <a:cxnLst/>
              <a:rect l="0" t="0" r="0" b="0"/>
              <a:pathLst>
                <a:path w="32655" h="41985">
                  <a:moveTo>
                    <a:pt x="2449" y="16328"/>
                  </a:moveTo>
                  <a:cubicBezTo>
                    <a:pt x="-816" y="19593"/>
                    <a:pt x="-816" y="24725"/>
                    <a:pt x="2449" y="27990"/>
                  </a:cubicBezTo>
                  <a:cubicBezTo>
                    <a:pt x="7114" y="32189"/>
                    <a:pt x="11779" y="36388"/>
                    <a:pt x="16911" y="40120"/>
                  </a:cubicBezTo>
                  <a:cubicBezTo>
                    <a:pt x="17844" y="41053"/>
                    <a:pt x="19243" y="41053"/>
                    <a:pt x="20176" y="41519"/>
                  </a:cubicBezTo>
                  <a:cubicBezTo>
                    <a:pt x="23908" y="42919"/>
                    <a:pt x="28574" y="41519"/>
                    <a:pt x="29973" y="37787"/>
                  </a:cubicBezTo>
                  <a:cubicBezTo>
                    <a:pt x="31839" y="33122"/>
                    <a:pt x="33705" y="28457"/>
                    <a:pt x="35105" y="23325"/>
                  </a:cubicBezTo>
                  <a:cubicBezTo>
                    <a:pt x="36038" y="20993"/>
                    <a:pt x="36038" y="18194"/>
                    <a:pt x="36504" y="15861"/>
                  </a:cubicBezTo>
                  <a:cubicBezTo>
                    <a:pt x="36504" y="10730"/>
                    <a:pt x="34638" y="6065"/>
                    <a:pt x="30906" y="2333"/>
                  </a:cubicBezTo>
                  <a:cubicBezTo>
                    <a:pt x="28574" y="0"/>
                    <a:pt x="25308" y="0"/>
                    <a:pt x="22042" y="0"/>
                  </a:cubicBezTo>
                  <a:cubicBezTo>
                    <a:pt x="20176" y="0"/>
                    <a:pt x="18310" y="0"/>
                    <a:pt x="16444" y="467"/>
                  </a:cubicBezTo>
                  <a:cubicBezTo>
                    <a:pt x="12712" y="7464"/>
                    <a:pt x="7581" y="11663"/>
                    <a:pt x="2449" y="1632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Freeform: Shape 77">
              <a:extLst>
                <a:ext uri="{FF2B5EF4-FFF2-40B4-BE49-F238E27FC236}">
                  <a16:creationId xmlns:a16="http://schemas.microsoft.com/office/drawing/2014/main" id="{70B1CED3-7CEA-4B97-89A6-D01214598F79}"/>
                </a:ext>
              </a:extLst>
            </p:cNvPr>
            <p:cNvSpPr/>
            <p:nvPr/>
          </p:nvSpPr>
          <p:spPr>
            <a:xfrm>
              <a:off x="1894553" y="1546533"/>
              <a:ext cx="4665" cy="4665"/>
            </a:xfrm>
            <a:custGeom>
              <a:avLst/>
              <a:gdLst/>
              <a:ahLst/>
              <a:cxnLst/>
              <a:rect l="0" t="0" r="0" b="0"/>
              <a:pathLst>
                <a:path>
                  <a:moveTo>
                    <a:pt x="467" y="466"/>
                  </a:moveTo>
                  <a:cubicBezTo>
                    <a:pt x="467" y="466"/>
                    <a:pt x="933" y="0"/>
                    <a:pt x="933" y="0"/>
                  </a:cubicBezTo>
                  <a:cubicBezTo>
                    <a:pt x="467" y="0"/>
                    <a:pt x="467" y="0"/>
                    <a:pt x="0" y="466"/>
                  </a:cubicBezTo>
                  <a:cubicBezTo>
                    <a:pt x="0" y="0"/>
                    <a:pt x="0" y="466"/>
                    <a:pt x="467" y="466"/>
                  </a:cubicBezTo>
                  <a:cubicBezTo>
                    <a:pt x="467" y="466"/>
                    <a:pt x="467" y="466"/>
                    <a:pt x="467"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Freeform: Shape 78">
              <a:extLst>
                <a:ext uri="{FF2B5EF4-FFF2-40B4-BE49-F238E27FC236}">
                  <a16:creationId xmlns:a16="http://schemas.microsoft.com/office/drawing/2014/main" id="{8F74C29B-4255-471D-BECD-E73AA9A65E7B}"/>
                </a:ext>
              </a:extLst>
            </p:cNvPr>
            <p:cNvSpPr/>
            <p:nvPr/>
          </p:nvSpPr>
          <p:spPr>
            <a:xfrm>
              <a:off x="4622849" y="1356159"/>
              <a:ext cx="55981" cy="23325"/>
            </a:xfrm>
            <a:custGeom>
              <a:avLst/>
              <a:gdLst/>
              <a:ahLst/>
              <a:cxnLst/>
              <a:rect l="0" t="0" r="0" b="0"/>
              <a:pathLst>
                <a:path w="55980" h="23325">
                  <a:moveTo>
                    <a:pt x="9166" y="17767"/>
                  </a:moveTo>
                  <a:cubicBezTo>
                    <a:pt x="18496" y="21965"/>
                    <a:pt x="28759" y="23365"/>
                    <a:pt x="38089" y="24764"/>
                  </a:cubicBezTo>
                  <a:cubicBezTo>
                    <a:pt x="41355" y="24298"/>
                    <a:pt x="43687" y="24298"/>
                    <a:pt x="46486" y="23831"/>
                  </a:cubicBezTo>
                  <a:cubicBezTo>
                    <a:pt x="51618" y="22432"/>
                    <a:pt x="55350" y="19166"/>
                    <a:pt x="57216" y="14035"/>
                  </a:cubicBezTo>
                  <a:cubicBezTo>
                    <a:pt x="57682" y="12169"/>
                    <a:pt x="58149" y="9836"/>
                    <a:pt x="57216" y="8436"/>
                  </a:cubicBezTo>
                  <a:cubicBezTo>
                    <a:pt x="54417" y="3305"/>
                    <a:pt x="49285" y="-427"/>
                    <a:pt x="43221" y="39"/>
                  </a:cubicBezTo>
                  <a:cubicBezTo>
                    <a:pt x="39022" y="39"/>
                    <a:pt x="34824" y="2372"/>
                    <a:pt x="30159" y="2838"/>
                  </a:cubicBezTo>
                  <a:cubicBezTo>
                    <a:pt x="25027" y="3305"/>
                    <a:pt x="20362" y="2372"/>
                    <a:pt x="15230" y="1905"/>
                  </a:cubicBezTo>
                  <a:cubicBezTo>
                    <a:pt x="13831" y="1905"/>
                    <a:pt x="12431" y="2372"/>
                    <a:pt x="11498" y="2838"/>
                  </a:cubicBezTo>
                  <a:cubicBezTo>
                    <a:pt x="8699" y="4704"/>
                    <a:pt x="5434" y="4238"/>
                    <a:pt x="2168" y="4238"/>
                  </a:cubicBezTo>
                  <a:cubicBezTo>
                    <a:pt x="769" y="4238"/>
                    <a:pt x="-631" y="7037"/>
                    <a:pt x="302" y="8436"/>
                  </a:cubicBezTo>
                  <a:cubicBezTo>
                    <a:pt x="2635" y="12169"/>
                    <a:pt x="4967" y="15901"/>
                    <a:pt x="9166" y="177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0" name="Freeform: Shape 79">
              <a:extLst>
                <a:ext uri="{FF2B5EF4-FFF2-40B4-BE49-F238E27FC236}">
                  <a16:creationId xmlns:a16="http://schemas.microsoft.com/office/drawing/2014/main" id="{CE47BC8B-8FC9-4E23-B073-EC94004762FD}"/>
                </a:ext>
              </a:extLst>
            </p:cNvPr>
            <p:cNvSpPr/>
            <p:nvPr/>
          </p:nvSpPr>
          <p:spPr>
            <a:xfrm>
              <a:off x="5353518" y="3328789"/>
              <a:ext cx="65311" cy="32655"/>
            </a:xfrm>
            <a:custGeom>
              <a:avLst/>
              <a:gdLst/>
              <a:ahLst/>
              <a:cxnLst/>
              <a:rect l="0" t="0" r="0" b="0"/>
              <a:pathLst>
                <a:path w="65310" h="32655">
                  <a:moveTo>
                    <a:pt x="61295" y="267"/>
                  </a:moveTo>
                  <a:cubicBezTo>
                    <a:pt x="56164" y="-667"/>
                    <a:pt x="52898" y="733"/>
                    <a:pt x="51499" y="6331"/>
                  </a:cubicBezTo>
                  <a:cubicBezTo>
                    <a:pt x="49633" y="13329"/>
                    <a:pt x="44501" y="17061"/>
                    <a:pt x="38437" y="19393"/>
                  </a:cubicBezTo>
                  <a:cubicBezTo>
                    <a:pt x="35171" y="20793"/>
                    <a:pt x="31439" y="20326"/>
                    <a:pt x="28640" y="17061"/>
                  </a:cubicBezTo>
                  <a:lnTo>
                    <a:pt x="28640" y="16128"/>
                  </a:lnTo>
                  <a:lnTo>
                    <a:pt x="28173" y="16594"/>
                  </a:lnTo>
                  <a:lnTo>
                    <a:pt x="28640" y="17061"/>
                  </a:lnTo>
                  <a:cubicBezTo>
                    <a:pt x="22576" y="18460"/>
                    <a:pt x="16511" y="20793"/>
                    <a:pt x="9979" y="19860"/>
                  </a:cubicBezTo>
                  <a:cubicBezTo>
                    <a:pt x="8580" y="19860"/>
                    <a:pt x="7647" y="19860"/>
                    <a:pt x="6248" y="19860"/>
                  </a:cubicBezTo>
                  <a:cubicBezTo>
                    <a:pt x="4848" y="19860"/>
                    <a:pt x="3449" y="19860"/>
                    <a:pt x="2515" y="20326"/>
                  </a:cubicBezTo>
                  <a:cubicBezTo>
                    <a:pt x="1583" y="20793"/>
                    <a:pt x="183" y="21726"/>
                    <a:pt x="183" y="22659"/>
                  </a:cubicBezTo>
                  <a:cubicBezTo>
                    <a:pt x="-283" y="23592"/>
                    <a:pt x="183" y="25458"/>
                    <a:pt x="1116" y="25924"/>
                  </a:cubicBezTo>
                  <a:cubicBezTo>
                    <a:pt x="12779" y="35255"/>
                    <a:pt x="26307" y="37121"/>
                    <a:pt x="40769" y="34321"/>
                  </a:cubicBezTo>
                  <a:cubicBezTo>
                    <a:pt x="42169" y="34321"/>
                    <a:pt x="43102" y="33389"/>
                    <a:pt x="44035" y="32922"/>
                  </a:cubicBezTo>
                  <a:cubicBezTo>
                    <a:pt x="49633" y="29656"/>
                    <a:pt x="53365" y="24058"/>
                    <a:pt x="59430" y="21726"/>
                  </a:cubicBezTo>
                  <a:cubicBezTo>
                    <a:pt x="60362" y="21259"/>
                    <a:pt x="61295" y="19860"/>
                    <a:pt x="61295" y="18460"/>
                  </a:cubicBezTo>
                  <a:cubicBezTo>
                    <a:pt x="61295" y="14262"/>
                    <a:pt x="65028" y="11929"/>
                    <a:pt x="66427" y="8664"/>
                  </a:cubicBezTo>
                  <a:cubicBezTo>
                    <a:pt x="67826" y="5398"/>
                    <a:pt x="65494" y="733"/>
                    <a:pt x="61295" y="2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Freeform: Shape 80">
              <a:extLst>
                <a:ext uri="{FF2B5EF4-FFF2-40B4-BE49-F238E27FC236}">
                  <a16:creationId xmlns:a16="http://schemas.microsoft.com/office/drawing/2014/main" id="{BC7EDD38-219D-4BA9-A83C-DECE0D40A520}"/>
                </a:ext>
              </a:extLst>
            </p:cNvPr>
            <p:cNvSpPr/>
            <p:nvPr/>
          </p:nvSpPr>
          <p:spPr>
            <a:xfrm>
              <a:off x="1789589" y="1356508"/>
              <a:ext cx="41986" cy="27990"/>
            </a:xfrm>
            <a:custGeom>
              <a:avLst/>
              <a:gdLst/>
              <a:ahLst/>
              <a:cxnLst/>
              <a:rect l="0" t="0" r="0" b="0"/>
              <a:pathLst>
                <a:path w="41985" h="27990">
                  <a:moveTo>
                    <a:pt x="1399" y="11819"/>
                  </a:moveTo>
                  <a:cubicBezTo>
                    <a:pt x="6531" y="12752"/>
                    <a:pt x="11196" y="14619"/>
                    <a:pt x="13995" y="19284"/>
                  </a:cubicBezTo>
                  <a:cubicBezTo>
                    <a:pt x="19127" y="19284"/>
                    <a:pt x="20993" y="23949"/>
                    <a:pt x="24725" y="26281"/>
                  </a:cubicBezTo>
                  <a:cubicBezTo>
                    <a:pt x="32655" y="30946"/>
                    <a:pt x="42452" y="26748"/>
                    <a:pt x="43852" y="18351"/>
                  </a:cubicBezTo>
                  <a:cubicBezTo>
                    <a:pt x="44318" y="16018"/>
                    <a:pt x="44318" y="13219"/>
                    <a:pt x="44785" y="10886"/>
                  </a:cubicBezTo>
                  <a:cubicBezTo>
                    <a:pt x="44785" y="10420"/>
                    <a:pt x="44785" y="9487"/>
                    <a:pt x="45251" y="9020"/>
                  </a:cubicBezTo>
                  <a:cubicBezTo>
                    <a:pt x="45718" y="2489"/>
                    <a:pt x="41986" y="-776"/>
                    <a:pt x="36387" y="157"/>
                  </a:cubicBezTo>
                  <a:cubicBezTo>
                    <a:pt x="30789" y="1090"/>
                    <a:pt x="25191" y="2023"/>
                    <a:pt x="19593" y="1556"/>
                  </a:cubicBezTo>
                  <a:cubicBezTo>
                    <a:pt x="15395" y="1090"/>
                    <a:pt x="10730" y="2489"/>
                    <a:pt x="6531" y="2956"/>
                  </a:cubicBezTo>
                  <a:cubicBezTo>
                    <a:pt x="4665" y="3422"/>
                    <a:pt x="2799" y="4355"/>
                    <a:pt x="1399" y="5755"/>
                  </a:cubicBezTo>
                  <a:cubicBezTo>
                    <a:pt x="467" y="6221"/>
                    <a:pt x="0" y="8087"/>
                    <a:pt x="0" y="9020"/>
                  </a:cubicBezTo>
                  <a:cubicBezTo>
                    <a:pt x="0" y="9953"/>
                    <a:pt x="467" y="11353"/>
                    <a:pt x="1399" y="1181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2" name="Freeform: Shape 81">
              <a:extLst>
                <a:ext uri="{FF2B5EF4-FFF2-40B4-BE49-F238E27FC236}">
                  <a16:creationId xmlns:a16="http://schemas.microsoft.com/office/drawing/2014/main" id="{102B7B13-7A38-4C4E-9209-C8FB4EBB321C}"/>
                </a:ext>
              </a:extLst>
            </p:cNvPr>
            <p:cNvSpPr/>
            <p:nvPr/>
          </p:nvSpPr>
          <p:spPr>
            <a:xfrm>
              <a:off x="4609224" y="1449500"/>
              <a:ext cx="41986" cy="27990"/>
            </a:xfrm>
            <a:custGeom>
              <a:avLst/>
              <a:gdLst/>
              <a:ahLst/>
              <a:cxnLst/>
              <a:rect l="0" t="0" r="0" b="0"/>
              <a:pathLst>
                <a:path w="41985" h="27990">
                  <a:moveTo>
                    <a:pt x="866" y="29856"/>
                  </a:moveTo>
                  <a:cubicBezTo>
                    <a:pt x="1332" y="30323"/>
                    <a:pt x="2265" y="30323"/>
                    <a:pt x="2732" y="30323"/>
                  </a:cubicBezTo>
                  <a:cubicBezTo>
                    <a:pt x="8330" y="26591"/>
                    <a:pt x="14394" y="25658"/>
                    <a:pt x="20926" y="25658"/>
                  </a:cubicBezTo>
                  <a:cubicBezTo>
                    <a:pt x="27923" y="25658"/>
                    <a:pt x="34921" y="24258"/>
                    <a:pt x="41918" y="23325"/>
                  </a:cubicBezTo>
                  <a:cubicBezTo>
                    <a:pt x="45184" y="22859"/>
                    <a:pt x="46583" y="18660"/>
                    <a:pt x="44717" y="15861"/>
                  </a:cubicBezTo>
                  <a:cubicBezTo>
                    <a:pt x="41452" y="10263"/>
                    <a:pt x="36787" y="5598"/>
                    <a:pt x="30256" y="3732"/>
                  </a:cubicBezTo>
                  <a:cubicBezTo>
                    <a:pt x="26990" y="2799"/>
                    <a:pt x="24191" y="1400"/>
                    <a:pt x="21392" y="467"/>
                  </a:cubicBezTo>
                  <a:cubicBezTo>
                    <a:pt x="18127" y="0"/>
                    <a:pt x="14861" y="0"/>
                    <a:pt x="12062" y="0"/>
                  </a:cubicBezTo>
                  <a:cubicBezTo>
                    <a:pt x="9263" y="0"/>
                    <a:pt x="5531" y="3266"/>
                    <a:pt x="5064" y="5598"/>
                  </a:cubicBezTo>
                  <a:cubicBezTo>
                    <a:pt x="4131" y="9330"/>
                    <a:pt x="3665" y="13062"/>
                    <a:pt x="2265" y="20993"/>
                  </a:cubicBezTo>
                  <a:cubicBezTo>
                    <a:pt x="2265" y="20993"/>
                    <a:pt x="1332" y="24725"/>
                    <a:pt x="399" y="28457"/>
                  </a:cubicBezTo>
                  <a:cubicBezTo>
                    <a:pt x="-534" y="28923"/>
                    <a:pt x="399" y="29856"/>
                    <a:pt x="866" y="2985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3" name="Freeform: Shape 82">
              <a:extLst>
                <a:ext uri="{FF2B5EF4-FFF2-40B4-BE49-F238E27FC236}">
                  <a16:creationId xmlns:a16="http://schemas.microsoft.com/office/drawing/2014/main" id="{73B7D7E4-4F5D-468B-975F-FA7A8BC2DF71}"/>
                </a:ext>
              </a:extLst>
            </p:cNvPr>
            <p:cNvSpPr/>
            <p:nvPr/>
          </p:nvSpPr>
          <p:spPr>
            <a:xfrm>
              <a:off x="4702043" y="2918961"/>
              <a:ext cx="37321" cy="27990"/>
            </a:xfrm>
            <a:custGeom>
              <a:avLst/>
              <a:gdLst/>
              <a:ahLst/>
              <a:cxnLst/>
              <a:rect l="0" t="0" r="0" b="0"/>
              <a:pathLst>
                <a:path w="37320" h="27990">
                  <a:moveTo>
                    <a:pt x="30738" y="24760"/>
                  </a:moveTo>
                  <a:cubicBezTo>
                    <a:pt x="34003" y="19628"/>
                    <a:pt x="37269" y="13564"/>
                    <a:pt x="37735" y="7033"/>
                  </a:cubicBezTo>
                  <a:cubicBezTo>
                    <a:pt x="37735" y="5633"/>
                    <a:pt x="36336" y="3301"/>
                    <a:pt x="34936" y="2368"/>
                  </a:cubicBezTo>
                  <a:cubicBezTo>
                    <a:pt x="33070" y="968"/>
                    <a:pt x="30271" y="502"/>
                    <a:pt x="28871" y="35"/>
                  </a:cubicBezTo>
                  <a:cubicBezTo>
                    <a:pt x="27006" y="35"/>
                    <a:pt x="26539" y="35"/>
                    <a:pt x="25606" y="35"/>
                  </a:cubicBezTo>
                  <a:cubicBezTo>
                    <a:pt x="15809" y="-431"/>
                    <a:pt x="8345" y="3767"/>
                    <a:pt x="2281" y="11231"/>
                  </a:cubicBezTo>
                  <a:cubicBezTo>
                    <a:pt x="1348" y="12164"/>
                    <a:pt x="881" y="13564"/>
                    <a:pt x="415" y="14497"/>
                  </a:cubicBezTo>
                  <a:cubicBezTo>
                    <a:pt x="-1451" y="21495"/>
                    <a:pt x="3214" y="29425"/>
                    <a:pt x="9745" y="31758"/>
                  </a:cubicBezTo>
                  <a:cubicBezTo>
                    <a:pt x="16742" y="34090"/>
                    <a:pt x="26539" y="30825"/>
                    <a:pt x="30738" y="2476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4" name="Freeform: Shape 83">
              <a:extLst>
                <a:ext uri="{FF2B5EF4-FFF2-40B4-BE49-F238E27FC236}">
                  <a16:creationId xmlns:a16="http://schemas.microsoft.com/office/drawing/2014/main" id="{7C8305BF-E32B-457D-B88E-743C987C1AF3}"/>
                </a:ext>
              </a:extLst>
            </p:cNvPr>
            <p:cNvSpPr/>
            <p:nvPr/>
          </p:nvSpPr>
          <p:spPr>
            <a:xfrm>
              <a:off x="3101973" y="2557414"/>
              <a:ext cx="23325" cy="41986"/>
            </a:xfrm>
            <a:custGeom>
              <a:avLst/>
              <a:gdLst/>
              <a:ahLst/>
              <a:cxnLst/>
              <a:rect l="0" t="0" r="0" b="0"/>
              <a:pathLst>
                <a:path w="23325" h="41985">
                  <a:moveTo>
                    <a:pt x="366" y="11236"/>
                  </a:moveTo>
                  <a:cubicBezTo>
                    <a:pt x="3165" y="18700"/>
                    <a:pt x="3165" y="26164"/>
                    <a:pt x="3165" y="33628"/>
                  </a:cubicBezTo>
                  <a:cubicBezTo>
                    <a:pt x="3632" y="44824"/>
                    <a:pt x="9230" y="47157"/>
                    <a:pt x="19493" y="41092"/>
                  </a:cubicBezTo>
                  <a:cubicBezTo>
                    <a:pt x="21825" y="39693"/>
                    <a:pt x="23225" y="37827"/>
                    <a:pt x="23691" y="35028"/>
                  </a:cubicBezTo>
                  <a:cubicBezTo>
                    <a:pt x="24158" y="31296"/>
                    <a:pt x="23691" y="27564"/>
                    <a:pt x="23691" y="23365"/>
                  </a:cubicBezTo>
                  <a:cubicBezTo>
                    <a:pt x="23691" y="23365"/>
                    <a:pt x="24158" y="23365"/>
                    <a:pt x="24158" y="23365"/>
                  </a:cubicBezTo>
                  <a:cubicBezTo>
                    <a:pt x="24158" y="21033"/>
                    <a:pt x="23691" y="18233"/>
                    <a:pt x="23691" y="15901"/>
                  </a:cubicBezTo>
                  <a:cubicBezTo>
                    <a:pt x="23691" y="14035"/>
                    <a:pt x="23691" y="12169"/>
                    <a:pt x="23691" y="10303"/>
                  </a:cubicBezTo>
                  <a:cubicBezTo>
                    <a:pt x="23225" y="4238"/>
                    <a:pt x="16227" y="-3692"/>
                    <a:pt x="8763" y="1906"/>
                  </a:cubicBezTo>
                  <a:cubicBezTo>
                    <a:pt x="6897" y="3305"/>
                    <a:pt x="4565" y="4705"/>
                    <a:pt x="2232" y="6104"/>
                  </a:cubicBezTo>
                  <a:cubicBezTo>
                    <a:pt x="366" y="7504"/>
                    <a:pt x="-567" y="9836"/>
                    <a:pt x="366" y="1123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5" name="Freeform: Shape 84">
              <a:extLst>
                <a:ext uri="{FF2B5EF4-FFF2-40B4-BE49-F238E27FC236}">
                  <a16:creationId xmlns:a16="http://schemas.microsoft.com/office/drawing/2014/main" id="{D2D4D553-F884-4EEE-8B2B-6FE08D7A0A88}"/>
                </a:ext>
              </a:extLst>
            </p:cNvPr>
            <p:cNvSpPr/>
            <p:nvPr/>
          </p:nvSpPr>
          <p:spPr>
            <a:xfrm>
              <a:off x="1994997" y="1857577"/>
              <a:ext cx="32655" cy="32655"/>
            </a:xfrm>
            <a:custGeom>
              <a:avLst/>
              <a:gdLst/>
              <a:ahLst/>
              <a:cxnLst/>
              <a:rect l="0" t="0" r="0" b="0"/>
              <a:pathLst>
                <a:path w="32655" h="32655">
                  <a:moveTo>
                    <a:pt x="322" y="23442"/>
                  </a:moveTo>
                  <a:cubicBezTo>
                    <a:pt x="-1078" y="29040"/>
                    <a:pt x="2188" y="33705"/>
                    <a:pt x="8252" y="33705"/>
                  </a:cubicBezTo>
                  <a:cubicBezTo>
                    <a:pt x="18982" y="34172"/>
                    <a:pt x="26912" y="29973"/>
                    <a:pt x="31111" y="19710"/>
                  </a:cubicBezTo>
                  <a:cubicBezTo>
                    <a:pt x="32510" y="16911"/>
                    <a:pt x="33443" y="13645"/>
                    <a:pt x="34376" y="10846"/>
                  </a:cubicBezTo>
                  <a:cubicBezTo>
                    <a:pt x="35310" y="8514"/>
                    <a:pt x="33443" y="4315"/>
                    <a:pt x="30644" y="2449"/>
                  </a:cubicBezTo>
                  <a:cubicBezTo>
                    <a:pt x="25979" y="-816"/>
                    <a:pt x="20381" y="-816"/>
                    <a:pt x="16183" y="2449"/>
                  </a:cubicBezTo>
                  <a:cubicBezTo>
                    <a:pt x="9185" y="7114"/>
                    <a:pt x="4054" y="13645"/>
                    <a:pt x="322" y="21576"/>
                  </a:cubicBezTo>
                  <a:cubicBezTo>
                    <a:pt x="322" y="22042"/>
                    <a:pt x="322" y="22975"/>
                    <a:pt x="322" y="2344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6" name="Freeform: Shape 85">
              <a:extLst>
                <a:ext uri="{FF2B5EF4-FFF2-40B4-BE49-F238E27FC236}">
                  <a16:creationId xmlns:a16="http://schemas.microsoft.com/office/drawing/2014/main" id="{DED109EA-59A0-40AB-AD09-1574E2AB081F}"/>
                </a:ext>
              </a:extLst>
            </p:cNvPr>
            <p:cNvSpPr/>
            <p:nvPr/>
          </p:nvSpPr>
          <p:spPr>
            <a:xfrm>
              <a:off x="1069302" y="2152695"/>
              <a:ext cx="18660" cy="55981"/>
            </a:xfrm>
            <a:custGeom>
              <a:avLst/>
              <a:gdLst/>
              <a:ahLst/>
              <a:cxnLst/>
              <a:rect l="0" t="0" r="0" b="0"/>
              <a:pathLst>
                <a:path w="18660" h="55980">
                  <a:moveTo>
                    <a:pt x="10263" y="297"/>
                  </a:moveTo>
                  <a:cubicBezTo>
                    <a:pt x="8397" y="-636"/>
                    <a:pt x="4665" y="764"/>
                    <a:pt x="3266" y="2630"/>
                  </a:cubicBezTo>
                  <a:cubicBezTo>
                    <a:pt x="1400" y="5429"/>
                    <a:pt x="0" y="8228"/>
                    <a:pt x="0" y="11493"/>
                  </a:cubicBezTo>
                  <a:cubicBezTo>
                    <a:pt x="0" y="15225"/>
                    <a:pt x="467" y="18957"/>
                    <a:pt x="933" y="22689"/>
                  </a:cubicBezTo>
                  <a:cubicBezTo>
                    <a:pt x="933" y="22689"/>
                    <a:pt x="467" y="22689"/>
                    <a:pt x="467" y="22689"/>
                  </a:cubicBezTo>
                  <a:cubicBezTo>
                    <a:pt x="933" y="25955"/>
                    <a:pt x="1400" y="29220"/>
                    <a:pt x="1400" y="32019"/>
                  </a:cubicBezTo>
                  <a:cubicBezTo>
                    <a:pt x="933" y="39950"/>
                    <a:pt x="3732" y="46948"/>
                    <a:pt x="7464" y="53945"/>
                  </a:cubicBezTo>
                  <a:cubicBezTo>
                    <a:pt x="7931" y="54878"/>
                    <a:pt x="9330" y="55811"/>
                    <a:pt x="10263" y="56278"/>
                  </a:cubicBezTo>
                  <a:cubicBezTo>
                    <a:pt x="10730" y="56744"/>
                    <a:pt x="11663" y="56278"/>
                    <a:pt x="12129" y="56278"/>
                  </a:cubicBezTo>
                  <a:cubicBezTo>
                    <a:pt x="12596" y="55811"/>
                    <a:pt x="13529" y="55345"/>
                    <a:pt x="13529" y="54878"/>
                  </a:cubicBezTo>
                  <a:cubicBezTo>
                    <a:pt x="9797" y="44615"/>
                    <a:pt x="12596" y="34819"/>
                    <a:pt x="15861" y="25022"/>
                  </a:cubicBezTo>
                  <a:cubicBezTo>
                    <a:pt x="17727" y="19424"/>
                    <a:pt x="19593" y="14292"/>
                    <a:pt x="21459" y="8694"/>
                  </a:cubicBezTo>
                  <a:cubicBezTo>
                    <a:pt x="21926" y="7761"/>
                    <a:pt x="20993" y="5895"/>
                    <a:pt x="20060" y="5429"/>
                  </a:cubicBezTo>
                  <a:cubicBezTo>
                    <a:pt x="17261" y="3563"/>
                    <a:pt x="13529" y="1697"/>
                    <a:pt x="10263" y="2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Freeform: Shape 86">
              <a:extLst>
                <a:ext uri="{FF2B5EF4-FFF2-40B4-BE49-F238E27FC236}">
                  <a16:creationId xmlns:a16="http://schemas.microsoft.com/office/drawing/2014/main" id="{A89F3130-8ED4-4B52-BFD6-FB91C17533DF}"/>
                </a:ext>
              </a:extLst>
            </p:cNvPr>
            <p:cNvSpPr/>
            <p:nvPr/>
          </p:nvSpPr>
          <p:spPr>
            <a:xfrm>
              <a:off x="4950639" y="3401831"/>
              <a:ext cx="55981" cy="27990"/>
            </a:xfrm>
            <a:custGeom>
              <a:avLst/>
              <a:gdLst/>
              <a:ahLst/>
              <a:cxnLst/>
              <a:rect l="0" t="0" r="0" b="0"/>
              <a:pathLst>
                <a:path w="55980" h="27990">
                  <a:moveTo>
                    <a:pt x="5131" y="31722"/>
                  </a:moveTo>
                  <a:cubicBezTo>
                    <a:pt x="11663" y="29390"/>
                    <a:pt x="18660" y="27524"/>
                    <a:pt x="23792" y="22392"/>
                  </a:cubicBezTo>
                  <a:cubicBezTo>
                    <a:pt x="29390" y="16794"/>
                    <a:pt x="35921" y="13062"/>
                    <a:pt x="43851" y="11663"/>
                  </a:cubicBezTo>
                  <a:cubicBezTo>
                    <a:pt x="47117" y="11196"/>
                    <a:pt x="49916" y="9330"/>
                    <a:pt x="52715" y="7931"/>
                  </a:cubicBezTo>
                  <a:cubicBezTo>
                    <a:pt x="55048" y="6531"/>
                    <a:pt x="57380" y="5598"/>
                    <a:pt x="57847" y="2799"/>
                  </a:cubicBezTo>
                  <a:cubicBezTo>
                    <a:pt x="57847" y="1399"/>
                    <a:pt x="55048" y="0"/>
                    <a:pt x="51782" y="0"/>
                  </a:cubicBezTo>
                  <a:cubicBezTo>
                    <a:pt x="41519" y="467"/>
                    <a:pt x="31256" y="0"/>
                    <a:pt x="22392" y="6998"/>
                  </a:cubicBezTo>
                  <a:cubicBezTo>
                    <a:pt x="20060" y="8864"/>
                    <a:pt x="16328" y="8864"/>
                    <a:pt x="13529" y="10263"/>
                  </a:cubicBezTo>
                  <a:cubicBezTo>
                    <a:pt x="10730" y="11663"/>
                    <a:pt x="7931" y="13995"/>
                    <a:pt x="6065" y="16328"/>
                  </a:cubicBezTo>
                  <a:cubicBezTo>
                    <a:pt x="2333" y="20993"/>
                    <a:pt x="0" y="25658"/>
                    <a:pt x="0" y="31722"/>
                  </a:cubicBezTo>
                  <a:cubicBezTo>
                    <a:pt x="1399" y="31722"/>
                    <a:pt x="3266" y="32189"/>
                    <a:pt x="5131" y="3172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8" name="Freeform: Shape 87">
              <a:extLst>
                <a:ext uri="{FF2B5EF4-FFF2-40B4-BE49-F238E27FC236}">
                  <a16:creationId xmlns:a16="http://schemas.microsoft.com/office/drawing/2014/main" id="{774B92C1-6C69-46BA-95AF-C923DE6A2B26}"/>
                </a:ext>
              </a:extLst>
            </p:cNvPr>
            <p:cNvSpPr/>
            <p:nvPr/>
          </p:nvSpPr>
          <p:spPr>
            <a:xfrm>
              <a:off x="676037" y="1719414"/>
              <a:ext cx="32655" cy="32655"/>
            </a:xfrm>
            <a:custGeom>
              <a:avLst/>
              <a:gdLst/>
              <a:ahLst/>
              <a:cxnLst/>
              <a:rect l="0" t="0" r="0" b="0"/>
              <a:pathLst>
                <a:path w="32655" h="32655">
                  <a:moveTo>
                    <a:pt x="1866" y="14655"/>
                  </a:moveTo>
                  <a:cubicBezTo>
                    <a:pt x="3266" y="15588"/>
                    <a:pt x="5132" y="16521"/>
                    <a:pt x="6998" y="16521"/>
                  </a:cubicBezTo>
                  <a:cubicBezTo>
                    <a:pt x="11196" y="16521"/>
                    <a:pt x="13995" y="18387"/>
                    <a:pt x="15861" y="22586"/>
                  </a:cubicBezTo>
                  <a:cubicBezTo>
                    <a:pt x="17261" y="26318"/>
                    <a:pt x="18660" y="29583"/>
                    <a:pt x="20060" y="33315"/>
                  </a:cubicBezTo>
                  <a:cubicBezTo>
                    <a:pt x="20526" y="34715"/>
                    <a:pt x="22859" y="35648"/>
                    <a:pt x="24725" y="35181"/>
                  </a:cubicBezTo>
                  <a:cubicBezTo>
                    <a:pt x="28457" y="34248"/>
                    <a:pt x="32189" y="32849"/>
                    <a:pt x="35455" y="31916"/>
                  </a:cubicBezTo>
                  <a:cubicBezTo>
                    <a:pt x="35921" y="31916"/>
                    <a:pt x="36388" y="30983"/>
                    <a:pt x="36854" y="30516"/>
                  </a:cubicBezTo>
                  <a:cubicBezTo>
                    <a:pt x="36854" y="30050"/>
                    <a:pt x="36854" y="29117"/>
                    <a:pt x="36854" y="28650"/>
                  </a:cubicBezTo>
                  <a:cubicBezTo>
                    <a:pt x="34522" y="23985"/>
                    <a:pt x="31256" y="19787"/>
                    <a:pt x="30323" y="15121"/>
                  </a:cubicBezTo>
                  <a:cubicBezTo>
                    <a:pt x="28457" y="8590"/>
                    <a:pt x="24725" y="5791"/>
                    <a:pt x="18194" y="4858"/>
                  </a:cubicBezTo>
                  <a:cubicBezTo>
                    <a:pt x="15395" y="4392"/>
                    <a:pt x="13062" y="1593"/>
                    <a:pt x="10263" y="193"/>
                  </a:cubicBezTo>
                  <a:cubicBezTo>
                    <a:pt x="9330" y="-273"/>
                    <a:pt x="7464" y="193"/>
                    <a:pt x="6998" y="660"/>
                  </a:cubicBezTo>
                  <a:cubicBezTo>
                    <a:pt x="4199" y="3459"/>
                    <a:pt x="1400" y="5791"/>
                    <a:pt x="0" y="9523"/>
                  </a:cubicBezTo>
                  <a:cubicBezTo>
                    <a:pt x="0" y="10923"/>
                    <a:pt x="467" y="13722"/>
                    <a:pt x="1866" y="1465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9" name="Freeform: Shape 88">
              <a:extLst>
                <a:ext uri="{FF2B5EF4-FFF2-40B4-BE49-F238E27FC236}">
                  <a16:creationId xmlns:a16="http://schemas.microsoft.com/office/drawing/2014/main" id="{1C3484B1-C0C8-4F4C-AFC0-C21A138FED68}"/>
                </a:ext>
              </a:extLst>
            </p:cNvPr>
            <p:cNvSpPr/>
            <p:nvPr/>
          </p:nvSpPr>
          <p:spPr>
            <a:xfrm>
              <a:off x="1941770" y="1454581"/>
              <a:ext cx="37321" cy="23325"/>
            </a:xfrm>
            <a:custGeom>
              <a:avLst/>
              <a:gdLst/>
              <a:ahLst/>
              <a:cxnLst/>
              <a:rect l="0" t="0" r="0" b="0"/>
              <a:pathLst>
                <a:path w="37320" h="23325">
                  <a:moveTo>
                    <a:pt x="28356" y="22910"/>
                  </a:moveTo>
                  <a:cubicBezTo>
                    <a:pt x="31622" y="22443"/>
                    <a:pt x="34421" y="21043"/>
                    <a:pt x="36754" y="18711"/>
                  </a:cubicBezTo>
                  <a:cubicBezTo>
                    <a:pt x="37687" y="17778"/>
                    <a:pt x="38153" y="14512"/>
                    <a:pt x="36754" y="13579"/>
                  </a:cubicBezTo>
                  <a:cubicBezTo>
                    <a:pt x="29289" y="6582"/>
                    <a:pt x="21359" y="984"/>
                    <a:pt x="10629" y="51"/>
                  </a:cubicBezTo>
                  <a:cubicBezTo>
                    <a:pt x="6431" y="-416"/>
                    <a:pt x="1766" y="2383"/>
                    <a:pt x="366" y="6582"/>
                  </a:cubicBezTo>
                  <a:cubicBezTo>
                    <a:pt x="-567" y="8914"/>
                    <a:pt x="366" y="12180"/>
                    <a:pt x="2232" y="13579"/>
                  </a:cubicBezTo>
                  <a:cubicBezTo>
                    <a:pt x="9696" y="18711"/>
                    <a:pt x="18093" y="21510"/>
                    <a:pt x="26490" y="23376"/>
                  </a:cubicBezTo>
                  <a:cubicBezTo>
                    <a:pt x="27423" y="23376"/>
                    <a:pt x="27890" y="22910"/>
                    <a:pt x="28356" y="2291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0" name="Freeform: Shape 89">
              <a:extLst>
                <a:ext uri="{FF2B5EF4-FFF2-40B4-BE49-F238E27FC236}">
                  <a16:creationId xmlns:a16="http://schemas.microsoft.com/office/drawing/2014/main" id="{569A6F6F-70E6-467F-B10C-3EF419CE3049}"/>
                </a:ext>
              </a:extLst>
            </p:cNvPr>
            <p:cNvSpPr/>
            <p:nvPr/>
          </p:nvSpPr>
          <p:spPr>
            <a:xfrm>
              <a:off x="4965017" y="3047519"/>
              <a:ext cx="18660" cy="41986"/>
            </a:xfrm>
            <a:custGeom>
              <a:avLst/>
              <a:gdLst/>
              <a:ahLst/>
              <a:cxnLst/>
              <a:rect l="0" t="0" r="0" b="0"/>
              <a:pathLst>
                <a:path w="18660" h="41985">
                  <a:moveTo>
                    <a:pt x="3816" y="700"/>
                  </a:moveTo>
                  <a:cubicBezTo>
                    <a:pt x="1484" y="1633"/>
                    <a:pt x="-382" y="4432"/>
                    <a:pt x="551" y="6764"/>
                  </a:cubicBezTo>
                  <a:cubicBezTo>
                    <a:pt x="1950" y="9563"/>
                    <a:pt x="2883" y="12829"/>
                    <a:pt x="4283" y="15628"/>
                  </a:cubicBezTo>
                  <a:cubicBezTo>
                    <a:pt x="4283" y="15628"/>
                    <a:pt x="4283" y="15628"/>
                    <a:pt x="4283" y="15628"/>
                  </a:cubicBezTo>
                  <a:cubicBezTo>
                    <a:pt x="4283" y="15628"/>
                    <a:pt x="4749" y="15161"/>
                    <a:pt x="4749" y="15161"/>
                  </a:cubicBezTo>
                  <a:cubicBezTo>
                    <a:pt x="4749" y="15161"/>
                    <a:pt x="4749" y="15628"/>
                    <a:pt x="4749" y="16095"/>
                  </a:cubicBezTo>
                  <a:cubicBezTo>
                    <a:pt x="5682" y="16561"/>
                    <a:pt x="6149" y="17027"/>
                    <a:pt x="6615" y="17961"/>
                  </a:cubicBezTo>
                  <a:cubicBezTo>
                    <a:pt x="7082" y="18427"/>
                    <a:pt x="7082" y="19360"/>
                    <a:pt x="6615" y="19360"/>
                  </a:cubicBezTo>
                  <a:cubicBezTo>
                    <a:pt x="5682" y="20760"/>
                    <a:pt x="4749" y="20293"/>
                    <a:pt x="4283" y="18894"/>
                  </a:cubicBezTo>
                  <a:cubicBezTo>
                    <a:pt x="4283" y="17961"/>
                    <a:pt x="4283" y="17027"/>
                    <a:pt x="4283" y="16561"/>
                  </a:cubicBezTo>
                  <a:cubicBezTo>
                    <a:pt x="4283" y="16561"/>
                    <a:pt x="4283" y="16561"/>
                    <a:pt x="3816" y="16095"/>
                  </a:cubicBezTo>
                  <a:cubicBezTo>
                    <a:pt x="3350" y="16561"/>
                    <a:pt x="3350" y="16561"/>
                    <a:pt x="2883" y="17027"/>
                  </a:cubicBezTo>
                  <a:cubicBezTo>
                    <a:pt x="-382" y="21693"/>
                    <a:pt x="-1315" y="26358"/>
                    <a:pt x="2417" y="31023"/>
                  </a:cubicBezTo>
                  <a:cubicBezTo>
                    <a:pt x="4749" y="34288"/>
                    <a:pt x="6149" y="37554"/>
                    <a:pt x="8481" y="40819"/>
                  </a:cubicBezTo>
                  <a:cubicBezTo>
                    <a:pt x="8948" y="41752"/>
                    <a:pt x="10814" y="42219"/>
                    <a:pt x="11747" y="42219"/>
                  </a:cubicBezTo>
                  <a:cubicBezTo>
                    <a:pt x="13613" y="42219"/>
                    <a:pt x="15012" y="39886"/>
                    <a:pt x="15012" y="38020"/>
                  </a:cubicBezTo>
                  <a:cubicBezTo>
                    <a:pt x="14546" y="36154"/>
                    <a:pt x="13613" y="34288"/>
                    <a:pt x="13613" y="32422"/>
                  </a:cubicBezTo>
                  <a:cubicBezTo>
                    <a:pt x="13613" y="31489"/>
                    <a:pt x="14079" y="29157"/>
                    <a:pt x="14546" y="29157"/>
                  </a:cubicBezTo>
                  <a:cubicBezTo>
                    <a:pt x="21077" y="27291"/>
                    <a:pt x="20611" y="22159"/>
                    <a:pt x="19678" y="17027"/>
                  </a:cubicBezTo>
                  <a:cubicBezTo>
                    <a:pt x="19211" y="13295"/>
                    <a:pt x="18744" y="9563"/>
                    <a:pt x="16412" y="6298"/>
                  </a:cubicBezTo>
                  <a:cubicBezTo>
                    <a:pt x="14079" y="700"/>
                    <a:pt x="9414" y="-1166"/>
                    <a:pt x="3816" y="7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Freeform: Shape 90">
              <a:extLst>
                <a:ext uri="{FF2B5EF4-FFF2-40B4-BE49-F238E27FC236}">
                  <a16:creationId xmlns:a16="http://schemas.microsoft.com/office/drawing/2014/main" id="{E5812FBA-42FD-4C8B-A52A-CA715D601357}"/>
                </a:ext>
              </a:extLst>
            </p:cNvPr>
            <p:cNvSpPr/>
            <p:nvPr/>
          </p:nvSpPr>
          <p:spPr>
            <a:xfrm>
              <a:off x="3559630" y="1397538"/>
              <a:ext cx="23325" cy="27990"/>
            </a:xfrm>
            <a:custGeom>
              <a:avLst/>
              <a:gdLst/>
              <a:ahLst/>
              <a:cxnLst/>
              <a:rect l="0" t="0" r="0" b="0"/>
              <a:pathLst>
                <a:path w="23325" h="27990">
                  <a:moveTo>
                    <a:pt x="2685" y="6244"/>
                  </a:moveTo>
                  <a:cubicBezTo>
                    <a:pt x="1752" y="6711"/>
                    <a:pt x="353" y="8110"/>
                    <a:pt x="353" y="9043"/>
                  </a:cubicBezTo>
                  <a:cubicBezTo>
                    <a:pt x="-114" y="14642"/>
                    <a:pt x="-580" y="20706"/>
                    <a:pt x="2219" y="25838"/>
                  </a:cubicBezTo>
                  <a:cubicBezTo>
                    <a:pt x="3152" y="27704"/>
                    <a:pt x="5484" y="30503"/>
                    <a:pt x="7350" y="30969"/>
                  </a:cubicBezTo>
                  <a:cubicBezTo>
                    <a:pt x="12948" y="31902"/>
                    <a:pt x="18546" y="30503"/>
                    <a:pt x="23211" y="26771"/>
                  </a:cubicBezTo>
                  <a:cubicBezTo>
                    <a:pt x="24611" y="25838"/>
                    <a:pt x="25078" y="23039"/>
                    <a:pt x="24145" y="21639"/>
                  </a:cubicBezTo>
                  <a:cubicBezTo>
                    <a:pt x="23678" y="21173"/>
                    <a:pt x="23678" y="20706"/>
                    <a:pt x="23211" y="19773"/>
                  </a:cubicBezTo>
                  <a:cubicBezTo>
                    <a:pt x="22278" y="18840"/>
                    <a:pt x="21812" y="17907"/>
                    <a:pt x="20879" y="16508"/>
                  </a:cubicBezTo>
                  <a:cubicBezTo>
                    <a:pt x="19013" y="13709"/>
                    <a:pt x="19013" y="13709"/>
                    <a:pt x="21812" y="9976"/>
                  </a:cubicBezTo>
                  <a:cubicBezTo>
                    <a:pt x="24611" y="6244"/>
                    <a:pt x="25078" y="3912"/>
                    <a:pt x="23211" y="2046"/>
                  </a:cubicBezTo>
                  <a:cubicBezTo>
                    <a:pt x="20879" y="-753"/>
                    <a:pt x="17613" y="-287"/>
                    <a:pt x="14814" y="1113"/>
                  </a:cubicBezTo>
                  <a:cubicBezTo>
                    <a:pt x="12948" y="2046"/>
                    <a:pt x="11082" y="2512"/>
                    <a:pt x="9683" y="2979"/>
                  </a:cubicBezTo>
                  <a:lnTo>
                    <a:pt x="9683" y="2979"/>
                  </a:lnTo>
                  <a:cubicBezTo>
                    <a:pt x="9683" y="2979"/>
                    <a:pt x="9683" y="2979"/>
                    <a:pt x="9683" y="2979"/>
                  </a:cubicBezTo>
                  <a:cubicBezTo>
                    <a:pt x="9683" y="2979"/>
                    <a:pt x="9683" y="2979"/>
                    <a:pt x="9683" y="2979"/>
                  </a:cubicBezTo>
                  <a:cubicBezTo>
                    <a:pt x="6884" y="3912"/>
                    <a:pt x="4551" y="4845"/>
                    <a:pt x="2685" y="624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9E579766-490E-4304-9B08-83D83A0FEF29}"/>
                </a:ext>
              </a:extLst>
            </p:cNvPr>
            <p:cNvSpPr/>
            <p:nvPr/>
          </p:nvSpPr>
          <p:spPr>
            <a:xfrm>
              <a:off x="3413700" y="1424125"/>
              <a:ext cx="37321" cy="23325"/>
            </a:xfrm>
            <a:custGeom>
              <a:avLst/>
              <a:gdLst/>
              <a:ahLst/>
              <a:cxnLst/>
              <a:rect l="0" t="0" r="0" b="0"/>
              <a:pathLst>
                <a:path w="37320" h="23325">
                  <a:moveTo>
                    <a:pt x="4464" y="24441"/>
                  </a:moveTo>
                  <a:cubicBezTo>
                    <a:pt x="9596" y="25841"/>
                    <a:pt x="14261" y="26774"/>
                    <a:pt x="19392" y="27707"/>
                  </a:cubicBezTo>
                  <a:cubicBezTo>
                    <a:pt x="23124" y="28173"/>
                    <a:pt x="22658" y="24908"/>
                    <a:pt x="23591" y="22575"/>
                  </a:cubicBezTo>
                  <a:cubicBezTo>
                    <a:pt x="23124" y="21642"/>
                    <a:pt x="22191" y="21176"/>
                    <a:pt x="21725" y="20243"/>
                  </a:cubicBezTo>
                  <a:cubicBezTo>
                    <a:pt x="19859" y="16977"/>
                    <a:pt x="19859" y="13245"/>
                    <a:pt x="22191" y="11846"/>
                  </a:cubicBezTo>
                  <a:cubicBezTo>
                    <a:pt x="24524" y="9980"/>
                    <a:pt x="27323" y="8580"/>
                    <a:pt x="30588" y="10446"/>
                  </a:cubicBezTo>
                  <a:cubicBezTo>
                    <a:pt x="33388" y="11846"/>
                    <a:pt x="36187" y="12312"/>
                    <a:pt x="38985" y="11379"/>
                  </a:cubicBezTo>
                  <a:cubicBezTo>
                    <a:pt x="38985" y="10446"/>
                    <a:pt x="38985" y="9047"/>
                    <a:pt x="38053" y="8114"/>
                  </a:cubicBezTo>
                  <a:cubicBezTo>
                    <a:pt x="33854" y="3915"/>
                    <a:pt x="28723" y="1583"/>
                    <a:pt x="23124" y="183"/>
                  </a:cubicBezTo>
                  <a:cubicBezTo>
                    <a:pt x="20792" y="-284"/>
                    <a:pt x="17993" y="183"/>
                    <a:pt x="15660" y="1116"/>
                  </a:cubicBezTo>
                  <a:cubicBezTo>
                    <a:pt x="9596" y="4382"/>
                    <a:pt x="4930" y="9513"/>
                    <a:pt x="732" y="15578"/>
                  </a:cubicBezTo>
                  <a:cubicBezTo>
                    <a:pt x="-1134" y="18377"/>
                    <a:pt x="732" y="23508"/>
                    <a:pt x="4464" y="2444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3" name="Freeform: Shape 92">
              <a:extLst>
                <a:ext uri="{FF2B5EF4-FFF2-40B4-BE49-F238E27FC236}">
                  <a16:creationId xmlns:a16="http://schemas.microsoft.com/office/drawing/2014/main" id="{51C6F6E9-67E4-41B8-B19E-B7CBB4377768}"/>
                </a:ext>
              </a:extLst>
            </p:cNvPr>
            <p:cNvSpPr/>
            <p:nvPr/>
          </p:nvSpPr>
          <p:spPr>
            <a:xfrm>
              <a:off x="3437291" y="1446701"/>
              <a:ext cx="4665" cy="4665"/>
            </a:xfrm>
            <a:custGeom>
              <a:avLst/>
              <a:gdLst/>
              <a:ahLst/>
              <a:cxnLst/>
              <a:rect l="0" t="0" r="0" b="0"/>
              <a:pathLst>
                <a:path>
                  <a:moveTo>
                    <a:pt x="0" y="0"/>
                  </a:moveTo>
                  <a:cubicBezTo>
                    <a:pt x="0" y="0"/>
                    <a:pt x="467" y="466"/>
                    <a:pt x="467" y="466"/>
                  </a:cubicBezTo>
                  <a:cubicBezTo>
                    <a:pt x="467" y="466"/>
                    <a:pt x="467" y="0"/>
                    <a:pt x="467" y="0"/>
                  </a:cubicBezTo>
                  <a:cubicBezTo>
                    <a:pt x="467" y="0"/>
                    <a:pt x="467" y="0"/>
                    <a:pt x="0" y="0"/>
                  </a:cubicBezTo>
                  <a:cubicBezTo>
                    <a:pt x="0"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4" name="Freeform: Shape 93">
              <a:extLst>
                <a:ext uri="{FF2B5EF4-FFF2-40B4-BE49-F238E27FC236}">
                  <a16:creationId xmlns:a16="http://schemas.microsoft.com/office/drawing/2014/main" id="{CDE40A29-B573-4586-B95F-0C65D698A5B2}"/>
                </a:ext>
              </a:extLst>
            </p:cNvPr>
            <p:cNvSpPr/>
            <p:nvPr/>
          </p:nvSpPr>
          <p:spPr>
            <a:xfrm>
              <a:off x="3529193" y="1427734"/>
              <a:ext cx="27990" cy="23325"/>
            </a:xfrm>
            <a:custGeom>
              <a:avLst/>
              <a:gdLst/>
              <a:ahLst/>
              <a:cxnLst/>
              <a:rect l="0" t="0" r="0" b="0"/>
              <a:pathLst>
                <a:path w="27990" h="23325">
                  <a:moveTo>
                    <a:pt x="1866" y="8704"/>
                  </a:moveTo>
                  <a:cubicBezTo>
                    <a:pt x="933" y="8704"/>
                    <a:pt x="0" y="10570"/>
                    <a:pt x="0" y="11503"/>
                  </a:cubicBezTo>
                  <a:cubicBezTo>
                    <a:pt x="0" y="16168"/>
                    <a:pt x="1866" y="19900"/>
                    <a:pt x="5131" y="23632"/>
                  </a:cubicBezTo>
                  <a:cubicBezTo>
                    <a:pt x="6531" y="25498"/>
                    <a:pt x="10263" y="26431"/>
                    <a:pt x="12129" y="25498"/>
                  </a:cubicBezTo>
                  <a:cubicBezTo>
                    <a:pt x="14462" y="24565"/>
                    <a:pt x="16328" y="22232"/>
                    <a:pt x="18660" y="22232"/>
                  </a:cubicBezTo>
                  <a:cubicBezTo>
                    <a:pt x="22392" y="21766"/>
                    <a:pt x="24258" y="19900"/>
                    <a:pt x="25658" y="16634"/>
                  </a:cubicBezTo>
                  <a:cubicBezTo>
                    <a:pt x="26591" y="14302"/>
                    <a:pt x="27990" y="11969"/>
                    <a:pt x="28457" y="11036"/>
                  </a:cubicBezTo>
                  <a:cubicBezTo>
                    <a:pt x="30323" y="6838"/>
                    <a:pt x="29857" y="5438"/>
                    <a:pt x="26591" y="3572"/>
                  </a:cubicBezTo>
                  <a:cubicBezTo>
                    <a:pt x="24258" y="2172"/>
                    <a:pt x="21926" y="1239"/>
                    <a:pt x="19593" y="306"/>
                  </a:cubicBezTo>
                  <a:cubicBezTo>
                    <a:pt x="18660" y="-160"/>
                    <a:pt x="16328" y="-160"/>
                    <a:pt x="15861" y="773"/>
                  </a:cubicBezTo>
                  <a:cubicBezTo>
                    <a:pt x="12596" y="4971"/>
                    <a:pt x="7464" y="7304"/>
                    <a:pt x="1866" y="870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5" name="Freeform: Shape 94">
              <a:extLst>
                <a:ext uri="{FF2B5EF4-FFF2-40B4-BE49-F238E27FC236}">
                  <a16:creationId xmlns:a16="http://schemas.microsoft.com/office/drawing/2014/main" id="{A54CC932-3715-4E62-8128-EB8896888AEB}"/>
                </a:ext>
              </a:extLst>
            </p:cNvPr>
            <p:cNvSpPr/>
            <p:nvPr/>
          </p:nvSpPr>
          <p:spPr>
            <a:xfrm>
              <a:off x="3579576" y="1364362"/>
              <a:ext cx="23325" cy="32655"/>
            </a:xfrm>
            <a:custGeom>
              <a:avLst/>
              <a:gdLst/>
              <a:ahLst/>
              <a:cxnLst/>
              <a:rect l="0" t="0" r="0" b="0"/>
              <a:pathLst>
                <a:path w="23325" h="32655">
                  <a:moveTo>
                    <a:pt x="11196" y="33355"/>
                  </a:moveTo>
                  <a:cubicBezTo>
                    <a:pt x="12129" y="33822"/>
                    <a:pt x="13995" y="33355"/>
                    <a:pt x="14462" y="32422"/>
                  </a:cubicBezTo>
                  <a:cubicBezTo>
                    <a:pt x="17261" y="28690"/>
                    <a:pt x="18194" y="23092"/>
                    <a:pt x="22392" y="19827"/>
                  </a:cubicBezTo>
                  <a:cubicBezTo>
                    <a:pt x="23325" y="19360"/>
                    <a:pt x="23792" y="17028"/>
                    <a:pt x="23325" y="16561"/>
                  </a:cubicBezTo>
                  <a:cubicBezTo>
                    <a:pt x="20060" y="11429"/>
                    <a:pt x="18194" y="5365"/>
                    <a:pt x="13529" y="700"/>
                  </a:cubicBezTo>
                  <a:cubicBezTo>
                    <a:pt x="12596" y="-233"/>
                    <a:pt x="8864" y="-233"/>
                    <a:pt x="8397" y="700"/>
                  </a:cubicBezTo>
                  <a:cubicBezTo>
                    <a:pt x="6065" y="3499"/>
                    <a:pt x="3732" y="6764"/>
                    <a:pt x="1399" y="9563"/>
                  </a:cubicBezTo>
                  <a:cubicBezTo>
                    <a:pt x="467" y="10963"/>
                    <a:pt x="467" y="13295"/>
                    <a:pt x="0" y="14228"/>
                  </a:cubicBezTo>
                  <a:cubicBezTo>
                    <a:pt x="0" y="24958"/>
                    <a:pt x="3266" y="29623"/>
                    <a:pt x="11196" y="3335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6" name="Freeform: Shape 95">
              <a:extLst>
                <a:ext uri="{FF2B5EF4-FFF2-40B4-BE49-F238E27FC236}">
                  <a16:creationId xmlns:a16="http://schemas.microsoft.com/office/drawing/2014/main" id="{FA83BA69-0FF0-43DD-BE34-44DECB204C8D}"/>
                </a:ext>
              </a:extLst>
            </p:cNvPr>
            <p:cNvSpPr/>
            <p:nvPr/>
          </p:nvSpPr>
          <p:spPr>
            <a:xfrm>
              <a:off x="5026939" y="3306762"/>
              <a:ext cx="41986" cy="13995"/>
            </a:xfrm>
            <a:custGeom>
              <a:avLst/>
              <a:gdLst/>
              <a:ahLst/>
              <a:cxnLst/>
              <a:rect l="0" t="0" r="0" b="0"/>
              <a:pathLst>
                <a:path w="41985" h="13995">
                  <a:moveTo>
                    <a:pt x="4872" y="13430"/>
                  </a:moveTo>
                  <a:cubicBezTo>
                    <a:pt x="17002" y="10164"/>
                    <a:pt x="28664" y="10631"/>
                    <a:pt x="39860" y="16695"/>
                  </a:cubicBezTo>
                  <a:cubicBezTo>
                    <a:pt x="40327" y="17162"/>
                    <a:pt x="41260" y="17162"/>
                    <a:pt x="41726" y="17162"/>
                  </a:cubicBezTo>
                  <a:cubicBezTo>
                    <a:pt x="43126" y="17628"/>
                    <a:pt x="45458" y="16229"/>
                    <a:pt x="45925" y="13430"/>
                  </a:cubicBezTo>
                  <a:cubicBezTo>
                    <a:pt x="45458" y="12497"/>
                    <a:pt x="45458" y="10631"/>
                    <a:pt x="44525" y="9231"/>
                  </a:cubicBezTo>
                  <a:cubicBezTo>
                    <a:pt x="43593" y="7832"/>
                    <a:pt x="41726" y="6432"/>
                    <a:pt x="40327" y="5499"/>
                  </a:cubicBezTo>
                  <a:cubicBezTo>
                    <a:pt x="29597" y="-565"/>
                    <a:pt x="18401" y="-1032"/>
                    <a:pt x="6738" y="1301"/>
                  </a:cubicBezTo>
                  <a:cubicBezTo>
                    <a:pt x="3473" y="1767"/>
                    <a:pt x="1140" y="4100"/>
                    <a:pt x="207" y="7832"/>
                  </a:cubicBezTo>
                  <a:cubicBezTo>
                    <a:pt x="-726" y="11097"/>
                    <a:pt x="1607" y="14363"/>
                    <a:pt x="4872" y="1343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7" name="Freeform: Shape 96">
              <a:extLst>
                <a:ext uri="{FF2B5EF4-FFF2-40B4-BE49-F238E27FC236}">
                  <a16:creationId xmlns:a16="http://schemas.microsoft.com/office/drawing/2014/main" id="{D94BB236-F867-4F45-A587-9536783F8498}"/>
                </a:ext>
              </a:extLst>
            </p:cNvPr>
            <p:cNvSpPr/>
            <p:nvPr/>
          </p:nvSpPr>
          <p:spPr>
            <a:xfrm>
              <a:off x="5584622" y="3616118"/>
              <a:ext cx="37321" cy="37321"/>
            </a:xfrm>
            <a:custGeom>
              <a:avLst/>
              <a:gdLst/>
              <a:ahLst/>
              <a:cxnLst/>
              <a:rect l="0" t="0" r="0" b="0"/>
              <a:pathLst>
                <a:path w="37320" h="37320">
                  <a:moveTo>
                    <a:pt x="13062" y="24098"/>
                  </a:moveTo>
                  <a:cubicBezTo>
                    <a:pt x="18660" y="30163"/>
                    <a:pt x="23792" y="36694"/>
                    <a:pt x="32189" y="39959"/>
                  </a:cubicBezTo>
                  <a:cubicBezTo>
                    <a:pt x="33589" y="40426"/>
                    <a:pt x="35921" y="39959"/>
                    <a:pt x="37787" y="39493"/>
                  </a:cubicBezTo>
                  <a:cubicBezTo>
                    <a:pt x="38254" y="39493"/>
                    <a:pt x="38254" y="38560"/>
                    <a:pt x="38720" y="38094"/>
                  </a:cubicBezTo>
                  <a:cubicBezTo>
                    <a:pt x="38254" y="37160"/>
                    <a:pt x="38254" y="35761"/>
                    <a:pt x="37321" y="34828"/>
                  </a:cubicBezTo>
                  <a:cubicBezTo>
                    <a:pt x="30323" y="26431"/>
                    <a:pt x="23325" y="18500"/>
                    <a:pt x="15861" y="10570"/>
                  </a:cubicBezTo>
                  <a:cubicBezTo>
                    <a:pt x="13529" y="7771"/>
                    <a:pt x="10263" y="4972"/>
                    <a:pt x="7931" y="2639"/>
                  </a:cubicBezTo>
                  <a:cubicBezTo>
                    <a:pt x="6998" y="1706"/>
                    <a:pt x="6065" y="773"/>
                    <a:pt x="4665" y="306"/>
                  </a:cubicBezTo>
                  <a:cubicBezTo>
                    <a:pt x="3732" y="-160"/>
                    <a:pt x="1866" y="-160"/>
                    <a:pt x="1400" y="773"/>
                  </a:cubicBezTo>
                  <a:cubicBezTo>
                    <a:pt x="466" y="1239"/>
                    <a:pt x="0" y="3106"/>
                    <a:pt x="0" y="4038"/>
                  </a:cubicBezTo>
                  <a:cubicBezTo>
                    <a:pt x="1400" y="11969"/>
                    <a:pt x="6998" y="18034"/>
                    <a:pt x="13062" y="240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8" name="Freeform: Shape 97">
              <a:extLst>
                <a:ext uri="{FF2B5EF4-FFF2-40B4-BE49-F238E27FC236}">
                  <a16:creationId xmlns:a16="http://schemas.microsoft.com/office/drawing/2014/main" id="{05EDA9AA-6476-4AB0-AB71-12F011DC3F7C}"/>
                </a:ext>
              </a:extLst>
            </p:cNvPr>
            <p:cNvSpPr/>
            <p:nvPr/>
          </p:nvSpPr>
          <p:spPr>
            <a:xfrm>
              <a:off x="4832438" y="3394635"/>
              <a:ext cx="46651" cy="13995"/>
            </a:xfrm>
            <a:custGeom>
              <a:avLst/>
              <a:gdLst/>
              <a:ahLst/>
              <a:cxnLst/>
              <a:rect l="0" t="0" r="0" b="0"/>
              <a:pathLst>
                <a:path w="46650" h="13995">
                  <a:moveTo>
                    <a:pt x="1574" y="11861"/>
                  </a:moveTo>
                  <a:cubicBezTo>
                    <a:pt x="5306" y="12794"/>
                    <a:pt x="8572" y="14194"/>
                    <a:pt x="12304" y="15127"/>
                  </a:cubicBezTo>
                  <a:cubicBezTo>
                    <a:pt x="14637" y="15593"/>
                    <a:pt x="17436" y="16060"/>
                    <a:pt x="19302" y="16526"/>
                  </a:cubicBezTo>
                  <a:cubicBezTo>
                    <a:pt x="30031" y="15127"/>
                    <a:pt x="39828" y="13261"/>
                    <a:pt x="49625" y="10462"/>
                  </a:cubicBezTo>
                  <a:cubicBezTo>
                    <a:pt x="51024" y="9995"/>
                    <a:pt x="51491" y="8596"/>
                    <a:pt x="50091" y="7663"/>
                  </a:cubicBezTo>
                  <a:cubicBezTo>
                    <a:pt x="45426" y="1598"/>
                    <a:pt x="38895" y="-734"/>
                    <a:pt x="31431" y="199"/>
                  </a:cubicBezTo>
                  <a:cubicBezTo>
                    <a:pt x="30498" y="199"/>
                    <a:pt x="29565" y="1598"/>
                    <a:pt x="28632" y="2531"/>
                  </a:cubicBezTo>
                  <a:cubicBezTo>
                    <a:pt x="27699" y="3464"/>
                    <a:pt x="27232" y="4397"/>
                    <a:pt x="26766" y="5330"/>
                  </a:cubicBezTo>
                  <a:cubicBezTo>
                    <a:pt x="20235" y="1598"/>
                    <a:pt x="12770" y="5797"/>
                    <a:pt x="6240" y="3464"/>
                  </a:cubicBezTo>
                  <a:cubicBezTo>
                    <a:pt x="3907" y="2531"/>
                    <a:pt x="1574" y="4397"/>
                    <a:pt x="175" y="6730"/>
                  </a:cubicBezTo>
                  <a:cubicBezTo>
                    <a:pt x="-292" y="8596"/>
                    <a:pt x="175" y="11395"/>
                    <a:pt x="1574" y="1186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9" name="Freeform: Shape 98">
              <a:extLst>
                <a:ext uri="{FF2B5EF4-FFF2-40B4-BE49-F238E27FC236}">
                  <a16:creationId xmlns:a16="http://schemas.microsoft.com/office/drawing/2014/main" id="{0B095F8C-CECD-4938-8AA8-C70E0F405192}"/>
                </a:ext>
              </a:extLst>
            </p:cNvPr>
            <p:cNvSpPr/>
            <p:nvPr/>
          </p:nvSpPr>
          <p:spPr>
            <a:xfrm>
              <a:off x="4894009" y="3395212"/>
              <a:ext cx="46651" cy="9330"/>
            </a:xfrm>
            <a:custGeom>
              <a:avLst/>
              <a:gdLst/>
              <a:ahLst/>
              <a:cxnLst/>
              <a:rect l="0" t="0" r="0" b="0"/>
              <a:pathLst>
                <a:path w="46650" h="9330">
                  <a:moveTo>
                    <a:pt x="43102" y="9884"/>
                  </a:moveTo>
                  <a:cubicBezTo>
                    <a:pt x="44968" y="9418"/>
                    <a:pt x="46367" y="8018"/>
                    <a:pt x="48233" y="7085"/>
                  </a:cubicBezTo>
                  <a:cubicBezTo>
                    <a:pt x="49166" y="6152"/>
                    <a:pt x="50099" y="5219"/>
                    <a:pt x="50566" y="4286"/>
                  </a:cubicBezTo>
                  <a:cubicBezTo>
                    <a:pt x="51499" y="2886"/>
                    <a:pt x="51032" y="1953"/>
                    <a:pt x="50099" y="1020"/>
                  </a:cubicBezTo>
                  <a:cubicBezTo>
                    <a:pt x="49633" y="554"/>
                    <a:pt x="49166" y="87"/>
                    <a:pt x="48700" y="87"/>
                  </a:cubicBezTo>
                  <a:cubicBezTo>
                    <a:pt x="43102" y="1487"/>
                    <a:pt x="37970" y="4753"/>
                    <a:pt x="31906" y="3353"/>
                  </a:cubicBezTo>
                  <a:cubicBezTo>
                    <a:pt x="26308" y="2420"/>
                    <a:pt x="20709" y="1487"/>
                    <a:pt x="15111" y="554"/>
                  </a:cubicBezTo>
                  <a:cubicBezTo>
                    <a:pt x="14645" y="554"/>
                    <a:pt x="13712" y="87"/>
                    <a:pt x="13245" y="87"/>
                  </a:cubicBezTo>
                  <a:cubicBezTo>
                    <a:pt x="8580" y="-379"/>
                    <a:pt x="4382" y="1020"/>
                    <a:pt x="1116" y="4286"/>
                  </a:cubicBezTo>
                  <a:cubicBezTo>
                    <a:pt x="183" y="5219"/>
                    <a:pt x="-283" y="6619"/>
                    <a:pt x="183" y="7551"/>
                  </a:cubicBezTo>
                  <a:cubicBezTo>
                    <a:pt x="183" y="8485"/>
                    <a:pt x="1583" y="9884"/>
                    <a:pt x="2515" y="10351"/>
                  </a:cubicBezTo>
                  <a:cubicBezTo>
                    <a:pt x="7647" y="11284"/>
                    <a:pt x="12312" y="12217"/>
                    <a:pt x="17444" y="13150"/>
                  </a:cubicBezTo>
                  <a:cubicBezTo>
                    <a:pt x="25374" y="12683"/>
                    <a:pt x="34238" y="11284"/>
                    <a:pt x="43102" y="988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0" name="Freeform: Shape 99">
              <a:extLst>
                <a:ext uri="{FF2B5EF4-FFF2-40B4-BE49-F238E27FC236}">
                  <a16:creationId xmlns:a16="http://schemas.microsoft.com/office/drawing/2014/main" id="{06EFAAC4-3EA3-4CC4-9CF7-E0D8843C5724}"/>
                </a:ext>
              </a:extLst>
            </p:cNvPr>
            <p:cNvSpPr/>
            <p:nvPr/>
          </p:nvSpPr>
          <p:spPr>
            <a:xfrm>
              <a:off x="3579109" y="1870686"/>
              <a:ext cx="23325" cy="23325"/>
            </a:xfrm>
            <a:custGeom>
              <a:avLst/>
              <a:gdLst/>
              <a:ahLst/>
              <a:cxnLst/>
              <a:rect l="0" t="0" r="0" b="0"/>
              <a:pathLst>
                <a:path w="23325" h="23325">
                  <a:moveTo>
                    <a:pt x="933" y="5668"/>
                  </a:moveTo>
                  <a:cubicBezTo>
                    <a:pt x="466" y="7534"/>
                    <a:pt x="466" y="9400"/>
                    <a:pt x="0" y="12199"/>
                  </a:cubicBezTo>
                  <a:cubicBezTo>
                    <a:pt x="466" y="14531"/>
                    <a:pt x="1399" y="17797"/>
                    <a:pt x="2333" y="20596"/>
                  </a:cubicBezTo>
                  <a:cubicBezTo>
                    <a:pt x="3732" y="24328"/>
                    <a:pt x="7931" y="25727"/>
                    <a:pt x="11663" y="24794"/>
                  </a:cubicBezTo>
                  <a:cubicBezTo>
                    <a:pt x="19593" y="22462"/>
                    <a:pt x="22392" y="16397"/>
                    <a:pt x="24258" y="9400"/>
                  </a:cubicBezTo>
                  <a:cubicBezTo>
                    <a:pt x="24725" y="8467"/>
                    <a:pt x="23792" y="6601"/>
                    <a:pt x="23325" y="6134"/>
                  </a:cubicBezTo>
                  <a:cubicBezTo>
                    <a:pt x="19127" y="1469"/>
                    <a:pt x="13995" y="-397"/>
                    <a:pt x="7931" y="70"/>
                  </a:cubicBezTo>
                  <a:cubicBezTo>
                    <a:pt x="5131" y="-397"/>
                    <a:pt x="1866" y="2869"/>
                    <a:pt x="933" y="566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1" name="Freeform: Shape 100">
              <a:extLst>
                <a:ext uri="{FF2B5EF4-FFF2-40B4-BE49-F238E27FC236}">
                  <a16:creationId xmlns:a16="http://schemas.microsoft.com/office/drawing/2014/main" id="{3C3DCD11-B9DB-4E1E-AA79-CFC845079BA6}"/>
                </a:ext>
              </a:extLst>
            </p:cNvPr>
            <p:cNvSpPr/>
            <p:nvPr/>
          </p:nvSpPr>
          <p:spPr>
            <a:xfrm>
              <a:off x="1853316" y="2010241"/>
              <a:ext cx="27990" cy="18660"/>
            </a:xfrm>
            <a:custGeom>
              <a:avLst/>
              <a:gdLst/>
              <a:ahLst/>
              <a:cxnLst/>
              <a:rect l="0" t="0" r="0" b="0"/>
              <a:pathLst>
                <a:path w="27990" h="18660">
                  <a:moveTo>
                    <a:pt x="30507" y="6531"/>
                  </a:moveTo>
                  <a:cubicBezTo>
                    <a:pt x="30973" y="5598"/>
                    <a:pt x="30973" y="4199"/>
                    <a:pt x="30507" y="2799"/>
                  </a:cubicBezTo>
                  <a:cubicBezTo>
                    <a:pt x="30040" y="1866"/>
                    <a:pt x="29107" y="466"/>
                    <a:pt x="28174" y="466"/>
                  </a:cubicBezTo>
                  <a:cubicBezTo>
                    <a:pt x="26308" y="0"/>
                    <a:pt x="24442" y="0"/>
                    <a:pt x="23976" y="0"/>
                  </a:cubicBezTo>
                  <a:cubicBezTo>
                    <a:pt x="19777" y="0"/>
                    <a:pt x="17444" y="0"/>
                    <a:pt x="14645" y="466"/>
                  </a:cubicBezTo>
                  <a:cubicBezTo>
                    <a:pt x="12779" y="933"/>
                    <a:pt x="10913" y="1400"/>
                    <a:pt x="9514" y="2333"/>
                  </a:cubicBezTo>
                  <a:cubicBezTo>
                    <a:pt x="6715" y="4665"/>
                    <a:pt x="3916" y="7464"/>
                    <a:pt x="1117" y="10263"/>
                  </a:cubicBezTo>
                  <a:cubicBezTo>
                    <a:pt x="-283" y="11663"/>
                    <a:pt x="-283" y="13529"/>
                    <a:pt x="650" y="15861"/>
                  </a:cubicBezTo>
                  <a:cubicBezTo>
                    <a:pt x="1583" y="17727"/>
                    <a:pt x="2516" y="19593"/>
                    <a:pt x="4382" y="19593"/>
                  </a:cubicBezTo>
                  <a:cubicBezTo>
                    <a:pt x="6715" y="20060"/>
                    <a:pt x="9514" y="20526"/>
                    <a:pt x="11846" y="19593"/>
                  </a:cubicBezTo>
                  <a:cubicBezTo>
                    <a:pt x="19777" y="17261"/>
                    <a:pt x="25842" y="12596"/>
                    <a:pt x="30507" y="65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2" name="Freeform: Shape 101">
              <a:extLst>
                <a:ext uri="{FF2B5EF4-FFF2-40B4-BE49-F238E27FC236}">
                  <a16:creationId xmlns:a16="http://schemas.microsoft.com/office/drawing/2014/main" id="{20DDD20B-E37E-4C16-9D1D-B503EF6579C9}"/>
                </a:ext>
              </a:extLst>
            </p:cNvPr>
            <p:cNvSpPr/>
            <p:nvPr/>
          </p:nvSpPr>
          <p:spPr>
            <a:xfrm>
              <a:off x="4264517" y="1533640"/>
              <a:ext cx="18660" cy="18660"/>
            </a:xfrm>
            <a:custGeom>
              <a:avLst/>
              <a:gdLst/>
              <a:ahLst/>
              <a:cxnLst/>
              <a:rect l="0" t="0" r="0" b="0"/>
              <a:pathLst>
                <a:path w="18660" h="18660">
                  <a:moveTo>
                    <a:pt x="358" y="12426"/>
                  </a:moveTo>
                  <a:cubicBezTo>
                    <a:pt x="-109" y="17091"/>
                    <a:pt x="2690" y="19424"/>
                    <a:pt x="6888" y="20357"/>
                  </a:cubicBezTo>
                  <a:cubicBezTo>
                    <a:pt x="8755" y="20823"/>
                    <a:pt x="10621" y="21290"/>
                    <a:pt x="12487" y="21290"/>
                  </a:cubicBezTo>
                  <a:cubicBezTo>
                    <a:pt x="12953" y="21290"/>
                    <a:pt x="13886" y="21290"/>
                    <a:pt x="14353" y="21290"/>
                  </a:cubicBezTo>
                  <a:cubicBezTo>
                    <a:pt x="19484" y="21756"/>
                    <a:pt x="22750" y="18024"/>
                    <a:pt x="21817" y="12893"/>
                  </a:cubicBezTo>
                  <a:cubicBezTo>
                    <a:pt x="21350" y="9161"/>
                    <a:pt x="19951" y="5429"/>
                    <a:pt x="17618" y="2630"/>
                  </a:cubicBezTo>
                  <a:cubicBezTo>
                    <a:pt x="16219" y="764"/>
                    <a:pt x="13420" y="-636"/>
                    <a:pt x="11087" y="297"/>
                  </a:cubicBezTo>
                  <a:cubicBezTo>
                    <a:pt x="8288" y="1230"/>
                    <a:pt x="5023" y="2630"/>
                    <a:pt x="2690" y="4029"/>
                  </a:cubicBezTo>
                  <a:cubicBezTo>
                    <a:pt x="358" y="5429"/>
                    <a:pt x="-576" y="7761"/>
                    <a:pt x="358" y="10560"/>
                  </a:cubicBezTo>
                  <a:cubicBezTo>
                    <a:pt x="358" y="11027"/>
                    <a:pt x="358" y="11960"/>
                    <a:pt x="358" y="1242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3" name="Freeform: Shape 102">
              <a:extLst>
                <a:ext uri="{FF2B5EF4-FFF2-40B4-BE49-F238E27FC236}">
                  <a16:creationId xmlns:a16="http://schemas.microsoft.com/office/drawing/2014/main" id="{98256FAC-2EE1-4792-9D96-0777103D3072}"/>
                </a:ext>
              </a:extLst>
            </p:cNvPr>
            <p:cNvSpPr/>
            <p:nvPr/>
          </p:nvSpPr>
          <p:spPr>
            <a:xfrm>
              <a:off x="2050920" y="2358255"/>
              <a:ext cx="32655" cy="18660"/>
            </a:xfrm>
            <a:custGeom>
              <a:avLst/>
              <a:gdLst/>
              <a:ahLst/>
              <a:cxnLst/>
              <a:rect l="0" t="0" r="0" b="0"/>
              <a:pathLst>
                <a:path w="32655" h="18660">
                  <a:moveTo>
                    <a:pt x="3644" y="0"/>
                  </a:moveTo>
                  <a:cubicBezTo>
                    <a:pt x="3178" y="0"/>
                    <a:pt x="1778" y="467"/>
                    <a:pt x="845" y="933"/>
                  </a:cubicBezTo>
                  <a:cubicBezTo>
                    <a:pt x="-554" y="1400"/>
                    <a:pt x="-88" y="4199"/>
                    <a:pt x="1312" y="5598"/>
                  </a:cubicBezTo>
                  <a:cubicBezTo>
                    <a:pt x="2245" y="6531"/>
                    <a:pt x="3178" y="7464"/>
                    <a:pt x="4111" y="8397"/>
                  </a:cubicBezTo>
                  <a:cubicBezTo>
                    <a:pt x="7376" y="12129"/>
                    <a:pt x="11108" y="15861"/>
                    <a:pt x="15773" y="17727"/>
                  </a:cubicBezTo>
                  <a:cubicBezTo>
                    <a:pt x="20438" y="19593"/>
                    <a:pt x="25570" y="20526"/>
                    <a:pt x="30235" y="21926"/>
                  </a:cubicBezTo>
                  <a:cubicBezTo>
                    <a:pt x="30702" y="21926"/>
                    <a:pt x="31634" y="21926"/>
                    <a:pt x="32101" y="21459"/>
                  </a:cubicBezTo>
                  <a:cubicBezTo>
                    <a:pt x="33034" y="20993"/>
                    <a:pt x="33967" y="20060"/>
                    <a:pt x="34434" y="19127"/>
                  </a:cubicBezTo>
                  <a:cubicBezTo>
                    <a:pt x="34900" y="18660"/>
                    <a:pt x="34434" y="17727"/>
                    <a:pt x="34434" y="17261"/>
                  </a:cubicBezTo>
                  <a:cubicBezTo>
                    <a:pt x="26503" y="7464"/>
                    <a:pt x="16706" y="1866"/>
                    <a:pt x="3644"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4" name="Freeform: Shape 103">
              <a:extLst>
                <a:ext uri="{FF2B5EF4-FFF2-40B4-BE49-F238E27FC236}">
                  <a16:creationId xmlns:a16="http://schemas.microsoft.com/office/drawing/2014/main" id="{CDBCCA56-0A91-4F4B-A0DF-2FFABAE9DD01}"/>
                </a:ext>
              </a:extLst>
            </p:cNvPr>
            <p:cNvSpPr/>
            <p:nvPr/>
          </p:nvSpPr>
          <p:spPr>
            <a:xfrm>
              <a:off x="3477622" y="2663350"/>
              <a:ext cx="27990" cy="13995"/>
            </a:xfrm>
            <a:custGeom>
              <a:avLst/>
              <a:gdLst/>
              <a:ahLst/>
              <a:cxnLst/>
              <a:rect l="0" t="0" r="0" b="0"/>
              <a:pathLst>
                <a:path w="27990" h="13995">
                  <a:moveTo>
                    <a:pt x="10984" y="17727"/>
                  </a:moveTo>
                  <a:cubicBezTo>
                    <a:pt x="14716" y="16794"/>
                    <a:pt x="17982" y="14928"/>
                    <a:pt x="21714" y="13529"/>
                  </a:cubicBezTo>
                  <a:cubicBezTo>
                    <a:pt x="26846" y="11196"/>
                    <a:pt x="28245" y="6065"/>
                    <a:pt x="30111" y="1400"/>
                  </a:cubicBezTo>
                  <a:cubicBezTo>
                    <a:pt x="29645" y="933"/>
                    <a:pt x="29178" y="0"/>
                    <a:pt x="28712" y="0"/>
                  </a:cubicBezTo>
                  <a:cubicBezTo>
                    <a:pt x="23580" y="467"/>
                    <a:pt x="18449" y="1400"/>
                    <a:pt x="13784" y="2333"/>
                  </a:cubicBezTo>
                  <a:cubicBezTo>
                    <a:pt x="9119" y="2799"/>
                    <a:pt x="5386" y="5132"/>
                    <a:pt x="1654" y="7931"/>
                  </a:cubicBezTo>
                  <a:cubicBezTo>
                    <a:pt x="-212" y="9330"/>
                    <a:pt x="-678" y="13062"/>
                    <a:pt x="1188" y="14928"/>
                  </a:cubicBezTo>
                  <a:cubicBezTo>
                    <a:pt x="3054" y="17261"/>
                    <a:pt x="6786" y="18660"/>
                    <a:pt x="10984" y="1772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5" name="Freeform: Shape 104">
              <a:extLst>
                <a:ext uri="{FF2B5EF4-FFF2-40B4-BE49-F238E27FC236}">
                  <a16:creationId xmlns:a16="http://schemas.microsoft.com/office/drawing/2014/main" id="{B668DC1A-96B4-463D-9044-296D44560334}"/>
                </a:ext>
              </a:extLst>
            </p:cNvPr>
            <p:cNvSpPr/>
            <p:nvPr/>
          </p:nvSpPr>
          <p:spPr>
            <a:xfrm>
              <a:off x="1636049" y="1450772"/>
              <a:ext cx="27990" cy="18660"/>
            </a:xfrm>
            <a:custGeom>
              <a:avLst/>
              <a:gdLst/>
              <a:ahLst/>
              <a:cxnLst/>
              <a:rect l="0" t="0" r="0" b="0"/>
              <a:pathLst>
                <a:path w="27990" h="18660">
                  <a:moveTo>
                    <a:pt x="32247" y="2460"/>
                  </a:moveTo>
                  <a:cubicBezTo>
                    <a:pt x="32247" y="1993"/>
                    <a:pt x="31781" y="1060"/>
                    <a:pt x="31781" y="1060"/>
                  </a:cubicBezTo>
                  <a:cubicBezTo>
                    <a:pt x="30848" y="594"/>
                    <a:pt x="29448" y="-339"/>
                    <a:pt x="28515" y="127"/>
                  </a:cubicBezTo>
                  <a:cubicBezTo>
                    <a:pt x="18252" y="1993"/>
                    <a:pt x="9388" y="6658"/>
                    <a:pt x="1458" y="12723"/>
                  </a:cubicBezTo>
                  <a:cubicBezTo>
                    <a:pt x="-875" y="14589"/>
                    <a:pt x="-408" y="18787"/>
                    <a:pt x="2857" y="20653"/>
                  </a:cubicBezTo>
                  <a:cubicBezTo>
                    <a:pt x="5190" y="22053"/>
                    <a:pt x="7989" y="22986"/>
                    <a:pt x="9855" y="21586"/>
                  </a:cubicBezTo>
                  <a:cubicBezTo>
                    <a:pt x="17319" y="15988"/>
                    <a:pt x="24783" y="9924"/>
                    <a:pt x="32247" y="4326"/>
                  </a:cubicBezTo>
                  <a:cubicBezTo>
                    <a:pt x="31781" y="3859"/>
                    <a:pt x="31781" y="2926"/>
                    <a:pt x="32247" y="246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6" name="Freeform: Shape 105">
              <a:extLst>
                <a:ext uri="{FF2B5EF4-FFF2-40B4-BE49-F238E27FC236}">
                  <a16:creationId xmlns:a16="http://schemas.microsoft.com/office/drawing/2014/main" id="{B13201A4-213B-4B5A-BC6D-7E465AC23336}"/>
                </a:ext>
              </a:extLst>
            </p:cNvPr>
            <p:cNvSpPr/>
            <p:nvPr/>
          </p:nvSpPr>
          <p:spPr>
            <a:xfrm>
              <a:off x="3105957" y="2525722"/>
              <a:ext cx="13995" cy="23325"/>
            </a:xfrm>
            <a:custGeom>
              <a:avLst/>
              <a:gdLst/>
              <a:ahLst/>
              <a:cxnLst/>
              <a:rect l="0" t="0" r="0" b="0"/>
              <a:pathLst>
                <a:path w="13995" h="23325">
                  <a:moveTo>
                    <a:pt x="12244" y="26134"/>
                  </a:moveTo>
                  <a:cubicBezTo>
                    <a:pt x="13177" y="24734"/>
                    <a:pt x="14576" y="22868"/>
                    <a:pt x="15043" y="21002"/>
                  </a:cubicBezTo>
                  <a:cubicBezTo>
                    <a:pt x="15976" y="17270"/>
                    <a:pt x="15976" y="13538"/>
                    <a:pt x="16442" y="10739"/>
                  </a:cubicBezTo>
                  <a:cubicBezTo>
                    <a:pt x="15976" y="8407"/>
                    <a:pt x="15976" y="7007"/>
                    <a:pt x="15976" y="5608"/>
                  </a:cubicBezTo>
                  <a:cubicBezTo>
                    <a:pt x="15976" y="5141"/>
                    <a:pt x="15509" y="4208"/>
                    <a:pt x="15509" y="3742"/>
                  </a:cubicBezTo>
                  <a:cubicBezTo>
                    <a:pt x="15043" y="942"/>
                    <a:pt x="12710" y="-924"/>
                    <a:pt x="10378" y="476"/>
                  </a:cubicBezTo>
                  <a:cubicBezTo>
                    <a:pt x="8045" y="1409"/>
                    <a:pt x="5713" y="2342"/>
                    <a:pt x="3380" y="3742"/>
                  </a:cubicBezTo>
                  <a:cubicBezTo>
                    <a:pt x="581" y="5608"/>
                    <a:pt x="-352" y="8873"/>
                    <a:pt x="115" y="12139"/>
                  </a:cubicBezTo>
                  <a:cubicBezTo>
                    <a:pt x="581" y="17270"/>
                    <a:pt x="2447" y="21935"/>
                    <a:pt x="5713" y="26134"/>
                  </a:cubicBezTo>
                  <a:cubicBezTo>
                    <a:pt x="6646" y="27533"/>
                    <a:pt x="10844" y="27533"/>
                    <a:pt x="12244" y="2613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7" name="Freeform: Shape 106">
              <a:extLst>
                <a:ext uri="{FF2B5EF4-FFF2-40B4-BE49-F238E27FC236}">
                  <a16:creationId xmlns:a16="http://schemas.microsoft.com/office/drawing/2014/main" id="{E2AE46CE-610B-4049-BDA2-EE6286333962}"/>
                </a:ext>
              </a:extLst>
            </p:cNvPr>
            <p:cNvSpPr/>
            <p:nvPr/>
          </p:nvSpPr>
          <p:spPr>
            <a:xfrm>
              <a:off x="4855939" y="3077548"/>
              <a:ext cx="32655" cy="37321"/>
            </a:xfrm>
            <a:custGeom>
              <a:avLst/>
              <a:gdLst/>
              <a:ahLst/>
              <a:cxnLst/>
              <a:rect l="0" t="0" r="0" b="0"/>
              <a:pathLst>
                <a:path w="32655" h="37320">
                  <a:moveTo>
                    <a:pt x="0" y="35515"/>
                  </a:moveTo>
                  <a:cubicBezTo>
                    <a:pt x="0" y="35982"/>
                    <a:pt x="0" y="36915"/>
                    <a:pt x="0" y="36915"/>
                  </a:cubicBezTo>
                  <a:cubicBezTo>
                    <a:pt x="466" y="37381"/>
                    <a:pt x="933" y="37848"/>
                    <a:pt x="1399" y="37848"/>
                  </a:cubicBezTo>
                  <a:cubicBezTo>
                    <a:pt x="1866" y="37848"/>
                    <a:pt x="2799" y="37848"/>
                    <a:pt x="3265" y="37848"/>
                  </a:cubicBezTo>
                  <a:cubicBezTo>
                    <a:pt x="9797" y="34582"/>
                    <a:pt x="14928" y="29917"/>
                    <a:pt x="18660" y="23852"/>
                  </a:cubicBezTo>
                  <a:cubicBezTo>
                    <a:pt x="22859" y="17321"/>
                    <a:pt x="27990" y="11723"/>
                    <a:pt x="34521" y="7991"/>
                  </a:cubicBezTo>
                  <a:cubicBezTo>
                    <a:pt x="36854" y="6592"/>
                    <a:pt x="36387" y="6592"/>
                    <a:pt x="34055" y="3793"/>
                  </a:cubicBezTo>
                  <a:cubicBezTo>
                    <a:pt x="30789" y="-1805"/>
                    <a:pt x="27990" y="-406"/>
                    <a:pt x="25658" y="2860"/>
                  </a:cubicBezTo>
                  <a:cubicBezTo>
                    <a:pt x="18194" y="13123"/>
                    <a:pt x="10730" y="23386"/>
                    <a:pt x="1399" y="32250"/>
                  </a:cubicBezTo>
                  <a:cubicBezTo>
                    <a:pt x="933" y="33183"/>
                    <a:pt x="466" y="34582"/>
                    <a:pt x="0" y="3551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8" name="Freeform: Shape 107">
              <a:extLst>
                <a:ext uri="{FF2B5EF4-FFF2-40B4-BE49-F238E27FC236}">
                  <a16:creationId xmlns:a16="http://schemas.microsoft.com/office/drawing/2014/main" id="{70FA2936-8FE6-447D-8F41-3004119FEDA2}"/>
                </a:ext>
              </a:extLst>
            </p:cNvPr>
            <p:cNvSpPr/>
            <p:nvPr/>
          </p:nvSpPr>
          <p:spPr>
            <a:xfrm>
              <a:off x="4926847" y="3060814"/>
              <a:ext cx="27990" cy="41986"/>
            </a:xfrm>
            <a:custGeom>
              <a:avLst/>
              <a:gdLst/>
              <a:ahLst/>
              <a:cxnLst/>
              <a:rect l="0" t="0" r="0" b="0"/>
              <a:pathLst>
                <a:path w="27990" h="41985">
                  <a:moveTo>
                    <a:pt x="26591" y="21926"/>
                  </a:moveTo>
                  <a:cubicBezTo>
                    <a:pt x="26591" y="16794"/>
                    <a:pt x="21926" y="16328"/>
                    <a:pt x="19127" y="13995"/>
                  </a:cubicBezTo>
                  <a:lnTo>
                    <a:pt x="19593" y="13529"/>
                  </a:lnTo>
                  <a:cubicBezTo>
                    <a:pt x="19593" y="13529"/>
                    <a:pt x="19127" y="13995"/>
                    <a:pt x="19127" y="13995"/>
                  </a:cubicBezTo>
                  <a:cubicBezTo>
                    <a:pt x="19127" y="12596"/>
                    <a:pt x="19127" y="11663"/>
                    <a:pt x="19127" y="10263"/>
                  </a:cubicBezTo>
                  <a:cubicBezTo>
                    <a:pt x="19127" y="8864"/>
                    <a:pt x="18660" y="7464"/>
                    <a:pt x="18194" y="6998"/>
                  </a:cubicBezTo>
                  <a:cubicBezTo>
                    <a:pt x="13062" y="3266"/>
                    <a:pt x="6998" y="1866"/>
                    <a:pt x="1400" y="0"/>
                  </a:cubicBezTo>
                  <a:cubicBezTo>
                    <a:pt x="933" y="0"/>
                    <a:pt x="0" y="467"/>
                    <a:pt x="0" y="933"/>
                  </a:cubicBezTo>
                  <a:cubicBezTo>
                    <a:pt x="0" y="6998"/>
                    <a:pt x="467" y="13062"/>
                    <a:pt x="933" y="19593"/>
                  </a:cubicBezTo>
                  <a:cubicBezTo>
                    <a:pt x="933" y="21926"/>
                    <a:pt x="3266" y="22392"/>
                    <a:pt x="5132" y="22859"/>
                  </a:cubicBezTo>
                  <a:cubicBezTo>
                    <a:pt x="7464" y="23792"/>
                    <a:pt x="9797" y="24258"/>
                    <a:pt x="12129" y="21926"/>
                  </a:cubicBezTo>
                  <a:cubicBezTo>
                    <a:pt x="13529" y="20526"/>
                    <a:pt x="14462" y="19127"/>
                    <a:pt x="15861" y="17727"/>
                  </a:cubicBezTo>
                  <a:lnTo>
                    <a:pt x="15395" y="18194"/>
                  </a:lnTo>
                  <a:cubicBezTo>
                    <a:pt x="15395" y="18194"/>
                    <a:pt x="15395" y="18194"/>
                    <a:pt x="15861" y="17727"/>
                  </a:cubicBezTo>
                  <a:cubicBezTo>
                    <a:pt x="14462" y="22392"/>
                    <a:pt x="14928" y="27057"/>
                    <a:pt x="11663" y="31256"/>
                  </a:cubicBezTo>
                  <a:cubicBezTo>
                    <a:pt x="7464" y="36387"/>
                    <a:pt x="8397" y="38254"/>
                    <a:pt x="13529" y="41519"/>
                  </a:cubicBezTo>
                  <a:cubicBezTo>
                    <a:pt x="15395" y="42919"/>
                    <a:pt x="17727" y="44318"/>
                    <a:pt x="20060" y="45251"/>
                  </a:cubicBezTo>
                  <a:cubicBezTo>
                    <a:pt x="21459" y="46184"/>
                    <a:pt x="23792" y="45251"/>
                    <a:pt x="24725" y="43385"/>
                  </a:cubicBezTo>
                  <a:cubicBezTo>
                    <a:pt x="26125" y="40120"/>
                    <a:pt x="27990" y="36387"/>
                    <a:pt x="27524" y="32655"/>
                  </a:cubicBezTo>
                  <a:lnTo>
                    <a:pt x="27990" y="33122"/>
                  </a:lnTo>
                  <a:cubicBezTo>
                    <a:pt x="27990" y="33122"/>
                    <a:pt x="27990" y="32655"/>
                    <a:pt x="27990" y="32655"/>
                  </a:cubicBezTo>
                  <a:cubicBezTo>
                    <a:pt x="27990" y="32655"/>
                    <a:pt x="27990" y="32655"/>
                    <a:pt x="27524" y="32655"/>
                  </a:cubicBezTo>
                  <a:cubicBezTo>
                    <a:pt x="23325" y="29390"/>
                    <a:pt x="23325" y="25658"/>
                    <a:pt x="26591" y="2192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9" name="Freeform: Shape 108">
              <a:extLst>
                <a:ext uri="{FF2B5EF4-FFF2-40B4-BE49-F238E27FC236}">
                  <a16:creationId xmlns:a16="http://schemas.microsoft.com/office/drawing/2014/main" id="{9B5926F8-50C6-4EBD-B5C0-F2718AE1F695}"/>
                </a:ext>
              </a:extLst>
            </p:cNvPr>
            <p:cNvSpPr/>
            <p:nvPr/>
          </p:nvSpPr>
          <p:spPr>
            <a:xfrm>
              <a:off x="1759091" y="2953051"/>
              <a:ext cx="27990" cy="13995"/>
            </a:xfrm>
            <a:custGeom>
              <a:avLst/>
              <a:gdLst/>
              <a:ahLst/>
              <a:cxnLst/>
              <a:rect l="0" t="0" r="0" b="0"/>
              <a:pathLst>
                <a:path w="27990" h="13995">
                  <a:moveTo>
                    <a:pt x="11371" y="0"/>
                  </a:moveTo>
                  <a:cubicBezTo>
                    <a:pt x="9039" y="467"/>
                    <a:pt x="5307" y="933"/>
                    <a:pt x="1574" y="1866"/>
                  </a:cubicBezTo>
                  <a:cubicBezTo>
                    <a:pt x="175" y="2333"/>
                    <a:pt x="-292" y="3732"/>
                    <a:pt x="175" y="4665"/>
                  </a:cubicBezTo>
                  <a:cubicBezTo>
                    <a:pt x="5773" y="13062"/>
                    <a:pt x="13237" y="16328"/>
                    <a:pt x="23034" y="13062"/>
                  </a:cubicBezTo>
                  <a:cubicBezTo>
                    <a:pt x="24900" y="12596"/>
                    <a:pt x="26766" y="11663"/>
                    <a:pt x="28165" y="11196"/>
                  </a:cubicBezTo>
                  <a:cubicBezTo>
                    <a:pt x="30031" y="10730"/>
                    <a:pt x="30498" y="7931"/>
                    <a:pt x="29565" y="6531"/>
                  </a:cubicBezTo>
                  <a:cubicBezTo>
                    <a:pt x="25366" y="933"/>
                    <a:pt x="19302" y="0"/>
                    <a:pt x="11371"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0" name="Freeform: Shape 109">
              <a:extLst>
                <a:ext uri="{FF2B5EF4-FFF2-40B4-BE49-F238E27FC236}">
                  <a16:creationId xmlns:a16="http://schemas.microsoft.com/office/drawing/2014/main" id="{F7ADDE57-B560-4049-A13A-56267D19FF64}"/>
                </a:ext>
              </a:extLst>
            </p:cNvPr>
            <p:cNvSpPr/>
            <p:nvPr/>
          </p:nvSpPr>
          <p:spPr>
            <a:xfrm>
              <a:off x="674637" y="1861847"/>
              <a:ext cx="23325" cy="13995"/>
            </a:xfrm>
            <a:custGeom>
              <a:avLst/>
              <a:gdLst/>
              <a:ahLst/>
              <a:cxnLst/>
              <a:rect l="0" t="0" r="0" b="0"/>
              <a:pathLst>
                <a:path w="23325" h="13995">
                  <a:moveTo>
                    <a:pt x="17261" y="14973"/>
                  </a:moveTo>
                  <a:cubicBezTo>
                    <a:pt x="20993" y="14040"/>
                    <a:pt x="24258" y="8442"/>
                    <a:pt x="23325" y="4710"/>
                  </a:cubicBezTo>
                  <a:cubicBezTo>
                    <a:pt x="22859" y="2844"/>
                    <a:pt x="19593" y="-421"/>
                    <a:pt x="16794" y="45"/>
                  </a:cubicBezTo>
                  <a:cubicBezTo>
                    <a:pt x="12596" y="978"/>
                    <a:pt x="6998" y="1445"/>
                    <a:pt x="1400" y="2844"/>
                  </a:cubicBezTo>
                  <a:cubicBezTo>
                    <a:pt x="933" y="2844"/>
                    <a:pt x="0" y="4710"/>
                    <a:pt x="0" y="6110"/>
                  </a:cubicBezTo>
                  <a:cubicBezTo>
                    <a:pt x="0" y="8909"/>
                    <a:pt x="933" y="11241"/>
                    <a:pt x="3266" y="12641"/>
                  </a:cubicBezTo>
                  <a:cubicBezTo>
                    <a:pt x="6998" y="15440"/>
                    <a:pt x="11663" y="15906"/>
                    <a:pt x="17261" y="1497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1" name="Freeform: Shape 110">
              <a:extLst>
                <a:ext uri="{FF2B5EF4-FFF2-40B4-BE49-F238E27FC236}">
                  <a16:creationId xmlns:a16="http://schemas.microsoft.com/office/drawing/2014/main" id="{1DAD5F5E-2F43-4B9A-941B-35F94B9BCA9A}"/>
                </a:ext>
              </a:extLst>
            </p:cNvPr>
            <p:cNvSpPr/>
            <p:nvPr/>
          </p:nvSpPr>
          <p:spPr>
            <a:xfrm>
              <a:off x="3797769" y="1694223"/>
              <a:ext cx="18660" cy="18660"/>
            </a:xfrm>
            <a:custGeom>
              <a:avLst/>
              <a:gdLst/>
              <a:ahLst/>
              <a:cxnLst/>
              <a:rect l="0" t="0" r="0" b="0"/>
              <a:pathLst>
                <a:path w="18660" h="18660">
                  <a:moveTo>
                    <a:pt x="4797" y="18387"/>
                  </a:moveTo>
                  <a:cubicBezTo>
                    <a:pt x="9928" y="21653"/>
                    <a:pt x="18325" y="18387"/>
                    <a:pt x="20658" y="12322"/>
                  </a:cubicBezTo>
                  <a:cubicBezTo>
                    <a:pt x="20658" y="11856"/>
                    <a:pt x="20658" y="10923"/>
                    <a:pt x="20658" y="10456"/>
                  </a:cubicBezTo>
                  <a:cubicBezTo>
                    <a:pt x="19259" y="5791"/>
                    <a:pt x="15993" y="2992"/>
                    <a:pt x="12261" y="660"/>
                  </a:cubicBezTo>
                  <a:cubicBezTo>
                    <a:pt x="11328" y="193"/>
                    <a:pt x="9928" y="-273"/>
                    <a:pt x="8529" y="193"/>
                  </a:cubicBezTo>
                  <a:cubicBezTo>
                    <a:pt x="1065" y="1593"/>
                    <a:pt x="-1734" y="6724"/>
                    <a:pt x="1065" y="14188"/>
                  </a:cubicBezTo>
                  <a:cubicBezTo>
                    <a:pt x="2464" y="15588"/>
                    <a:pt x="3397" y="17454"/>
                    <a:pt x="4797" y="1838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2" name="Freeform: Shape 111">
              <a:extLst>
                <a:ext uri="{FF2B5EF4-FFF2-40B4-BE49-F238E27FC236}">
                  <a16:creationId xmlns:a16="http://schemas.microsoft.com/office/drawing/2014/main" id="{6D54B941-17B5-4BFE-83E2-E6596BF16B6A}"/>
                </a:ext>
              </a:extLst>
            </p:cNvPr>
            <p:cNvSpPr/>
            <p:nvPr/>
          </p:nvSpPr>
          <p:spPr>
            <a:xfrm>
              <a:off x="3342124" y="2663817"/>
              <a:ext cx="37321" cy="9330"/>
            </a:xfrm>
            <a:custGeom>
              <a:avLst/>
              <a:gdLst/>
              <a:ahLst/>
              <a:cxnLst/>
              <a:rect l="0" t="0" r="0" b="0"/>
              <a:pathLst>
                <a:path w="37320" h="9330">
                  <a:moveTo>
                    <a:pt x="1866" y="1400"/>
                  </a:moveTo>
                  <a:cubicBezTo>
                    <a:pt x="933" y="1866"/>
                    <a:pt x="0" y="3266"/>
                    <a:pt x="0" y="4199"/>
                  </a:cubicBezTo>
                  <a:cubicBezTo>
                    <a:pt x="0" y="5132"/>
                    <a:pt x="466" y="6998"/>
                    <a:pt x="1399" y="7464"/>
                  </a:cubicBezTo>
                  <a:cubicBezTo>
                    <a:pt x="7464" y="9330"/>
                    <a:pt x="13529" y="10730"/>
                    <a:pt x="19593" y="12129"/>
                  </a:cubicBezTo>
                  <a:cubicBezTo>
                    <a:pt x="20060" y="12129"/>
                    <a:pt x="20993" y="12129"/>
                    <a:pt x="20993" y="12129"/>
                  </a:cubicBezTo>
                  <a:cubicBezTo>
                    <a:pt x="26591" y="11196"/>
                    <a:pt x="31256" y="10730"/>
                    <a:pt x="36387" y="9797"/>
                  </a:cubicBezTo>
                  <a:cubicBezTo>
                    <a:pt x="36854" y="9797"/>
                    <a:pt x="37787" y="8864"/>
                    <a:pt x="37787" y="8397"/>
                  </a:cubicBezTo>
                  <a:cubicBezTo>
                    <a:pt x="37787" y="7464"/>
                    <a:pt x="37321" y="6065"/>
                    <a:pt x="36387" y="5598"/>
                  </a:cubicBezTo>
                  <a:cubicBezTo>
                    <a:pt x="32189" y="2333"/>
                    <a:pt x="27524" y="467"/>
                    <a:pt x="22392" y="933"/>
                  </a:cubicBezTo>
                  <a:cubicBezTo>
                    <a:pt x="16794" y="1400"/>
                    <a:pt x="11196" y="1400"/>
                    <a:pt x="5598" y="0"/>
                  </a:cubicBezTo>
                  <a:cubicBezTo>
                    <a:pt x="4665" y="0"/>
                    <a:pt x="2799" y="467"/>
                    <a:pt x="1866"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Freeform: Shape 112">
              <a:extLst>
                <a:ext uri="{FF2B5EF4-FFF2-40B4-BE49-F238E27FC236}">
                  <a16:creationId xmlns:a16="http://schemas.microsoft.com/office/drawing/2014/main" id="{B8B3608D-1030-4767-B7F8-D07AC8A5CBA7}"/>
                </a:ext>
              </a:extLst>
            </p:cNvPr>
            <p:cNvSpPr/>
            <p:nvPr/>
          </p:nvSpPr>
          <p:spPr>
            <a:xfrm>
              <a:off x="1933181" y="2953984"/>
              <a:ext cx="23325" cy="9330"/>
            </a:xfrm>
            <a:custGeom>
              <a:avLst/>
              <a:gdLst/>
              <a:ahLst/>
              <a:cxnLst/>
              <a:rect l="0" t="0" r="0" b="0"/>
              <a:pathLst>
                <a:path w="23325" h="9330">
                  <a:moveTo>
                    <a:pt x="22017" y="933"/>
                  </a:moveTo>
                  <a:cubicBezTo>
                    <a:pt x="19685" y="0"/>
                    <a:pt x="16886" y="467"/>
                    <a:pt x="13620" y="0"/>
                  </a:cubicBezTo>
                  <a:cubicBezTo>
                    <a:pt x="10821" y="467"/>
                    <a:pt x="7089" y="467"/>
                    <a:pt x="3357" y="1399"/>
                  </a:cubicBezTo>
                  <a:cubicBezTo>
                    <a:pt x="1958" y="1866"/>
                    <a:pt x="1025" y="4199"/>
                    <a:pt x="92" y="5598"/>
                  </a:cubicBezTo>
                  <a:cubicBezTo>
                    <a:pt x="-375" y="6998"/>
                    <a:pt x="1025" y="9797"/>
                    <a:pt x="2424" y="10263"/>
                  </a:cubicBezTo>
                  <a:cubicBezTo>
                    <a:pt x="3357" y="10730"/>
                    <a:pt x="4757" y="11663"/>
                    <a:pt x="5690" y="11663"/>
                  </a:cubicBezTo>
                  <a:cubicBezTo>
                    <a:pt x="12687" y="13062"/>
                    <a:pt x="19218" y="11663"/>
                    <a:pt x="25283" y="7464"/>
                  </a:cubicBezTo>
                  <a:cubicBezTo>
                    <a:pt x="26682" y="6531"/>
                    <a:pt x="26682" y="5132"/>
                    <a:pt x="25749" y="4199"/>
                  </a:cubicBezTo>
                  <a:cubicBezTo>
                    <a:pt x="25283" y="2799"/>
                    <a:pt x="23883" y="1399"/>
                    <a:pt x="22017"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4" name="Freeform: Shape 113">
              <a:extLst>
                <a:ext uri="{FF2B5EF4-FFF2-40B4-BE49-F238E27FC236}">
                  <a16:creationId xmlns:a16="http://schemas.microsoft.com/office/drawing/2014/main" id="{64D32A7F-09AD-4BB3-A5FC-BF0FAC504865}"/>
                </a:ext>
              </a:extLst>
            </p:cNvPr>
            <p:cNvSpPr/>
            <p:nvPr/>
          </p:nvSpPr>
          <p:spPr>
            <a:xfrm>
              <a:off x="4900257" y="3031747"/>
              <a:ext cx="13995" cy="18660"/>
            </a:xfrm>
            <a:custGeom>
              <a:avLst/>
              <a:gdLst/>
              <a:ahLst/>
              <a:cxnLst/>
              <a:rect l="0" t="0" r="0" b="0"/>
              <a:pathLst>
                <a:path w="13995" h="18660">
                  <a:moveTo>
                    <a:pt x="1866" y="1077"/>
                  </a:moveTo>
                  <a:cubicBezTo>
                    <a:pt x="933" y="1544"/>
                    <a:pt x="0" y="3410"/>
                    <a:pt x="0" y="3876"/>
                  </a:cubicBezTo>
                  <a:cubicBezTo>
                    <a:pt x="1866" y="9941"/>
                    <a:pt x="4198" y="16006"/>
                    <a:pt x="7930" y="21137"/>
                  </a:cubicBezTo>
                  <a:cubicBezTo>
                    <a:pt x="9797" y="23936"/>
                    <a:pt x="14462" y="23470"/>
                    <a:pt x="15861" y="20671"/>
                  </a:cubicBezTo>
                  <a:cubicBezTo>
                    <a:pt x="18194" y="16472"/>
                    <a:pt x="18660" y="12273"/>
                    <a:pt x="15861" y="8075"/>
                  </a:cubicBezTo>
                  <a:cubicBezTo>
                    <a:pt x="14462" y="5742"/>
                    <a:pt x="12129" y="3410"/>
                    <a:pt x="10263" y="1077"/>
                  </a:cubicBezTo>
                  <a:cubicBezTo>
                    <a:pt x="7930" y="144"/>
                    <a:pt x="4665" y="-789"/>
                    <a:pt x="1866" y="107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5" name="Freeform: Shape 114">
              <a:extLst>
                <a:ext uri="{FF2B5EF4-FFF2-40B4-BE49-F238E27FC236}">
                  <a16:creationId xmlns:a16="http://schemas.microsoft.com/office/drawing/2014/main" id="{86F3B242-98E4-43F3-AFD8-FAAD671E353C}"/>
                </a:ext>
              </a:extLst>
            </p:cNvPr>
            <p:cNvSpPr/>
            <p:nvPr/>
          </p:nvSpPr>
          <p:spPr>
            <a:xfrm>
              <a:off x="4880014" y="3413494"/>
              <a:ext cx="23325" cy="13995"/>
            </a:xfrm>
            <a:custGeom>
              <a:avLst/>
              <a:gdLst/>
              <a:ahLst/>
              <a:cxnLst/>
              <a:rect l="0" t="0" r="0" b="0"/>
              <a:pathLst>
                <a:path w="23325" h="13995">
                  <a:moveTo>
                    <a:pt x="1116" y="7931"/>
                  </a:moveTo>
                  <a:cubicBezTo>
                    <a:pt x="7181" y="9797"/>
                    <a:pt x="12312" y="13529"/>
                    <a:pt x="18377" y="16328"/>
                  </a:cubicBezTo>
                  <a:cubicBezTo>
                    <a:pt x="19776" y="17261"/>
                    <a:pt x="22109" y="16794"/>
                    <a:pt x="23975" y="16328"/>
                  </a:cubicBezTo>
                  <a:cubicBezTo>
                    <a:pt x="26308" y="15861"/>
                    <a:pt x="28173" y="12596"/>
                    <a:pt x="26774" y="10263"/>
                  </a:cubicBezTo>
                  <a:cubicBezTo>
                    <a:pt x="26308" y="9330"/>
                    <a:pt x="25374" y="7931"/>
                    <a:pt x="24908" y="6998"/>
                  </a:cubicBezTo>
                  <a:cubicBezTo>
                    <a:pt x="20243" y="1866"/>
                    <a:pt x="14178" y="0"/>
                    <a:pt x="6248" y="0"/>
                  </a:cubicBezTo>
                  <a:cubicBezTo>
                    <a:pt x="5781" y="0"/>
                    <a:pt x="3915" y="0"/>
                    <a:pt x="2049" y="933"/>
                  </a:cubicBezTo>
                  <a:cubicBezTo>
                    <a:pt x="1116" y="1399"/>
                    <a:pt x="183" y="2799"/>
                    <a:pt x="183" y="4199"/>
                  </a:cubicBezTo>
                  <a:cubicBezTo>
                    <a:pt x="-283" y="5598"/>
                    <a:pt x="183" y="7464"/>
                    <a:pt x="1116"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BF9A691A-C93C-4DC1-849A-FF1AADD8359D}"/>
                </a:ext>
              </a:extLst>
            </p:cNvPr>
            <p:cNvSpPr/>
            <p:nvPr/>
          </p:nvSpPr>
          <p:spPr>
            <a:xfrm>
              <a:off x="1839198" y="1422442"/>
              <a:ext cx="9330" cy="27990"/>
            </a:xfrm>
            <a:custGeom>
              <a:avLst/>
              <a:gdLst/>
              <a:ahLst/>
              <a:cxnLst/>
              <a:rect l="0" t="0" r="0" b="0"/>
              <a:pathLst>
                <a:path w="9330" h="27990">
                  <a:moveTo>
                    <a:pt x="4038" y="28457"/>
                  </a:moveTo>
                  <a:cubicBezTo>
                    <a:pt x="5438" y="29856"/>
                    <a:pt x="8237" y="28923"/>
                    <a:pt x="9170" y="27990"/>
                  </a:cubicBezTo>
                  <a:cubicBezTo>
                    <a:pt x="13369" y="21926"/>
                    <a:pt x="12902" y="14928"/>
                    <a:pt x="13835" y="7464"/>
                  </a:cubicBezTo>
                  <a:cubicBezTo>
                    <a:pt x="13835" y="6065"/>
                    <a:pt x="13835" y="4199"/>
                    <a:pt x="13369" y="2333"/>
                  </a:cubicBezTo>
                  <a:cubicBezTo>
                    <a:pt x="12902" y="1400"/>
                    <a:pt x="11969" y="0"/>
                    <a:pt x="11036" y="0"/>
                  </a:cubicBezTo>
                  <a:cubicBezTo>
                    <a:pt x="10103" y="0"/>
                    <a:pt x="8237" y="467"/>
                    <a:pt x="7770" y="1400"/>
                  </a:cubicBezTo>
                  <a:cubicBezTo>
                    <a:pt x="5438" y="6531"/>
                    <a:pt x="2639" y="11663"/>
                    <a:pt x="773" y="16794"/>
                  </a:cubicBezTo>
                  <a:cubicBezTo>
                    <a:pt x="-160" y="19127"/>
                    <a:pt x="-160" y="21926"/>
                    <a:pt x="306" y="24258"/>
                  </a:cubicBezTo>
                  <a:cubicBezTo>
                    <a:pt x="1239" y="26124"/>
                    <a:pt x="2639" y="27524"/>
                    <a:pt x="4038" y="2845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7" name="Freeform: Shape 116">
              <a:extLst>
                <a:ext uri="{FF2B5EF4-FFF2-40B4-BE49-F238E27FC236}">
                  <a16:creationId xmlns:a16="http://schemas.microsoft.com/office/drawing/2014/main" id="{829260A2-EB11-47DE-85CF-5EF8720766F6}"/>
                </a:ext>
              </a:extLst>
            </p:cNvPr>
            <p:cNvSpPr/>
            <p:nvPr/>
          </p:nvSpPr>
          <p:spPr>
            <a:xfrm>
              <a:off x="5455400" y="3350308"/>
              <a:ext cx="18660" cy="18660"/>
            </a:xfrm>
            <a:custGeom>
              <a:avLst/>
              <a:gdLst/>
              <a:ahLst/>
              <a:cxnLst/>
              <a:rect l="0" t="0" r="0" b="0"/>
              <a:pathLst>
                <a:path w="18660" h="18660">
                  <a:moveTo>
                    <a:pt x="3265" y="207"/>
                  </a:moveTo>
                  <a:cubicBezTo>
                    <a:pt x="2799" y="-259"/>
                    <a:pt x="2333" y="207"/>
                    <a:pt x="1399" y="207"/>
                  </a:cubicBezTo>
                  <a:cubicBezTo>
                    <a:pt x="933" y="2073"/>
                    <a:pt x="0" y="3939"/>
                    <a:pt x="0" y="5339"/>
                  </a:cubicBezTo>
                  <a:cubicBezTo>
                    <a:pt x="466" y="11403"/>
                    <a:pt x="4665" y="15602"/>
                    <a:pt x="7930" y="20267"/>
                  </a:cubicBezTo>
                  <a:cubicBezTo>
                    <a:pt x="9330" y="22133"/>
                    <a:pt x="14462" y="22133"/>
                    <a:pt x="16794" y="20734"/>
                  </a:cubicBezTo>
                  <a:cubicBezTo>
                    <a:pt x="19593" y="18868"/>
                    <a:pt x="20059" y="14669"/>
                    <a:pt x="17727" y="12337"/>
                  </a:cubicBezTo>
                  <a:cubicBezTo>
                    <a:pt x="13529" y="6738"/>
                    <a:pt x="7930" y="3939"/>
                    <a:pt x="3265" y="20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550B7EF0-7042-4BC8-B7E6-9B2AEE9C83EA}"/>
                </a:ext>
              </a:extLst>
            </p:cNvPr>
            <p:cNvSpPr/>
            <p:nvPr/>
          </p:nvSpPr>
          <p:spPr>
            <a:xfrm>
              <a:off x="1897933" y="2027590"/>
              <a:ext cx="13995" cy="18660"/>
            </a:xfrm>
            <a:custGeom>
              <a:avLst/>
              <a:gdLst/>
              <a:ahLst/>
              <a:cxnLst/>
              <a:rect l="0" t="0" r="0" b="0"/>
              <a:pathLst>
                <a:path w="13995" h="18660">
                  <a:moveTo>
                    <a:pt x="7350" y="845"/>
                  </a:moveTo>
                  <a:cubicBezTo>
                    <a:pt x="1285" y="4577"/>
                    <a:pt x="-1514" y="12041"/>
                    <a:pt x="819" y="18572"/>
                  </a:cubicBezTo>
                  <a:cubicBezTo>
                    <a:pt x="1285" y="19972"/>
                    <a:pt x="3151" y="20905"/>
                    <a:pt x="4551" y="22304"/>
                  </a:cubicBezTo>
                  <a:cubicBezTo>
                    <a:pt x="5950" y="21838"/>
                    <a:pt x="7816" y="21838"/>
                    <a:pt x="8283" y="20905"/>
                  </a:cubicBezTo>
                  <a:cubicBezTo>
                    <a:pt x="10615" y="18106"/>
                    <a:pt x="12948" y="14840"/>
                    <a:pt x="14814" y="11575"/>
                  </a:cubicBezTo>
                  <a:cubicBezTo>
                    <a:pt x="15280" y="10642"/>
                    <a:pt x="15747" y="9242"/>
                    <a:pt x="16213" y="8309"/>
                  </a:cubicBezTo>
                  <a:cubicBezTo>
                    <a:pt x="17146" y="5977"/>
                    <a:pt x="16213" y="3178"/>
                    <a:pt x="14814" y="1312"/>
                  </a:cubicBezTo>
                  <a:cubicBezTo>
                    <a:pt x="12481" y="-88"/>
                    <a:pt x="9682" y="-555"/>
                    <a:pt x="7350" y="84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9" name="Freeform: Shape 118">
              <a:extLst>
                <a:ext uri="{FF2B5EF4-FFF2-40B4-BE49-F238E27FC236}">
                  <a16:creationId xmlns:a16="http://schemas.microsoft.com/office/drawing/2014/main" id="{DCB69756-B65C-4D28-822B-FF315FA7E116}"/>
                </a:ext>
              </a:extLst>
            </p:cNvPr>
            <p:cNvSpPr/>
            <p:nvPr/>
          </p:nvSpPr>
          <p:spPr>
            <a:xfrm>
              <a:off x="5263107" y="1906657"/>
              <a:ext cx="13995" cy="23325"/>
            </a:xfrm>
            <a:custGeom>
              <a:avLst/>
              <a:gdLst/>
              <a:ahLst/>
              <a:cxnLst/>
              <a:rect l="0" t="0" r="0" b="0"/>
              <a:pathLst>
                <a:path w="13995" h="23325">
                  <a:moveTo>
                    <a:pt x="7090" y="485"/>
                  </a:moveTo>
                  <a:cubicBezTo>
                    <a:pt x="5690" y="1418"/>
                    <a:pt x="3824" y="2818"/>
                    <a:pt x="2891" y="4217"/>
                  </a:cubicBezTo>
                  <a:cubicBezTo>
                    <a:pt x="558" y="6550"/>
                    <a:pt x="-841" y="9349"/>
                    <a:pt x="558" y="12615"/>
                  </a:cubicBezTo>
                  <a:cubicBezTo>
                    <a:pt x="1958" y="16813"/>
                    <a:pt x="2891" y="21012"/>
                    <a:pt x="4290" y="25210"/>
                  </a:cubicBezTo>
                  <a:cubicBezTo>
                    <a:pt x="4290" y="25677"/>
                    <a:pt x="5223" y="25677"/>
                    <a:pt x="5690" y="26143"/>
                  </a:cubicBezTo>
                  <a:cubicBezTo>
                    <a:pt x="6156" y="25677"/>
                    <a:pt x="6623" y="25210"/>
                    <a:pt x="7090" y="24744"/>
                  </a:cubicBezTo>
                  <a:cubicBezTo>
                    <a:pt x="8489" y="19612"/>
                    <a:pt x="12221" y="15880"/>
                    <a:pt x="15020" y="11682"/>
                  </a:cubicBezTo>
                  <a:cubicBezTo>
                    <a:pt x="16886" y="8416"/>
                    <a:pt x="15953" y="4684"/>
                    <a:pt x="12688" y="1418"/>
                  </a:cubicBezTo>
                  <a:cubicBezTo>
                    <a:pt x="10822" y="19"/>
                    <a:pt x="8489" y="-448"/>
                    <a:pt x="7090" y="48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0" name="Freeform: Shape 119">
              <a:extLst>
                <a:ext uri="{FF2B5EF4-FFF2-40B4-BE49-F238E27FC236}">
                  <a16:creationId xmlns:a16="http://schemas.microsoft.com/office/drawing/2014/main" id="{DEDD83EE-D8F5-40A7-B00E-EC548CF65606}"/>
                </a:ext>
              </a:extLst>
            </p:cNvPr>
            <p:cNvSpPr/>
            <p:nvPr/>
          </p:nvSpPr>
          <p:spPr>
            <a:xfrm>
              <a:off x="2044768" y="2438028"/>
              <a:ext cx="4665" cy="4665"/>
            </a:xfrm>
            <a:custGeom>
              <a:avLst/>
              <a:gdLst/>
              <a:ahLst/>
              <a:cxnLst/>
              <a:rect l="0" t="0" r="0" b="0"/>
              <a:pathLst>
                <a:path>
                  <a:moveTo>
                    <a:pt x="467" y="0"/>
                  </a:moveTo>
                  <a:cubicBezTo>
                    <a:pt x="467" y="0"/>
                    <a:pt x="0" y="0"/>
                    <a:pt x="0" y="0"/>
                  </a:cubicBezTo>
                  <a:cubicBezTo>
                    <a:pt x="0" y="0"/>
                    <a:pt x="0" y="0"/>
                    <a:pt x="467" y="0"/>
                  </a:cubicBezTo>
                  <a:cubicBezTo>
                    <a:pt x="467" y="0"/>
                    <a:pt x="467" y="467"/>
                    <a:pt x="467" y="0"/>
                  </a:cubicBezTo>
                  <a:cubicBezTo>
                    <a:pt x="467" y="0"/>
                    <a:pt x="467" y="0"/>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1" name="Freeform: Shape 120">
              <a:extLst>
                <a:ext uri="{FF2B5EF4-FFF2-40B4-BE49-F238E27FC236}">
                  <a16:creationId xmlns:a16="http://schemas.microsoft.com/office/drawing/2014/main" id="{A7DA3C05-9AD3-4EF2-AE0E-DC1D2BE81131}"/>
                </a:ext>
              </a:extLst>
            </p:cNvPr>
            <p:cNvSpPr/>
            <p:nvPr/>
          </p:nvSpPr>
          <p:spPr>
            <a:xfrm>
              <a:off x="2038703" y="2424033"/>
              <a:ext cx="23325" cy="18660"/>
            </a:xfrm>
            <a:custGeom>
              <a:avLst/>
              <a:gdLst/>
              <a:ahLst/>
              <a:cxnLst/>
              <a:rect l="0" t="0" r="0" b="0"/>
              <a:pathLst>
                <a:path w="23325" h="18660">
                  <a:moveTo>
                    <a:pt x="18194" y="21459"/>
                  </a:moveTo>
                  <a:cubicBezTo>
                    <a:pt x="20526" y="21459"/>
                    <a:pt x="23325" y="21459"/>
                    <a:pt x="25658" y="21459"/>
                  </a:cubicBezTo>
                  <a:cubicBezTo>
                    <a:pt x="26591" y="9797"/>
                    <a:pt x="27057" y="12596"/>
                    <a:pt x="18194" y="8397"/>
                  </a:cubicBezTo>
                  <a:cubicBezTo>
                    <a:pt x="13062" y="6065"/>
                    <a:pt x="7464" y="4665"/>
                    <a:pt x="3732" y="0"/>
                  </a:cubicBezTo>
                  <a:cubicBezTo>
                    <a:pt x="3732" y="0"/>
                    <a:pt x="1866" y="933"/>
                    <a:pt x="467" y="1400"/>
                  </a:cubicBezTo>
                  <a:cubicBezTo>
                    <a:pt x="0" y="1400"/>
                    <a:pt x="0" y="2799"/>
                    <a:pt x="0" y="3266"/>
                  </a:cubicBezTo>
                  <a:cubicBezTo>
                    <a:pt x="1866" y="6998"/>
                    <a:pt x="4199" y="10730"/>
                    <a:pt x="6531" y="13995"/>
                  </a:cubicBezTo>
                  <a:cubicBezTo>
                    <a:pt x="8397" y="14462"/>
                    <a:pt x="10730" y="14928"/>
                    <a:pt x="12596" y="15861"/>
                  </a:cubicBezTo>
                  <a:cubicBezTo>
                    <a:pt x="15395" y="16794"/>
                    <a:pt x="17261" y="18660"/>
                    <a:pt x="18194" y="214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A41306C8-F908-49FA-B2E4-7D16F6874FEC}"/>
                </a:ext>
              </a:extLst>
            </p:cNvPr>
            <p:cNvSpPr/>
            <p:nvPr/>
          </p:nvSpPr>
          <p:spPr>
            <a:xfrm>
              <a:off x="2056430" y="2445492"/>
              <a:ext cx="4665" cy="4665"/>
            </a:xfrm>
            <a:custGeom>
              <a:avLst/>
              <a:gdLst/>
              <a:ahLst/>
              <a:cxnLst/>
              <a:rect l="0" t="0" r="0" b="0"/>
              <a:pathLst>
                <a:path>
                  <a:moveTo>
                    <a:pt x="467" y="0"/>
                  </a:moveTo>
                  <a:cubicBezTo>
                    <a:pt x="467" y="0"/>
                    <a:pt x="0" y="0"/>
                    <a:pt x="0" y="0"/>
                  </a:cubicBezTo>
                  <a:cubicBezTo>
                    <a:pt x="0" y="467"/>
                    <a:pt x="0" y="467"/>
                    <a:pt x="467" y="0"/>
                  </a:cubicBezTo>
                  <a:cubicBezTo>
                    <a:pt x="467" y="467"/>
                    <a:pt x="467" y="467"/>
                    <a:pt x="467" y="0"/>
                  </a:cubicBezTo>
                  <a:cubicBezTo>
                    <a:pt x="467" y="467"/>
                    <a:pt x="467" y="467"/>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3" name="Freeform: Shape 122">
              <a:extLst>
                <a:ext uri="{FF2B5EF4-FFF2-40B4-BE49-F238E27FC236}">
                  <a16:creationId xmlns:a16="http://schemas.microsoft.com/office/drawing/2014/main" id="{28903669-5EB7-4478-AE4C-2B34DB6AD06C}"/>
                </a:ext>
              </a:extLst>
            </p:cNvPr>
            <p:cNvSpPr/>
            <p:nvPr/>
          </p:nvSpPr>
          <p:spPr>
            <a:xfrm>
              <a:off x="5189491" y="2347007"/>
              <a:ext cx="18660" cy="23325"/>
            </a:xfrm>
            <a:custGeom>
              <a:avLst/>
              <a:gdLst/>
              <a:ahLst/>
              <a:cxnLst/>
              <a:rect l="0" t="0" r="0" b="0"/>
              <a:pathLst>
                <a:path w="18660" h="23325">
                  <a:moveTo>
                    <a:pt x="3732" y="26176"/>
                  </a:moveTo>
                  <a:cubicBezTo>
                    <a:pt x="9330" y="18712"/>
                    <a:pt x="14928" y="11248"/>
                    <a:pt x="21926" y="4717"/>
                  </a:cubicBezTo>
                  <a:cubicBezTo>
                    <a:pt x="22392" y="4251"/>
                    <a:pt x="21926" y="2385"/>
                    <a:pt x="21926" y="1452"/>
                  </a:cubicBezTo>
                  <a:cubicBezTo>
                    <a:pt x="21459" y="985"/>
                    <a:pt x="20993" y="519"/>
                    <a:pt x="20526" y="52"/>
                  </a:cubicBezTo>
                  <a:cubicBezTo>
                    <a:pt x="17727" y="-414"/>
                    <a:pt x="16328" y="2385"/>
                    <a:pt x="13995" y="3318"/>
                  </a:cubicBezTo>
                  <a:cubicBezTo>
                    <a:pt x="10263" y="4717"/>
                    <a:pt x="6998" y="5650"/>
                    <a:pt x="5598" y="9849"/>
                  </a:cubicBezTo>
                  <a:cubicBezTo>
                    <a:pt x="4198" y="13581"/>
                    <a:pt x="2333" y="16380"/>
                    <a:pt x="466" y="20112"/>
                  </a:cubicBezTo>
                  <a:cubicBezTo>
                    <a:pt x="0" y="21045"/>
                    <a:pt x="0" y="22444"/>
                    <a:pt x="0" y="23844"/>
                  </a:cubicBezTo>
                  <a:cubicBezTo>
                    <a:pt x="0" y="24777"/>
                    <a:pt x="933" y="25710"/>
                    <a:pt x="1866" y="26643"/>
                  </a:cubicBezTo>
                  <a:cubicBezTo>
                    <a:pt x="2333" y="26643"/>
                    <a:pt x="3732" y="26643"/>
                    <a:pt x="3732" y="2617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B5054D18-5676-4111-AD11-DFA441F0F2DE}"/>
                </a:ext>
              </a:extLst>
            </p:cNvPr>
            <p:cNvSpPr/>
            <p:nvPr/>
          </p:nvSpPr>
          <p:spPr>
            <a:xfrm>
              <a:off x="4994724" y="3311035"/>
              <a:ext cx="18660" cy="9330"/>
            </a:xfrm>
            <a:custGeom>
              <a:avLst/>
              <a:gdLst/>
              <a:ahLst/>
              <a:cxnLst/>
              <a:rect l="0" t="0" r="0" b="0"/>
              <a:pathLst>
                <a:path w="18660" h="9330">
                  <a:moveTo>
                    <a:pt x="18894" y="10557"/>
                  </a:moveTo>
                  <a:cubicBezTo>
                    <a:pt x="19827" y="9624"/>
                    <a:pt x="19827" y="8224"/>
                    <a:pt x="20293" y="7291"/>
                  </a:cubicBezTo>
                  <a:cubicBezTo>
                    <a:pt x="19827" y="6358"/>
                    <a:pt x="19827" y="4959"/>
                    <a:pt x="18894" y="4026"/>
                  </a:cubicBezTo>
                  <a:cubicBezTo>
                    <a:pt x="13762" y="-1573"/>
                    <a:pt x="5832" y="-1106"/>
                    <a:pt x="700" y="4026"/>
                  </a:cubicBezTo>
                  <a:cubicBezTo>
                    <a:pt x="-233" y="4959"/>
                    <a:pt x="-233" y="7758"/>
                    <a:pt x="700" y="9157"/>
                  </a:cubicBezTo>
                  <a:cubicBezTo>
                    <a:pt x="4432" y="12889"/>
                    <a:pt x="9097" y="14755"/>
                    <a:pt x="14229" y="13356"/>
                  </a:cubicBezTo>
                  <a:cubicBezTo>
                    <a:pt x="16094" y="12889"/>
                    <a:pt x="17494" y="11490"/>
                    <a:pt x="18894" y="1055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5" name="Freeform: Shape 124">
              <a:extLst>
                <a:ext uri="{FF2B5EF4-FFF2-40B4-BE49-F238E27FC236}">
                  <a16:creationId xmlns:a16="http://schemas.microsoft.com/office/drawing/2014/main" id="{8E1C4098-FFED-4819-B2C7-E4F7C7B0DCF0}"/>
                </a:ext>
              </a:extLst>
            </p:cNvPr>
            <p:cNvSpPr/>
            <p:nvPr/>
          </p:nvSpPr>
          <p:spPr>
            <a:xfrm>
              <a:off x="2765873" y="1690788"/>
              <a:ext cx="13995" cy="13995"/>
            </a:xfrm>
            <a:custGeom>
              <a:avLst/>
              <a:gdLst/>
              <a:ahLst/>
              <a:cxnLst/>
              <a:rect l="0" t="0" r="0" b="0"/>
              <a:pathLst>
                <a:path w="13995" h="13995">
                  <a:moveTo>
                    <a:pt x="1514" y="2695"/>
                  </a:moveTo>
                  <a:cubicBezTo>
                    <a:pt x="581" y="4094"/>
                    <a:pt x="115" y="6427"/>
                    <a:pt x="115" y="7826"/>
                  </a:cubicBezTo>
                  <a:cubicBezTo>
                    <a:pt x="-352" y="11092"/>
                    <a:pt x="581" y="14358"/>
                    <a:pt x="3380" y="15757"/>
                  </a:cubicBezTo>
                  <a:cubicBezTo>
                    <a:pt x="6646" y="17623"/>
                    <a:pt x="10378" y="18090"/>
                    <a:pt x="14110" y="15757"/>
                  </a:cubicBezTo>
                  <a:cubicBezTo>
                    <a:pt x="14576" y="15291"/>
                    <a:pt x="15043" y="14824"/>
                    <a:pt x="15043" y="14358"/>
                  </a:cubicBezTo>
                  <a:cubicBezTo>
                    <a:pt x="15043" y="13891"/>
                    <a:pt x="15976" y="12958"/>
                    <a:pt x="15509" y="12492"/>
                  </a:cubicBezTo>
                  <a:cubicBezTo>
                    <a:pt x="14110" y="9226"/>
                    <a:pt x="12244" y="5494"/>
                    <a:pt x="10844" y="2228"/>
                  </a:cubicBezTo>
                  <a:cubicBezTo>
                    <a:pt x="8978" y="-1037"/>
                    <a:pt x="3380" y="-571"/>
                    <a:pt x="1514" y="269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6" name="Freeform: Shape 125">
              <a:extLst>
                <a:ext uri="{FF2B5EF4-FFF2-40B4-BE49-F238E27FC236}">
                  <a16:creationId xmlns:a16="http://schemas.microsoft.com/office/drawing/2014/main" id="{20907675-0BB5-49E1-AA17-CB6C04FCB6BF}"/>
                </a:ext>
              </a:extLst>
            </p:cNvPr>
            <p:cNvSpPr/>
            <p:nvPr/>
          </p:nvSpPr>
          <p:spPr>
            <a:xfrm>
              <a:off x="566407" y="2068554"/>
              <a:ext cx="18660" cy="18660"/>
            </a:xfrm>
            <a:custGeom>
              <a:avLst/>
              <a:gdLst/>
              <a:ahLst/>
              <a:cxnLst/>
              <a:rect l="0" t="0" r="0" b="0"/>
              <a:pathLst>
                <a:path w="18660" h="18660">
                  <a:moveTo>
                    <a:pt x="17727" y="0"/>
                  </a:moveTo>
                  <a:cubicBezTo>
                    <a:pt x="16794" y="0"/>
                    <a:pt x="14928" y="0"/>
                    <a:pt x="13995" y="933"/>
                  </a:cubicBezTo>
                  <a:cubicBezTo>
                    <a:pt x="9330" y="6065"/>
                    <a:pt x="4665" y="11196"/>
                    <a:pt x="0" y="16328"/>
                  </a:cubicBezTo>
                  <a:cubicBezTo>
                    <a:pt x="0" y="16794"/>
                    <a:pt x="0" y="17261"/>
                    <a:pt x="467" y="17727"/>
                  </a:cubicBezTo>
                  <a:cubicBezTo>
                    <a:pt x="933" y="18194"/>
                    <a:pt x="1400" y="18660"/>
                    <a:pt x="1866" y="18660"/>
                  </a:cubicBezTo>
                  <a:cubicBezTo>
                    <a:pt x="9330" y="18194"/>
                    <a:pt x="15395" y="15395"/>
                    <a:pt x="20526" y="10730"/>
                  </a:cubicBezTo>
                  <a:cubicBezTo>
                    <a:pt x="21926" y="9797"/>
                    <a:pt x="21926" y="7464"/>
                    <a:pt x="22392" y="6065"/>
                  </a:cubicBezTo>
                  <a:cubicBezTo>
                    <a:pt x="22392" y="3266"/>
                    <a:pt x="20060" y="0"/>
                    <a:pt x="1772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7" name="Freeform: Shape 126">
              <a:extLst>
                <a:ext uri="{FF2B5EF4-FFF2-40B4-BE49-F238E27FC236}">
                  <a16:creationId xmlns:a16="http://schemas.microsoft.com/office/drawing/2014/main" id="{6516B5F1-DD28-445E-8CD8-F2E68AFA54EF}"/>
                </a:ext>
              </a:extLst>
            </p:cNvPr>
            <p:cNvSpPr/>
            <p:nvPr/>
          </p:nvSpPr>
          <p:spPr>
            <a:xfrm>
              <a:off x="1980790" y="1331007"/>
              <a:ext cx="13995" cy="13995"/>
            </a:xfrm>
            <a:custGeom>
              <a:avLst/>
              <a:gdLst/>
              <a:ahLst/>
              <a:cxnLst/>
              <a:rect l="0" t="0" r="0" b="0"/>
              <a:pathLst>
                <a:path w="13995" h="13995">
                  <a:moveTo>
                    <a:pt x="3798" y="17261"/>
                  </a:moveTo>
                  <a:cubicBezTo>
                    <a:pt x="4731" y="18660"/>
                    <a:pt x="7531" y="19127"/>
                    <a:pt x="8930" y="17727"/>
                  </a:cubicBezTo>
                  <a:cubicBezTo>
                    <a:pt x="11729" y="14462"/>
                    <a:pt x="14995" y="11196"/>
                    <a:pt x="15928" y="6531"/>
                  </a:cubicBezTo>
                  <a:cubicBezTo>
                    <a:pt x="16394" y="5598"/>
                    <a:pt x="15461" y="4199"/>
                    <a:pt x="14995" y="3266"/>
                  </a:cubicBezTo>
                  <a:cubicBezTo>
                    <a:pt x="13595" y="933"/>
                    <a:pt x="10796" y="466"/>
                    <a:pt x="8463" y="0"/>
                  </a:cubicBezTo>
                  <a:cubicBezTo>
                    <a:pt x="2865" y="933"/>
                    <a:pt x="-2733" y="6531"/>
                    <a:pt x="1466" y="12596"/>
                  </a:cubicBezTo>
                  <a:cubicBezTo>
                    <a:pt x="2399" y="13995"/>
                    <a:pt x="2865" y="15861"/>
                    <a:pt x="3798" y="1726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8" name="Freeform: Shape 127">
              <a:extLst>
                <a:ext uri="{FF2B5EF4-FFF2-40B4-BE49-F238E27FC236}">
                  <a16:creationId xmlns:a16="http://schemas.microsoft.com/office/drawing/2014/main" id="{849B4337-D59D-4CF1-8CF0-CF777A0B94E9}"/>
                </a:ext>
              </a:extLst>
            </p:cNvPr>
            <p:cNvSpPr/>
            <p:nvPr/>
          </p:nvSpPr>
          <p:spPr>
            <a:xfrm>
              <a:off x="1991119" y="1479356"/>
              <a:ext cx="13995" cy="13995"/>
            </a:xfrm>
            <a:custGeom>
              <a:avLst/>
              <a:gdLst/>
              <a:ahLst/>
              <a:cxnLst/>
              <a:rect l="0" t="0" r="0" b="0"/>
              <a:pathLst>
                <a:path w="13995" h="13995">
                  <a:moveTo>
                    <a:pt x="0" y="14462"/>
                  </a:moveTo>
                  <a:cubicBezTo>
                    <a:pt x="0" y="14928"/>
                    <a:pt x="467" y="15395"/>
                    <a:pt x="933" y="15861"/>
                  </a:cubicBezTo>
                  <a:cubicBezTo>
                    <a:pt x="3732" y="17727"/>
                    <a:pt x="6998" y="18194"/>
                    <a:pt x="9797" y="16328"/>
                  </a:cubicBezTo>
                  <a:cubicBezTo>
                    <a:pt x="12596" y="14928"/>
                    <a:pt x="14462" y="12129"/>
                    <a:pt x="14928" y="9330"/>
                  </a:cubicBezTo>
                  <a:cubicBezTo>
                    <a:pt x="15395" y="4665"/>
                    <a:pt x="11196" y="0"/>
                    <a:pt x="6998" y="0"/>
                  </a:cubicBezTo>
                  <a:cubicBezTo>
                    <a:pt x="6065" y="0"/>
                    <a:pt x="4665" y="933"/>
                    <a:pt x="3732" y="1400"/>
                  </a:cubicBezTo>
                  <a:cubicBezTo>
                    <a:pt x="467" y="5598"/>
                    <a:pt x="0" y="10263"/>
                    <a:pt x="0" y="1446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9" name="Freeform: Shape 128">
              <a:extLst>
                <a:ext uri="{FF2B5EF4-FFF2-40B4-BE49-F238E27FC236}">
                  <a16:creationId xmlns:a16="http://schemas.microsoft.com/office/drawing/2014/main" id="{EF9E16A9-A8DB-4B2C-A64C-BD4C3D320DFF}"/>
                </a:ext>
              </a:extLst>
            </p:cNvPr>
            <p:cNvSpPr/>
            <p:nvPr/>
          </p:nvSpPr>
          <p:spPr>
            <a:xfrm>
              <a:off x="536367" y="2079750"/>
              <a:ext cx="18660" cy="13995"/>
            </a:xfrm>
            <a:custGeom>
              <a:avLst/>
              <a:gdLst/>
              <a:ahLst/>
              <a:cxnLst/>
              <a:rect l="0" t="0" r="0" b="0"/>
              <a:pathLst>
                <a:path w="18660" h="13995">
                  <a:moveTo>
                    <a:pt x="19777" y="0"/>
                  </a:moveTo>
                  <a:cubicBezTo>
                    <a:pt x="17911" y="0"/>
                    <a:pt x="15578" y="0"/>
                    <a:pt x="14179" y="933"/>
                  </a:cubicBezTo>
                  <a:cubicBezTo>
                    <a:pt x="9047" y="4665"/>
                    <a:pt x="4382" y="8864"/>
                    <a:pt x="650" y="14462"/>
                  </a:cubicBezTo>
                  <a:cubicBezTo>
                    <a:pt x="-283" y="15861"/>
                    <a:pt x="-283" y="16794"/>
                    <a:pt x="1117" y="17727"/>
                  </a:cubicBezTo>
                  <a:cubicBezTo>
                    <a:pt x="1583" y="18194"/>
                    <a:pt x="2516" y="18194"/>
                    <a:pt x="2983" y="17727"/>
                  </a:cubicBezTo>
                  <a:cubicBezTo>
                    <a:pt x="10447" y="14928"/>
                    <a:pt x="16511" y="10730"/>
                    <a:pt x="21643" y="4665"/>
                  </a:cubicBezTo>
                  <a:cubicBezTo>
                    <a:pt x="22110" y="4199"/>
                    <a:pt x="22110" y="3266"/>
                    <a:pt x="22110" y="2799"/>
                  </a:cubicBezTo>
                  <a:cubicBezTo>
                    <a:pt x="21177" y="1866"/>
                    <a:pt x="20710" y="467"/>
                    <a:pt x="1977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0" name="Freeform: Shape 129">
              <a:extLst>
                <a:ext uri="{FF2B5EF4-FFF2-40B4-BE49-F238E27FC236}">
                  <a16:creationId xmlns:a16="http://schemas.microsoft.com/office/drawing/2014/main" id="{69A416F5-76B2-44D0-A71E-01495D58B3AE}"/>
                </a:ext>
              </a:extLst>
            </p:cNvPr>
            <p:cNvSpPr/>
            <p:nvPr/>
          </p:nvSpPr>
          <p:spPr>
            <a:xfrm>
              <a:off x="4589442" y="1439054"/>
              <a:ext cx="13995" cy="13995"/>
            </a:xfrm>
            <a:custGeom>
              <a:avLst/>
              <a:gdLst/>
              <a:ahLst/>
              <a:cxnLst/>
              <a:rect l="0" t="0" r="0" b="0"/>
              <a:pathLst>
                <a:path w="13995" h="13995">
                  <a:moveTo>
                    <a:pt x="7119" y="183"/>
                  </a:moveTo>
                  <a:cubicBezTo>
                    <a:pt x="5719" y="-283"/>
                    <a:pt x="3387" y="183"/>
                    <a:pt x="1987" y="1116"/>
                  </a:cubicBezTo>
                  <a:cubicBezTo>
                    <a:pt x="588" y="2049"/>
                    <a:pt x="-345" y="4382"/>
                    <a:pt x="121" y="5781"/>
                  </a:cubicBezTo>
                  <a:cubicBezTo>
                    <a:pt x="588" y="11379"/>
                    <a:pt x="3853" y="15111"/>
                    <a:pt x="8518" y="17444"/>
                  </a:cubicBezTo>
                  <a:cubicBezTo>
                    <a:pt x="9918" y="17910"/>
                    <a:pt x="12717" y="17444"/>
                    <a:pt x="13183" y="15578"/>
                  </a:cubicBezTo>
                  <a:cubicBezTo>
                    <a:pt x="14117" y="13712"/>
                    <a:pt x="14583" y="11846"/>
                    <a:pt x="14583" y="10913"/>
                  </a:cubicBezTo>
                  <a:cubicBezTo>
                    <a:pt x="14117" y="4848"/>
                    <a:pt x="11318" y="2049"/>
                    <a:pt x="7119" y="18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1" name="Freeform: Shape 130">
              <a:extLst>
                <a:ext uri="{FF2B5EF4-FFF2-40B4-BE49-F238E27FC236}">
                  <a16:creationId xmlns:a16="http://schemas.microsoft.com/office/drawing/2014/main" id="{6E0F4D23-CBED-44F1-8529-770F353BBBDB}"/>
                </a:ext>
              </a:extLst>
            </p:cNvPr>
            <p:cNvSpPr/>
            <p:nvPr/>
          </p:nvSpPr>
          <p:spPr>
            <a:xfrm>
              <a:off x="1883026" y="1423809"/>
              <a:ext cx="13995" cy="13995"/>
            </a:xfrm>
            <a:custGeom>
              <a:avLst/>
              <a:gdLst/>
              <a:ahLst/>
              <a:cxnLst/>
              <a:rect l="0" t="0" r="0" b="0"/>
              <a:pathLst>
                <a:path w="13995" h="13995">
                  <a:moveTo>
                    <a:pt x="331" y="7963"/>
                  </a:moveTo>
                  <a:cubicBezTo>
                    <a:pt x="2197" y="12628"/>
                    <a:pt x="4996" y="14961"/>
                    <a:pt x="10127" y="15427"/>
                  </a:cubicBezTo>
                  <a:cubicBezTo>
                    <a:pt x="13393" y="15427"/>
                    <a:pt x="16192" y="12628"/>
                    <a:pt x="15725" y="9363"/>
                  </a:cubicBezTo>
                  <a:cubicBezTo>
                    <a:pt x="15259" y="4231"/>
                    <a:pt x="11060" y="32"/>
                    <a:pt x="5929" y="32"/>
                  </a:cubicBezTo>
                  <a:cubicBezTo>
                    <a:pt x="2197" y="-434"/>
                    <a:pt x="-1069" y="4231"/>
                    <a:pt x="331" y="796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2" name="Freeform: Shape 131">
              <a:extLst>
                <a:ext uri="{FF2B5EF4-FFF2-40B4-BE49-F238E27FC236}">
                  <a16:creationId xmlns:a16="http://schemas.microsoft.com/office/drawing/2014/main" id="{7F254CE1-05F9-41D9-831E-11B8CFDDA89C}"/>
                </a:ext>
              </a:extLst>
            </p:cNvPr>
            <p:cNvSpPr/>
            <p:nvPr/>
          </p:nvSpPr>
          <p:spPr>
            <a:xfrm>
              <a:off x="1753950" y="1374769"/>
              <a:ext cx="55981" cy="41986"/>
            </a:xfrm>
            <a:custGeom>
              <a:avLst/>
              <a:gdLst/>
              <a:ahLst/>
              <a:cxnLst/>
              <a:rect l="0" t="0" r="0" b="0"/>
              <a:pathLst>
                <a:path w="55980" h="41985">
                  <a:moveTo>
                    <a:pt x="9514" y="17817"/>
                  </a:moveTo>
                  <a:cubicBezTo>
                    <a:pt x="9514" y="17817"/>
                    <a:pt x="9514" y="18283"/>
                    <a:pt x="9514" y="17817"/>
                  </a:cubicBezTo>
                  <a:lnTo>
                    <a:pt x="9514" y="17817"/>
                  </a:lnTo>
                  <a:cubicBezTo>
                    <a:pt x="9047" y="20149"/>
                    <a:pt x="8114" y="22948"/>
                    <a:pt x="7181" y="25281"/>
                  </a:cubicBezTo>
                  <a:cubicBezTo>
                    <a:pt x="5782" y="28546"/>
                    <a:pt x="6248" y="31345"/>
                    <a:pt x="8114" y="34144"/>
                  </a:cubicBezTo>
                  <a:cubicBezTo>
                    <a:pt x="9980" y="36943"/>
                    <a:pt x="11846" y="39276"/>
                    <a:pt x="13712" y="41608"/>
                  </a:cubicBezTo>
                  <a:cubicBezTo>
                    <a:pt x="15112" y="43941"/>
                    <a:pt x="17445" y="44874"/>
                    <a:pt x="20243" y="45341"/>
                  </a:cubicBezTo>
                  <a:cubicBezTo>
                    <a:pt x="22576" y="45807"/>
                    <a:pt x="25375" y="46274"/>
                    <a:pt x="27708" y="46274"/>
                  </a:cubicBezTo>
                  <a:cubicBezTo>
                    <a:pt x="32373" y="46274"/>
                    <a:pt x="36571" y="44874"/>
                    <a:pt x="39370" y="41142"/>
                  </a:cubicBezTo>
                  <a:cubicBezTo>
                    <a:pt x="42169" y="38343"/>
                    <a:pt x="44035" y="35077"/>
                    <a:pt x="44968" y="31345"/>
                  </a:cubicBezTo>
                  <a:cubicBezTo>
                    <a:pt x="45435" y="28546"/>
                    <a:pt x="47301" y="27147"/>
                    <a:pt x="49634" y="25747"/>
                  </a:cubicBezTo>
                  <a:cubicBezTo>
                    <a:pt x="52433" y="24348"/>
                    <a:pt x="55232" y="22482"/>
                    <a:pt x="57564" y="21082"/>
                  </a:cubicBezTo>
                  <a:cubicBezTo>
                    <a:pt x="58964" y="20149"/>
                    <a:pt x="58497" y="18750"/>
                    <a:pt x="57564" y="17817"/>
                  </a:cubicBezTo>
                  <a:cubicBezTo>
                    <a:pt x="56631" y="16884"/>
                    <a:pt x="56165" y="15484"/>
                    <a:pt x="55232" y="15018"/>
                  </a:cubicBezTo>
                  <a:cubicBezTo>
                    <a:pt x="47301" y="12219"/>
                    <a:pt x="39370" y="10819"/>
                    <a:pt x="30973" y="10353"/>
                  </a:cubicBezTo>
                  <a:cubicBezTo>
                    <a:pt x="24442" y="9886"/>
                    <a:pt x="18377" y="11286"/>
                    <a:pt x="12780" y="14551"/>
                  </a:cubicBezTo>
                  <a:lnTo>
                    <a:pt x="13246" y="14085"/>
                  </a:lnTo>
                  <a:cubicBezTo>
                    <a:pt x="13246" y="14085"/>
                    <a:pt x="12780" y="14551"/>
                    <a:pt x="12780" y="14551"/>
                  </a:cubicBezTo>
                  <a:cubicBezTo>
                    <a:pt x="12313" y="10819"/>
                    <a:pt x="12313" y="7087"/>
                    <a:pt x="11846" y="3355"/>
                  </a:cubicBezTo>
                  <a:cubicBezTo>
                    <a:pt x="11380" y="1022"/>
                    <a:pt x="8114" y="-377"/>
                    <a:pt x="5782" y="89"/>
                  </a:cubicBezTo>
                  <a:cubicBezTo>
                    <a:pt x="2983" y="556"/>
                    <a:pt x="1583" y="2422"/>
                    <a:pt x="650" y="4754"/>
                  </a:cubicBezTo>
                  <a:cubicBezTo>
                    <a:pt x="-283" y="7553"/>
                    <a:pt x="-283" y="10819"/>
                    <a:pt x="1117" y="13618"/>
                  </a:cubicBezTo>
                  <a:cubicBezTo>
                    <a:pt x="3449" y="16884"/>
                    <a:pt x="6715" y="17350"/>
                    <a:pt x="9514" y="1781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3" name="Freeform: Shape 132">
              <a:extLst>
                <a:ext uri="{FF2B5EF4-FFF2-40B4-BE49-F238E27FC236}">
                  <a16:creationId xmlns:a16="http://schemas.microsoft.com/office/drawing/2014/main" id="{4B02086D-A520-4AEA-9998-8FAE7F3F4172}"/>
                </a:ext>
              </a:extLst>
            </p:cNvPr>
            <p:cNvSpPr/>
            <p:nvPr/>
          </p:nvSpPr>
          <p:spPr>
            <a:xfrm>
              <a:off x="5260774" y="2191246"/>
              <a:ext cx="9330" cy="18660"/>
            </a:xfrm>
            <a:custGeom>
              <a:avLst/>
              <a:gdLst/>
              <a:ahLst/>
              <a:cxnLst/>
              <a:rect l="0" t="0" r="0" b="0"/>
              <a:pathLst>
                <a:path w="9330" h="18660">
                  <a:moveTo>
                    <a:pt x="6624" y="20526"/>
                  </a:moveTo>
                  <a:cubicBezTo>
                    <a:pt x="11289" y="14928"/>
                    <a:pt x="13155" y="8397"/>
                    <a:pt x="12222" y="1399"/>
                  </a:cubicBezTo>
                  <a:cubicBezTo>
                    <a:pt x="12222" y="933"/>
                    <a:pt x="11289" y="0"/>
                    <a:pt x="11289" y="0"/>
                  </a:cubicBezTo>
                  <a:cubicBezTo>
                    <a:pt x="10356" y="0"/>
                    <a:pt x="8956" y="0"/>
                    <a:pt x="8023" y="466"/>
                  </a:cubicBezTo>
                  <a:cubicBezTo>
                    <a:pt x="7557" y="466"/>
                    <a:pt x="6624" y="933"/>
                    <a:pt x="6624" y="1866"/>
                  </a:cubicBezTo>
                  <a:cubicBezTo>
                    <a:pt x="4291" y="6998"/>
                    <a:pt x="1959" y="12129"/>
                    <a:pt x="93" y="17261"/>
                  </a:cubicBezTo>
                  <a:cubicBezTo>
                    <a:pt x="-374" y="18660"/>
                    <a:pt x="1026" y="20526"/>
                    <a:pt x="1959" y="21926"/>
                  </a:cubicBezTo>
                  <a:cubicBezTo>
                    <a:pt x="1959" y="22392"/>
                    <a:pt x="2892" y="22392"/>
                    <a:pt x="3825" y="22392"/>
                  </a:cubicBezTo>
                  <a:cubicBezTo>
                    <a:pt x="4758" y="21459"/>
                    <a:pt x="6157" y="21459"/>
                    <a:pt x="6624" y="2052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4" name="Freeform: Shape 133">
              <a:extLst>
                <a:ext uri="{FF2B5EF4-FFF2-40B4-BE49-F238E27FC236}">
                  <a16:creationId xmlns:a16="http://schemas.microsoft.com/office/drawing/2014/main" id="{11DB2AC6-870A-407D-B844-7F1007E0349A}"/>
                </a:ext>
              </a:extLst>
            </p:cNvPr>
            <p:cNvSpPr/>
            <p:nvPr/>
          </p:nvSpPr>
          <p:spPr>
            <a:xfrm>
              <a:off x="1857074" y="2188625"/>
              <a:ext cx="13995" cy="13995"/>
            </a:xfrm>
            <a:custGeom>
              <a:avLst/>
              <a:gdLst/>
              <a:ahLst/>
              <a:cxnLst/>
              <a:rect l="0" t="0" r="0" b="0"/>
              <a:pathLst>
                <a:path w="13995" h="13995">
                  <a:moveTo>
                    <a:pt x="5756" y="14283"/>
                  </a:moveTo>
                  <a:cubicBezTo>
                    <a:pt x="10421" y="13350"/>
                    <a:pt x="14153" y="11017"/>
                    <a:pt x="16485" y="7285"/>
                  </a:cubicBezTo>
                  <a:cubicBezTo>
                    <a:pt x="16952" y="6352"/>
                    <a:pt x="16952" y="4953"/>
                    <a:pt x="16485" y="3553"/>
                  </a:cubicBezTo>
                  <a:cubicBezTo>
                    <a:pt x="15552" y="754"/>
                    <a:pt x="12753" y="-645"/>
                    <a:pt x="10421" y="288"/>
                  </a:cubicBezTo>
                  <a:cubicBezTo>
                    <a:pt x="8088" y="1221"/>
                    <a:pt x="5756" y="1687"/>
                    <a:pt x="2957" y="2620"/>
                  </a:cubicBezTo>
                  <a:cubicBezTo>
                    <a:pt x="158" y="3553"/>
                    <a:pt x="-309" y="5886"/>
                    <a:pt x="158" y="8685"/>
                  </a:cubicBezTo>
                  <a:cubicBezTo>
                    <a:pt x="158" y="9151"/>
                    <a:pt x="158" y="10084"/>
                    <a:pt x="158" y="10551"/>
                  </a:cubicBezTo>
                  <a:cubicBezTo>
                    <a:pt x="624" y="12884"/>
                    <a:pt x="3423" y="14750"/>
                    <a:pt x="5756" y="1428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5" name="Freeform: Shape 134">
              <a:extLst>
                <a:ext uri="{FF2B5EF4-FFF2-40B4-BE49-F238E27FC236}">
                  <a16:creationId xmlns:a16="http://schemas.microsoft.com/office/drawing/2014/main" id="{0E1BC886-7220-4218-A459-9D612C601E6A}"/>
                </a:ext>
              </a:extLst>
            </p:cNvPr>
            <p:cNvSpPr/>
            <p:nvPr/>
          </p:nvSpPr>
          <p:spPr>
            <a:xfrm>
              <a:off x="4480517" y="1392869"/>
              <a:ext cx="13995" cy="18660"/>
            </a:xfrm>
            <a:custGeom>
              <a:avLst/>
              <a:gdLst/>
              <a:ahLst/>
              <a:cxnLst/>
              <a:rect l="0" t="0" r="0" b="0"/>
              <a:pathLst>
                <a:path w="13995" h="18660">
                  <a:moveTo>
                    <a:pt x="13879" y="20710"/>
                  </a:moveTo>
                  <a:cubicBezTo>
                    <a:pt x="14345" y="21177"/>
                    <a:pt x="15278" y="21177"/>
                    <a:pt x="15744" y="21177"/>
                  </a:cubicBezTo>
                  <a:cubicBezTo>
                    <a:pt x="16678" y="20244"/>
                    <a:pt x="17144" y="19311"/>
                    <a:pt x="18077" y="18378"/>
                  </a:cubicBezTo>
                  <a:cubicBezTo>
                    <a:pt x="17611" y="16978"/>
                    <a:pt x="17611" y="15112"/>
                    <a:pt x="16678" y="13246"/>
                  </a:cubicBezTo>
                  <a:cubicBezTo>
                    <a:pt x="14811" y="8114"/>
                    <a:pt x="12479" y="3916"/>
                    <a:pt x="6881" y="2516"/>
                  </a:cubicBezTo>
                  <a:cubicBezTo>
                    <a:pt x="5481" y="2050"/>
                    <a:pt x="4548" y="1117"/>
                    <a:pt x="3615" y="650"/>
                  </a:cubicBezTo>
                  <a:cubicBezTo>
                    <a:pt x="2216" y="-283"/>
                    <a:pt x="1283" y="-283"/>
                    <a:pt x="350" y="1117"/>
                  </a:cubicBezTo>
                  <a:cubicBezTo>
                    <a:pt x="-117" y="1583"/>
                    <a:pt x="-117" y="2516"/>
                    <a:pt x="350" y="2983"/>
                  </a:cubicBezTo>
                  <a:cubicBezTo>
                    <a:pt x="4548" y="8581"/>
                    <a:pt x="9214" y="14645"/>
                    <a:pt x="13879" y="2071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6" name="Freeform: Shape 135">
              <a:extLst>
                <a:ext uri="{FF2B5EF4-FFF2-40B4-BE49-F238E27FC236}">
                  <a16:creationId xmlns:a16="http://schemas.microsoft.com/office/drawing/2014/main" id="{5F4358DA-D9D9-4DB2-9642-271C807F048A}"/>
                </a:ext>
              </a:extLst>
            </p:cNvPr>
            <p:cNvSpPr/>
            <p:nvPr/>
          </p:nvSpPr>
          <p:spPr>
            <a:xfrm>
              <a:off x="1821311" y="1597345"/>
              <a:ext cx="23325" cy="4665"/>
            </a:xfrm>
            <a:custGeom>
              <a:avLst/>
              <a:gdLst/>
              <a:ahLst/>
              <a:cxnLst/>
              <a:rect l="0" t="0" r="0" b="0"/>
              <a:pathLst>
                <a:path w="23325" h="4665">
                  <a:moveTo>
                    <a:pt x="16328" y="8434"/>
                  </a:moveTo>
                  <a:cubicBezTo>
                    <a:pt x="18660" y="7968"/>
                    <a:pt x="20993" y="6568"/>
                    <a:pt x="22859" y="5169"/>
                  </a:cubicBezTo>
                  <a:cubicBezTo>
                    <a:pt x="23792" y="4702"/>
                    <a:pt x="23792" y="2836"/>
                    <a:pt x="23792" y="1903"/>
                  </a:cubicBezTo>
                  <a:cubicBezTo>
                    <a:pt x="23792" y="1437"/>
                    <a:pt x="22859" y="970"/>
                    <a:pt x="22392" y="970"/>
                  </a:cubicBezTo>
                  <a:cubicBezTo>
                    <a:pt x="17261" y="-896"/>
                    <a:pt x="12596" y="504"/>
                    <a:pt x="7464" y="504"/>
                  </a:cubicBezTo>
                  <a:cubicBezTo>
                    <a:pt x="3266" y="970"/>
                    <a:pt x="1400" y="3769"/>
                    <a:pt x="0" y="7501"/>
                  </a:cubicBezTo>
                  <a:cubicBezTo>
                    <a:pt x="5598" y="8901"/>
                    <a:pt x="10730" y="9834"/>
                    <a:pt x="16328" y="843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7" name="Freeform: Shape 136">
              <a:extLst>
                <a:ext uri="{FF2B5EF4-FFF2-40B4-BE49-F238E27FC236}">
                  <a16:creationId xmlns:a16="http://schemas.microsoft.com/office/drawing/2014/main" id="{37C7DE94-6968-4FB9-AD8B-E34BB48C8BBC}"/>
                </a:ext>
              </a:extLst>
            </p:cNvPr>
            <p:cNvSpPr/>
            <p:nvPr/>
          </p:nvSpPr>
          <p:spPr>
            <a:xfrm>
              <a:off x="1789403" y="1524899"/>
              <a:ext cx="9330" cy="9330"/>
            </a:xfrm>
            <a:custGeom>
              <a:avLst/>
              <a:gdLst/>
              <a:ahLst/>
              <a:cxnLst/>
              <a:rect l="0" t="0" r="0" b="0"/>
              <a:pathLst>
                <a:path w="9330" h="9330">
                  <a:moveTo>
                    <a:pt x="3917" y="13704"/>
                  </a:moveTo>
                  <a:cubicBezTo>
                    <a:pt x="7183" y="14170"/>
                    <a:pt x="10448" y="12771"/>
                    <a:pt x="11848" y="10438"/>
                  </a:cubicBezTo>
                  <a:cubicBezTo>
                    <a:pt x="13247" y="7639"/>
                    <a:pt x="13714" y="4840"/>
                    <a:pt x="11848" y="1574"/>
                  </a:cubicBezTo>
                  <a:cubicBezTo>
                    <a:pt x="10915" y="175"/>
                    <a:pt x="10448" y="-292"/>
                    <a:pt x="9049" y="175"/>
                  </a:cubicBezTo>
                  <a:cubicBezTo>
                    <a:pt x="4850" y="1574"/>
                    <a:pt x="1118" y="4840"/>
                    <a:pt x="185" y="8572"/>
                  </a:cubicBezTo>
                  <a:cubicBezTo>
                    <a:pt x="-748" y="9972"/>
                    <a:pt x="2051" y="13704"/>
                    <a:pt x="3917" y="1370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8" name="Freeform: Shape 137">
              <a:extLst>
                <a:ext uri="{FF2B5EF4-FFF2-40B4-BE49-F238E27FC236}">
                  <a16:creationId xmlns:a16="http://schemas.microsoft.com/office/drawing/2014/main" id="{A54DF61E-C699-4981-94F3-808313BB6E95}"/>
                </a:ext>
              </a:extLst>
            </p:cNvPr>
            <p:cNvSpPr/>
            <p:nvPr/>
          </p:nvSpPr>
          <p:spPr>
            <a:xfrm>
              <a:off x="3086944" y="1556330"/>
              <a:ext cx="13995" cy="18660"/>
            </a:xfrm>
            <a:custGeom>
              <a:avLst/>
              <a:gdLst/>
              <a:ahLst/>
              <a:cxnLst/>
              <a:rect l="0" t="0" r="0" b="0"/>
              <a:pathLst>
                <a:path w="13995" h="18660">
                  <a:moveTo>
                    <a:pt x="1866" y="0"/>
                  </a:moveTo>
                  <a:cubicBezTo>
                    <a:pt x="1399" y="933"/>
                    <a:pt x="0" y="1866"/>
                    <a:pt x="0" y="2799"/>
                  </a:cubicBezTo>
                  <a:cubicBezTo>
                    <a:pt x="933" y="11663"/>
                    <a:pt x="5598" y="18194"/>
                    <a:pt x="13062" y="22392"/>
                  </a:cubicBezTo>
                  <a:cubicBezTo>
                    <a:pt x="13062" y="22392"/>
                    <a:pt x="13995" y="21926"/>
                    <a:pt x="14462" y="21459"/>
                  </a:cubicBezTo>
                  <a:cubicBezTo>
                    <a:pt x="14928" y="20993"/>
                    <a:pt x="14928" y="20060"/>
                    <a:pt x="14928" y="19593"/>
                  </a:cubicBezTo>
                  <a:cubicBezTo>
                    <a:pt x="12596" y="12129"/>
                    <a:pt x="6998" y="6998"/>
                    <a:pt x="3732" y="0"/>
                  </a:cubicBezTo>
                  <a:cubicBezTo>
                    <a:pt x="3266" y="0"/>
                    <a:pt x="2333" y="0"/>
                    <a:pt x="18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9" name="Freeform: Shape 138">
              <a:extLst>
                <a:ext uri="{FF2B5EF4-FFF2-40B4-BE49-F238E27FC236}">
                  <a16:creationId xmlns:a16="http://schemas.microsoft.com/office/drawing/2014/main" id="{E538847E-4920-4C11-BD45-DBA66D98519A}"/>
                </a:ext>
              </a:extLst>
            </p:cNvPr>
            <p:cNvSpPr/>
            <p:nvPr/>
          </p:nvSpPr>
          <p:spPr>
            <a:xfrm>
              <a:off x="1934920" y="2000944"/>
              <a:ext cx="9330" cy="9330"/>
            </a:xfrm>
            <a:custGeom>
              <a:avLst/>
              <a:gdLst/>
              <a:ahLst/>
              <a:cxnLst/>
              <a:rect l="0" t="0" r="0" b="0"/>
              <a:pathLst>
                <a:path w="9330" h="9330">
                  <a:moveTo>
                    <a:pt x="1151" y="899"/>
                  </a:moveTo>
                  <a:cubicBezTo>
                    <a:pt x="-715" y="2299"/>
                    <a:pt x="-248" y="5564"/>
                    <a:pt x="2084" y="8830"/>
                  </a:cubicBezTo>
                  <a:cubicBezTo>
                    <a:pt x="2551" y="9763"/>
                    <a:pt x="3484" y="10696"/>
                    <a:pt x="4883" y="11629"/>
                  </a:cubicBezTo>
                  <a:cubicBezTo>
                    <a:pt x="6283" y="12562"/>
                    <a:pt x="8149" y="13495"/>
                    <a:pt x="10015" y="12096"/>
                  </a:cubicBezTo>
                  <a:cubicBezTo>
                    <a:pt x="11415" y="11163"/>
                    <a:pt x="12348" y="9297"/>
                    <a:pt x="13281" y="8364"/>
                  </a:cubicBezTo>
                  <a:cubicBezTo>
                    <a:pt x="13281" y="5098"/>
                    <a:pt x="12348" y="2765"/>
                    <a:pt x="10015" y="1832"/>
                  </a:cubicBezTo>
                  <a:cubicBezTo>
                    <a:pt x="6750" y="433"/>
                    <a:pt x="3950" y="-967"/>
                    <a:pt x="1151" y="8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0" name="Freeform: Shape 139">
              <a:extLst>
                <a:ext uri="{FF2B5EF4-FFF2-40B4-BE49-F238E27FC236}">
                  <a16:creationId xmlns:a16="http://schemas.microsoft.com/office/drawing/2014/main" id="{D82B29B5-6A7B-4BBC-8F0B-BDD6E30C054E}"/>
                </a:ext>
              </a:extLst>
            </p:cNvPr>
            <p:cNvSpPr/>
            <p:nvPr/>
          </p:nvSpPr>
          <p:spPr>
            <a:xfrm>
              <a:off x="1810454" y="2266930"/>
              <a:ext cx="13995" cy="9330"/>
            </a:xfrm>
            <a:custGeom>
              <a:avLst/>
              <a:gdLst/>
              <a:ahLst/>
              <a:cxnLst/>
              <a:rect l="0" t="0" r="0" b="0"/>
              <a:pathLst>
                <a:path w="13995" h="9330">
                  <a:moveTo>
                    <a:pt x="3393" y="823"/>
                  </a:moveTo>
                  <a:cubicBezTo>
                    <a:pt x="1993" y="1756"/>
                    <a:pt x="594" y="3155"/>
                    <a:pt x="127" y="5021"/>
                  </a:cubicBezTo>
                  <a:cubicBezTo>
                    <a:pt x="-339" y="5955"/>
                    <a:pt x="594" y="7821"/>
                    <a:pt x="1060" y="8287"/>
                  </a:cubicBezTo>
                  <a:cubicBezTo>
                    <a:pt x="3859" y="9687"/>
                    <a:pt x="6658" y="10153"/>
                    <a:pt x="8524" y="10620"/>
                  </a:cubicBezTo>
                  <a:cubicBezTo>
                    <a:pt x="10390" y="10620"/>
                    <a:pt x="11323" y="11086"/>
                    <a:pt x="11790" y="10620"/>
                  </a:cubicBezTo>
                  <a:cubicBezTo>
                    <a:pt x="12723" y="10153"/>
                    <a:pt x="14122" y="9687"/>
                    <a:pt x="15055" y="9220"/>
                  </a:cubicBezTo>
                  <a:cubicBezTo>
                    <a:pt x="15988" y="8287"/>
                    <a:pt x="15988" y="5488"/>
                    <a:pt x="15055" y="4088"/>
                  </a:cubicBezTo>
                  <a:cubicBezTo>
                    <a:pt x="12256" y="356"/>
                    <a:pt x="7591" y="-1043"/>
                    <a:pt x="3393" y="82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1" name="Freeform: Shape 140">
              <a:extLst>
                <a:ext uri="{FF2B5EF4-FFF2-40B4-BE49-F238E27FC236}">
                  <a16:creationId xmlns:a16="http://schemas.microsoft.com/office/drawing/2014/main" id="{CDC9B1A6-C075-4713-9C43-0E9B1E00F054}"/>
                </a:ext>
              </a:extLst>
            </p:cNvPr>
            <p:cNvSpPr/>
            <p:nvPr/>
          </p:nvSpPr>
          <p:spPr>
            <a:xfrm>
              <a:off x="4942244" y="2111941"/>
              <a:ext cx="9330" cy="9330"/>
            </a:xfrm>
            <a:custGeom>
              <a:avLst/>
              <a:gdLst/>
              <a:ahLst/>
              <a:cxnLst/>
              <a:rect l="0" t="0" r="0" b="0"/>
              <a:pathLst>
                <a:path w="9330" h="9330">
                  <a:moveTo>
                    <a:pt x="9328" y="465"/>
                  </a:moveTo>
                  <a:cubicBezTo>
                    <a:pt x="6063" y="-935"/>
                    <a:pt x="2331" y="931"/>
                    <a:pt x="465" y="4663"/>
                  </a:cubicBezTo>
                  <a:cubicBezTo>
                    <a:pt x="-935" y="6996"/>
                    <a:pt x="931" y="9795"/>
                    <a:pt x="4663" y="11194"/>
                  </a:cubicBezTo>
                  <a:cubicBezTo>
                    <a:pt x="5596" y="11661"/>
                    <a:pt x="6996" y="11661"/>
                    <a:pt x="8862" y="12127"/>
                  </a:cubicBezTo>
                  <a:cubicBezTo>
                    <a:pt x="10261" y="11194"/>
                    <a:pt x="12127" y="10728"/>
                    <a:pt x="12594" y="9328"/>
                  </a:cubicBezTo>
                  <a:cubicBezTo>
                    <a:pt x="14926" y="6063"/>
                    <a:pt x="13527" y="2331"/>
                    <a:pt x="9328" y="4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2" name="Freeform: Shape 141">
              <a:extLst>
                <a:ext uri="{FF2B5EF4-FFF2-40B4-BE49-F238E27FC236}">
                  <a16:creationId xmlns:a16="http://schemas.microsoft.com/office/drawing/2014/main" id="{38A180B7-BF7B-4971-9609-8A48ADAFEBBB}"/>
                </a:ext>
              </a:extLst>
            </p:cNvPr>
            <p:cNvSpPr/>
            <p:nvPr/>
          </p:nvSpPr>
          <p:spPr>
            <a:xfrm>
              <a:off x="5093857" y="3914589"/>
              <a:ext cx="13995" cy="4665"/>
            </a:xfrm>
            <a:custGeom>
              <a:avLst/>
              <a:gdLst/>
              <a:ahLst/>
              <a:cxnLst/>
              <a:rect l="0" t="0" r="0" b="0"/>
              <a:pathLst>
                <a:path w="13995" h="4665">
                  <a:moveTo>
                    <a:pt x="933" y="3199"/>
                  </a:moveTo>
                  <a:cubicBezTo>
                    <a:pt x="0" y="3665"/>
                    <a:pt x="0" y="5531"/>
                    <a:pt x="0" y="6465"/>
                  </a:cubicBezTo>
                  <a:cubicBezTo>
                    <a:pt x="0" y="6931"/>
                    <a:pt x="933" y="7397"/>
                    <a:pt x="1399" y="7397"/>
                  </a:cubicBezTo>
                  <a:cubicBezTo>
                    <a:pt x="3732" y="8330"/>
                    <a:pt x="6065" y="8797"/>
                    <a:pt x="7464" y="9263"/>
                  </a:cubicBezTo>
                  <a:cubicBezTo>
                    <a:pt x="9797" y="9263"/>
                    <a:pt x="11196" y="9263"/>
                    <a:pt x="12595" y="8797"/>
                  </a:cubicBezTo>
                  <a:cubicBezTo>
                    <a:pt x="13062" y="8797"/>
                    <a:pt x="13995" y="8797"/>
                    <a:pt x="14462" y="8330"/>
                  </a:cubicBezTo>
                  <a:cubicBezTo>
                    <a:pt x="15395" y="7864"/>
                    <a:pt x="16794" y="6931"/>
                    <a:pt x="17727" y="6465"/>
                  </a:cubicBezTo>
                  <a:cubicBezTo>
                    <a:pt x="16794" y="5065"/>
                    <a:pt x="16328" y="2732"/>
                    <a:pt x="14928" y="1799"/>
                  </a:cubicBezTo>
                  <a:cubicBezTo>
                    <a:pt x="10730" y="-1000"/>
                    <a:pt x="5131" y="-533"/>
                    <a:pt x="933" y="31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3" name="Freeform: Shape 142">
              <a:extLst>
                <a:ext uri="{FF2B5EF4-FFF2-40B4-BE49-F238E27FC236}">
                  <a16:creationId xmlns:a16="http://schemas.microsoft.com/office/drawing/2014/main" id="{A83FDC44-2139-4813-8030-007A3108F0FD}"/>
                </a:ext>
              </a:extLst>
            </p:cNvPr>
            <p:cNvSpPr/>
            <p:nvPr/>
          </p:nvSpPr>
          <p:spPr>
            <a:xfrm>
              <a:off x="3906725" y="1690684"/>
              <a:ext cx="9330" cy="13995"/>
            </a:xfrm>
            <a:custGeom>
              <a:avLst/>
              <a:gdLst/>
              <a:ahLst/>
              <a:cxnLst/>
              <a:rect l="0" t="0" r="0" b="0"/>
              <a:pathLst>
                <a:path w="9330" h="13995">
                  <a:moveTo>
                    <a:pt x="6870" y="466"/>
                  </a:moveTo>
                  <a:cubicBezTo>
                    <a:pt x="5937" y="0"/>
                    <a:pt x="4537" y="0"/>
                    <a:pt x="3604" y="0"/>
                  </a:cubicBezTo>
                  <a:cubicBezTo>
                    <a:pt x="-128" y="1399"/>
                    <a:pt x="-1061" y="8864"/>
                    <a:pt x="1272" y="11663"/>
                  </a:cubicBezTo>
                  <a:cubicBezTo>
                    <a:pt x="3604" y="13995"/>
                    <a:pt x="6403" y="14928"/>
                    <a:pt x="9669" y="14462"/>
                  </a:cubicBezTo>
                  <a:cubicBezTo>
                    <a:pt x="10602" y="13995"/>
                    <a:pt x="11535" y="13062"/>
                    <a:pt x="12468" y="12129"/>
                  </a:cubicBezTo>
                  <a:cubicBezTo>
                    <a:pt x="12468" y="7464"/>
                    <a:pt x="11068" y="3266"/>
                    <a:pt x="687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4" name="Freeform: Shape 143">
              <a:extLst>
                <a:ext uri="{FF2B5EF4-FFF2-40B4-BE49-F238E27FC236}">
                  <a16:creationId xmlns:a16="http://schemas.microsoft.com/office/drawing/2014/main" id="{20DDF34D-3253-4ED6-9258-66D259D3A9C4}"/>
                </a:ext>
              </a:extLst>
            </p:cNvPr>
            <p:cNvSpPr/>
            <p:nvPr/>
          </p:nvSpPr>
          <p:spPr>
            <a:xfrm>
              <a:off x="5124576" y="3353139"/>
              <a:ext cx="9330" cy="13995"/>
            </a:xfrm>
            <a:custGeom>
              <a:avLst/>
              <a:gdLst/>
              <a:ahLst/>
              <a:cxnLst/>
              <a:rect l="0" t="0" r="0" b="0"/>
              <a:pathLst>
                <a:path w="9330" h="13995">
                  <a:moveTo>
                    <a:pt x="6135" y="175"/>
                  </a:moveTo>
                  <a:cubicBezTo>
                    <a:pt x="5669" y="175"/>
                    <a:pt x="4736" y="641"/>
                    <a:pt x="4736" y="641"/>
                  </a:cubicBezTo>
                  <a:cubicBezTo>
                    <a:pt x="1470" y="4840"/>
                    <a:pt x="-395" y="9039"/>
                    <a:pt x="71" y="14170"/>
                  </a:cubicBezTo>
                  <a:cubicBezTo>
                    <a:pt x="71" y="15103"/>
                    <a:pt x="1004" y="16503"/>
                    <a:pt x="1937" y="17436"/>
                  </a:cubicBezTo>
                  <a:cubicBezTo>
                    <a:pt x="2403" y="17902"/>
                    <a:pt x="3337" y="17436"/>
                    <a:pt x="3803" y="17436"/>
                  </a:cubicBezTo>
                  <a:cubicBezTo>
                    <a:pt x="9401" y="14637"/>
                    <a:pt x="11267" y="9039"/>
                    <a:pt x="9401" y="1574"/>
                  </a:cubicBezTo>
                  <a:cubicBezTo>
                    <a:pt x="8468" y="175"/>
                    <a:pt x="7535" y="-292"/>
                    <a:pt x="6135"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5" name="Freeform: Shape 144">
              <a:extLst>
                <a:ext uri="{FF2B5EF4-FFF2-40B4-BE49-F238E27FC236}">
                  <a16:creationId xmlns:a16="http://schemas.microsoft.com/office/drawing/2014/main" id="{3F58E54A-4601-45B3-84CC-D5BE920176A0}"/>
                </a:ext>
              </a:extLst>
            </p:cNvPr>
            <p:cNvSpPr/>
            <p:nvPr/>
          </p:nvSpPr>
          <p:spPr>
            <a:xfrm>
              <a:off x="5059336" y="3447549"/>
              <a:ext cx="13995" cy="9330"/>
            </a:xfrm>
            <a:custGeom>
              <a:avLst/>
              <a:gdLst/>
              <a:ahLst/>
              <a:cxnLst/>
              <a:rect l="0" t="0" r="0" b="0"/>
              <a:pathLst>
                <a:path w="13995" h="9330">
                  <a:moveTo>
                    <a:pt x="9797" y="10263"/>
                  </a:moveTo>
                  <a:cubicBezTo>
                    <a:pt x="12596" y="11196"/>
                    <a:pt x="15395" y="8864"/>
                    <a:pt x="16794" y="5598"/>
                  </a:cubicBezTo>
                  <a:cubicBezTo>
                    <a:pt x="17727" y="4199"/>
                    <a:pt x="16328" y="1400"/>
                    <a:pt x="14928" y="933"/>
                  </a:cubicBezTo>
                  <a:cubicBezTo>
                    <a:pt x="13062" y="467"/>
                    <a:pt x="11196" y="467"/>
                    <a:pt x="9797" y="0"/>
                  </a:cubicBezTo>
                  <a:cubicBezTo>
                    <a:pt x="6998" y="467"/>
                    <a:pt x="4665" y="467"/>
                    <a:pt x="2333" y="933"/>
                  </a:cubicBezTo>
                  <a:cubicBezTo>
                    <a:pt x="1399" y="1400"/>
                    <a:pt x="466" y="2333"/>
                    <a:pt x="0" y="3266"/>
                  </a:cubicBezTo>
                  <a:cubicBezTo>
                    <a:pt x="0" y="4199"/>
                    <a:pt x="466" y="6065"/>
                    <a:pt x="933" y="6531"/>
                  </a:cubicBezTo>
                  <a:cubicBezTo>
                    <a:pt x="3732" y="8397"/>
                    <a:pt x="6998" y="9797"/>
                    <a:pt x="9797" y="1026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6" name="Freeform: Shape 145">
              <a:extLst>
                <a:ext uri="{FF2B5EF4-FFF2-40B4-BE49-F238E27FC236}">
                  <a16:creationId xmlns:a16="http://schemas.microsoft.com/office/drawing/2014/main" id="{98FD1E73-C274-48A1-B721-44D81CD7CA98}"/>
                </a:ext>
              </a:extLst>
            </p:cNvPr>
            <p:cNvSpPr/>
            <p:nvPr/>
          </p:nvSpPr>
          <p:spPr>
            <a:xfrm>
              <a:off x="837914" y="1967935"/>
              <a:ext cx="13995" cy="9330"/>
            </a:xfrm>
            <a:custGeom>
              <a:avLst/>
              <a:gdLst/>
              <a:ahLst/>
              <a:cxnLst/>
              <a:rect l="0" t="0" r="0" b="0"/>
              <a:pathLst>
                <a:path w="13995" h="9330">
                  <a:moveTo>
                    <a:pt x="7931" y="787"/>
                  </a:moveTo>
                  <a:cubicBezTo>
                    <a:pt x="5132" y="3586"/>
                    <a:pt x="933" y="5919"/>
                    <a:pt x="0" y="10584"/>
                  </a:cubicBezTo>
                  <a:cubicBezTo>
                    <a:pt x="4199" y="11983"/>
                    <a:pt x="8397" y="11983"/>
                    <a:pt x="12596" y="11050"/>
                  </a:cubicBezTo>
                  <a:cubicBezTo>
                    <a:pt x="13529" y="10584"/>
                    <a:pt x="14928" y="9651"/>
                    <a:pt x="15861" y="9184"/>
                  </a:cubicBezTo>
                  <a:cubicBezTo>
                    <a:pt x="17261" y="8251"/>
                    <a:pt x="16328" y="3586"/>
                    <a:pt x="14928" y="2187"/>
                  </a:cubicBezTo>
                  <a:cubicBezTo>
                    <a:pt x="13062" y="-146"/>
                    <a:pt x="9330" y="-612"/>
                    <a:pt x="7931" y="78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7" name="Freeform: Shape 146">
              <a:extLst>
                <a:ext uri="{FF2B5EF4-FFF2-40B4-BE49-F238E27FC236}">
                  <a16:creationId xmlns:a16="http://schemas.microsoft.com/office/drawing/2014/main" id="{ED7E9584-27E5-4409-9F8E-CA0D46C4EFF2}"/>
                </a:ext>
              </a:extLst>
            </p:cNvPr>
            <p:cNvSpPr/>
            <p:nvPr/>
          </p:nvSpPr>
          <p:spPr>
            <a:xfrm>
              <a:off x="800127" y="1978518"/>
              <a:ext cx="41986" cy="37321"/>
            </a:xfrm>
            <a:custGeom>
              <a:avLst/>
              <a:gdLst/>
              <a:ahLst/>
              <a:cxnLst/>
              <a:rect l="0" t="0" r="0" b="0"/>
              <a:pathLst>
                <a:path w="41985" h="37320">
                  <a:moveTo>
                    <a:pt x="37321" y="467"/>
                  </a:moveTo>
                  <a:cubicBezTo>
                    <a:pt x="34522" y="2333"/>
                    <a:pt x="32189" y="4199"/>
                    <a:pt x="28457" y="3266"/>
                  </a:cubicBezTo>
                  <a:cubicBezTo>
                    <a:pt x="24725" y="2333"/>
                    <a:pt x="22392" y="3266"/>
                    <a:pt x="20993" y="6998"/>
                  </a:cubicBezTo>
                  <a:cubicBezTo>
                    <a:pt x="20526" y="7931"/>
                    <a:pt x="19127" y="8864"/>
                    <a:pt x="18194" y="9330"/>
                  </a:cubicBezTo>
                  <a:cubicBezTo>
                    <a:pt x="17727" y="9797"/>
                    <a:pt x="16794" y="9330"/>
                    <a:pt x="16328" y="9330"/>
                  </a:cubicBezTo>
                  <a:cubicBezTo>
                    <a:pt x="3266" y="11196"/>
                    <a:pt x="0" y="14928"/>
                    <a:pt x="0" y="27524"/>
                  </a:cubicBezTo>
                  <a:cubicBezTo>
                    <a:pt x="0" y="29390"/>
                    <a:pt x="933" y="30789"/>
                    <a:pt x="2333" y="32189"/>
                  </a:cubicBezTo>
                  <a:cubicBezTo>
                    <a:pt x="3732" y="33588"/>
                    <a:pt x="3732" y="35455"/>
                    <a:pt x="5132" y="36854"/>
                  </a:cubicBezTo>
                  <a:cubicBezTo>
                    <a:pt x="5598" y="37787"/>
                    <a:pt x="7931" y="38254"/>
                    <a:pt x="8397" y="37321"/>
                  </a:cubicBezTo>
                  <a:cubicBezTo>
                    <a:pt x="14928" y="31256"/>
                    <a:pt x="21926" y="26591"/>
                    <a:pt x="30789" y="23325"/>
                  </a:cubicBezTo>
                  <a:cubicBezTo>
                    <a:pt x="34522" y="21926"/>
                    <a:pt x="37321" y="17727"/>
                    <a:pt x="41519" y="15861"/>
                  </a:cubicBezTo>
                  <a:cubicBezTo>
                    <a:pt x="44318" y="14462"/>
                    <a:pt x="44785" y="10730"/>
                    <a:pt x="44318" y="7464"/>
                  </a:cubicBezTo>
                  <a:cubicBezTo>
                    <a:pt x="43852" y="5598"/>
                    <a:pt x="42452" y="4665"/>
                    <a:pt x="40586" y="3266"/>
                  </a:cubicBezTo>
                  <a:cubicBezTo>
                    <a:pt x="39653" y="3266"/>
                    <a:pt x="38720" y="1866"/>
                    <a:pt x="37321" y="467"/>
                  </a:cubicBezTo>
                  <a:cubicBezTo>
                    <a:pt x="37787" y="467"/>
                    <a:pt x="37787" y="467"/>
                    <a:pt x="37321" y="467"/>
                  </a:cubicBezTo>
                  <a:cubicBezTo>
                    <a:pt x="37321" y="0"/>
                    <a:pt x="36854" y="0"/>
                    <a:pt x="36854" y="0"/>
                  </a:cubicBezTo>
                  <a:lnTo>
                    <a:pt x="37321" y="467"/>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8" name="Freeform: Shape 147">
              <a:extLst>
                <a:ext uri="{FF2B5EF4-FFF2-40B4-BE49-F238E27FC236}">
                  <a16:creationId xmlns:a16="http://schemas.microsoft.com/office/drawing/2014/main" id="{11027D02-549F-4EE6-9803-70C1EA79BF80}"/>
                </a:ext>
              </a:extLst>
            </p:cNvPr>
            <p:cNvSpPr/>
            <p:nvPr/>
          </p:nvSpPr>
          <p:spPr>
            <a:xfrm>
              <a:off x="5481991" y="4240385"/>
              <a:ext cx="9330" cy="9330"/>
            </a:xfrm>
            <a:custGeom>
              <a:avLst/>
              <a:gdLst/>
              <a:ahLst/>
              <a:cxnLst/>
              <a:rect l="0" t="0" r="0" b="0"/>
              <a:pathLst>
                <a:path w="9330" h="9330">
                  <a:moveTo>
                    <a:pt x="6065" y="692"/>
                  </a:moveTo>
                  <a:cubicBezTo>
                    <a:pt x="3266" y="3958"/>
                    <a:pt x="466" y="7223"/>
                    <a:pt x="0" y="11889"/>
                  </a:cubicBezTo>
                  <a:cubicBezTo>
                    <a:pt x="466" y="12355"/>
                    <a:pt x="933" y="13288"/>
                    <a:pt x="1400" y="13288"/>
                  </a:cubicBezTo>
                  <a:cubicBezTo>
                    <a:pt x="3732" y="12821"/>
                    <a:pt x="6531" y="12355"/>
                    <a:pt x="8397" y="11422"/>
                  </a:cubicBezTo>
                  <a:cubicBezTo>
                    <a:pt x="12129" y="9556"/>
                    <a:pt x="12596" y="5824"/>
                    <a:pt x="10730" y="1625"/>
                  </a:cubicBezTo>
                  <a:cubicBezTo>
                    <a:pt x="10263" y="226"/>
                    <a:pt x="6998" y="-707"/>
                    <a:pt x="6065" y="69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9" name="Freeform: Shape 148">
              <a:extLst>
                <a:ext uri="{FF2B5EF4-FFF2-40B4-BE49-F238E27FC236}">
                  <a16:creationId xmlns:a16="http://schemas.microsoft.com/office/drawing/2014/main" id="{EB05E2CD-E0E5-4C42-8F9F-660BB78DE162}"/>
                </a:ext>
              </a:extLst>
            </p:cNvPr>
            <p:cNvSpPr/>
            <p:nvPr/>
          </p:nvSpPr>
          <p:spPr>
            <a:xfrm>
              <a:off x="2017184" y="3081735"/>
              <a:ext cx="9330" cy="9330"/>
            </a:xfrm>
            <a:custGeom>
              <a:avLst/>
              <a:gdLst/>
              <a:ahLst/>
              <a:cxnLst/>
              <a:rect l="0" t="0" r="0" b="0"/>
              <a:pathLst>
                <a:path w="9330" h="9330">
                  <a:moveTo>
                    <a:pt x="60" y="8003"/>
                  </a:moveTo>
                  <a:cubicBezTo>
                    <a:pt x="-406" y="10802"/>
                    <a:pt x="1926" y="12668"/>
                    <a:pt x="4259" y="12668"/>
                  </a:cubicBezTo>
                  <a:cubicBezTo>
                    <a:pt x="7991" y="12668"/>
                    <a:pt x="10323" y="10335"/>
                    <a:pt x="10790" y="7070"/>
                  </a:cubicBezTo>
                  <a:cubicBezTo>
                    <a:pt x="11256" y="3804"/>
                    <a:pt x="8924" y="539"/>
                    <a:pt x="5658" y="72"/>
                  </a:cubicBezTo>
                  <a:cubicBezTo>
                    <a:pt x="2859" y="-395"/>
                    <a:pt x="527" y="1471"/>
                    <a:pt x="60" y="3804"/>
                  </a:cubicBezTo>
                  <a:cubicBezTo>
                    <a:pt x="527" y="5204"/>
                    <a:pt x="60" y="6603"/>
                    <a:pt x="60" y="800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0" name="Freeform: Shape 149">
              <a:extLst>
                <a:ext uri="{FF2B5EF4-FFF2-40B4-BE49-F238E27FC236}">
                  <a16:creationId xmlns:a16="http://schemas.microsoft.com/office/drawing/2014/main" id="{A226FFF9-3C42-4567-A0EB-7E001FDA63F4}"/>
                </a:ext>
              </a:extLst>
            </p:cNvPr>
            <p:cNvSpPr/>
            <p:nvPr/>
          </p:nvSpPr>
          <p:spPr>
            <a:xfrm>
              <a:off x="3558568" y="1388212"/>
              <a:ext cx="9330" cy="9330"/>
            </a:xfrm>
            <a:custGeom>
              <a:avLst/>
              <a:gdLst/>
              <a:ahLst/>
              <a:cxnLst/>
              <a:rect l="0" t="0" r="0" b="0"/>
              <a:pathLst>
                <a:path w="9330" h="9330">
                  <a:moveTo>
                    <a:pt x="10278" y="12304"/>
                  </a:moveTo>
                  <a:cubicBezTo>
                    <a:pt x="11211" y="10905"/>
                    <a:pt x="12610" y="9505"/>
                    <a:pt x="13543" y="7639"/>
                  </a:cubicBezTo>
                  <a:cubicBezTo>
                    <a:pt x="14943" y="4374"/>
                    <a:pt x="12610" y="1108"/>
                    <a:pt x="9345" y="175"/>
                  </a:cubicBezTo>
                  <a:cubicBezTo>
                    <a:pt x="6546" y="-292"/>
                    <a:pt x="4213" y="175"/>
                    <a:pt x="2347" y="1574"/>
                  </a:cubicBezTo>
                  <a:cubicBezTo>
                    <a:pt x="-452" y="3440"/>
                    <a:pt x="-919" y="7173"/>
                    <a:pt x="1881" y="9505"/>
                  </a:cubicBezTo>
                  <a:cubicBezTo>
                    <a:pt x="4213" y="12304"/>
                    <a:pt x="7012" y="13237"/>
                    <a:pt x="10278" y="1230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1" name="Freeform: Shape 150">
              <a:extLst>
                <a:ext uri="{FF2B5EF4-FFF2-40B4-BE49-F238E27FC236}">
                  <a16:creationId xmlns:a16="http://schemas.microsoft.com/office/drawing/2014/main" id="{87B31674-80A2-4BE2-B753-3797F3CE5BFD}"/>
                </a:ext>
              </a:extLst>
            </p:cNvPr>
            <p:cNvSpPr/>
            <p:nvPr/>
          </p:nvSpPr>
          <p:spPr>
            <a:xfrm>
              <a:off x="3833171" y="3051018"/>
              <a:ext cx="13995" cy="4665"/>
            </a:xfrm>
            <a:custGeom>
              <a:avLst/>
              <a:gdLst/>
              <a:ahLst/>
              <a:cxnLst/>
              <a:rect l="0" t="0" r="0" b="0"/>
              <a:pathLst>
                <a:path w="13995" h="4665">
                  <a:moveTo>
                    <a:pt x="13246" y="1400"/>
                  </a:moveTo>
                  <a:cubicBezTo>
                    <a:pt x="10914" y="933"/>
                    <a:pt x="8581" y="467"/>
                    <a:pt x="8115" y="0"/>
                  </a:cubicBezTo>
                  <a:cubicBezTo>
                    <a:pt x="5316" y="0"/>
                    <a:pt x="4849" y="0"/>
                    <a:pt x="4383" y="0"/>
                  </a:cubicBezTo>
                  <a:cubicBezTo>
                    <a:pt x="2983" y="933"/>
                    <a:pt x="1117" y="1866"/>
                    <a:pt x="184" y="3266"/>
                  </a:cubicBezTo>
                  <a:cubicBezTo>
                    <a:pt x="-749" y="4665"/>
                    <a:pt x="2050" y="7931"/>
                    <a:pt x="4383" y="8397"/>
                  </a:cubicBezTo>
                  <a:cubicBezTo>
                    <a:pt x="8115" y="8864"/>
                    <a:pt x="11847" y="7931"/>
                    <a:pt x="13713" y="4665"/>
                  </a:cubicBezTo>
                  <a:cubicBezTo>
                    <a:pt x="14646" y="2799"/>
                    <a:pt x="14646" y="1866"/>
                    <a:pt x="13246"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2" name="Freeform: Shape 151">
              <a:extLst>
                <a:ext uri="{FF2B5EF4-FFF2-40B4-BE49-F238E27FC236}">
                  <a16:creationId xmlns:a16="http://schemas.microsoft.com/office/drawing/2014/main" id="{BE4BB80D-9E8F-4EA0-B3AC-985B33858457}"/>
                </a:ext>
              </a:extLst>
            </p:cNvPr>
            <p:cNvSpPr/>
            <p:nvPr/>
          </p:nvSpPr>
          <p:spPr>
            <a:xfrm>
              <a:off x="1985055" y="1823332"/>
              <a:ext cx="13995" cy="9330"/>
            </a:xfrm>
            <a:custGeom>
              <a:avLst/>
              <a:gdLst/>
              <a:ahLst/>
              <a:cxnLst/>
              <a:rect l="0" t="0" r="0" b="0"/>
              <a:pathLst>
                <a:path w="13995" h="9330">
                  <a:moveTo>
                    <a:pt x="13062" y="306"/>
                  </a:moveTo>
                  <a:cubicBezTo>
                    <a:pt x="12129" y="773"/>
                    <a:pt x="10730" y="1706"/>
                    <a:pt x="9797" y="2172"/>
                  </a:cubicBezTo>
                  <a:cubicBezTo>
                    <a:pt x="6998" y="4505"/>
                    <a:pt x="2333" y="4505"/>
                    <a:pt x="467" y="8237"/>
                  </a:cubicBezTo>
                  <a:cubicBezTo>
                    <a:pt x="0" y="9170"/>
                    <a:pt x="0" y="10570"/>
                    <a:pt x="0" y="11503"/>
                  </a:cubicBezTo>
                  <a:cubicBezTo>
                    <a:pt x="0" y="11969"/>
                    <a:pt x="933" y="12902"/>
                    <a:pt x="1399" y="12902"/>
                  </a:cubicBezTo>
                  <a:cubicBezTo>
                    <a:pt x="3266" y="12902"/>
                    <a:pt x="5598" y="13369"/>
                    <a:pt x="6998" y="12902"/>
                  </a:cubicBezTo>
                  <a:cubicBezTo>
                    <a:pt x="10263" y="11036"/>
                    <a:pt x="13062" y="8237"/>
                    <a:pt x="15861" y="5905"/>
                  </a:cubicBezTo>
                  <a:cubicBezTo>
                    <a:pt x="17261" y="4505"/>
                    <a:pt x="17727" y="1706"/>
                    <a:pt x="16328" y="773"/>
                  </a:cubicBezTo>
                  <a:cubicBezTo>
                    <a:pt x="15395" y="-160"/>
                    <a:pt x="14462" y="-160"/>
                    <a:pt x="13062" y="30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3" name="Freeform: Shape 152">
              <a:extLst>
                <a:ext uri="{FF2B5EF4-FFF2-40B4-BE49-F238E27FC236}">
                  <a16:creationId xmlns:a16="http://schemas.microsoft.com/office/drawing/2014/main" id="{7B3EE303-6EE8-4136-89E6-EF8B1C5D8652}"/>
                </a:ext>
              </a:extLst>
            </p:cNvPr>
            <p:cNvSpPr/>
            <p:nvPr/>
          </p:nvSpPr>
          <p:spPr>
            <a:xfrm>
              <a:off x="5631273" y="3512860"/>
              <a:ext cx="9330" cy="13995"/>
            </a:xfrm>
            <a:custGeom>
              <a:avLst/>
              <a:gdLst/>
              <a:ahLst/>
              <a:cxnLst/>
              <a:rect l="0" t="0" r="0" b="0"/>
              <a:pathLst>
                <a:path w="9330" h="13995">
                  <a:moveTo>
                    <a:pt x="10263" y="7931"/>
                  </a:moveTo>
                  <a:cubicBezTo>
                    <a:pt x="8864" y="4199"/>
                    <a:pt x="6065" y="1866"/>
                    <a:pt x="2799" y="0"/>
                  </a:cubicBezTo>
                  <a:cubicBezTo>
                    <a:pt x="1866" y="933"/>
                    <a:pt x="0" y="1400"/>
                    <a:pt x="0" y="2333"/>
                  </a:cubicBezTo>
                  <a:cubicBezTo>
                    <a:pt x="0" y="5598"/>
                    <a:pt x="0" y="8397"/>
                    <a:pt x="466" y="11663"/>
                  </a:cubicBezTo>
                  <a:cubicBezTo>
                    <a:pt x="933" y="13995"/>
                    <a:pt x="3732" y="14928"/>
                    <a:pt x="6531" y="13995"/>
                  </a:cubicBezTo>
                  <a:cubicBezTo>
                    <a:pt x="9797" y="12596"/>
                    <a:pt x="11196" y="10263"/>
                    <a:pt x="10263"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4" name="Freeform: Shape 153">
              <a:extLst>
                <a:ext uri="{FF2B5EF4-FFF2-40B4-BE49-F238E27FC236}">
                  <a16:creationId xmlns:a16="http://schemas.microsoft.com/office/drawing/2014/main" id="{94D7DA47-6148-421A-9A84-5C106D5724F3}"/>
                </a:ext>
              </a:extLst>
            </p:cNvPr>
            <p:cNvSpPr/>
            <p:nvPr/>
          </p:nvSpPr>
          <p:spPr>
            <a:xfrm>
              <a:off x="2033206" y="1870667"/>
              <a:ext cx="9330" cy="9330"/>
            </a:xfrm>
            <a:custGeom>
              <a:avLst/>
              <a:gdLst/>
              <a:ahLst/>
              <a:cxnLst/>
              <a:rect l="0" t="0" r="0" b="0"/>
              <a:pathLst>
                <a:path w="9330" h="9330">
                  <a:moveTo>
                    <a:pt x="10629" y="9885"/>
                  </a:moveTo>
                  <a:cubicBezTo>
                    <a:pt x="11562" y="9419"/>
                    <a:pt x="12029" y="8019"/>
                    <a:pt x="12962" y="7086"/>
                  </a:cubicBezTo>
                  <a:cubicBezTo>
                    <a:pt x="12962" y="5687"/>
                    <a:pt x="12962" y="4287"/>
                    <a:pt x="12495" y="3820"/>
                  </a:cubicBezTo>
                  <a:cubicBezTo>
                    <a:pt x="10629" y="1021"/>
                    <a:pt x="7830" y="-378"/>
                    <a:pt x="4565" y="88"/>
                  </a:cubicBezTo>
                  <a:cubicBezTo>
                    <a:pt x="2232" y="88"/>
                    <a:pt x="1299" y="1488"/>
                    <a:pt x="366" y="3354"/>
                  </a:cubicBezTo>
                  <a:cubicBezTo>
                    <a:pt x="-567" y="5220"/>
                    <a:pt x="366" y="7086"/>
                    <a:pt x="2232" y="8486"/>
                  </a:cubicBezTo>
                  <a:cubicBezTo>
                    <a:pt x="4565" y="9885"/>
                    <a:pt x="7830" y="10818"/>
                    <a:pt x="10629" y="988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5" name="Freeform: Shape 154">
              <a:extLst>
                <a:ext uri="{FF2B5EF4-FFF2-40B4-BE49-F238E27FC236}">
                  <a16:creationId xmlns:a16="http://schemas.microsoft.com/office/drawing/2014/main" id="{A5692DB7-AF5B-450E-AD43-7B2ECAF553DB}"/>
                </a:ext>
              </a:extLst>
            </p:cNvPr>
            <p:cNvSpPr/>
            <p:nvPr/>
          </p:nvSpPr>
          <p:spPr>
            <a:xfrm>
              <a:off x="5547585" y="3401364"/>
              <a:ext cx="9330" cy="13995"/>
            </a:xfrm>
            <a:custGeom>
              <a:avLst/>
              <a:gdLst/>
              <a:ahLst/>
              <a:cxnLst/>
              <a:rect l="0" t="0" r="0" b="0"/>
              <a:pathLst>
                <a:path w="9330" h="13995">
                  <a:moveTo>
                    <a:pt x="11846" y="16794"/>
                  </a:moveTo>
                  <a:cubicBezTo>
                    <a:pt x="12313" y="16794"/>
                    <a:pt x="13245" y="16794"/>
                    <a:pt x="13245" y="16328"/>
                  </a:cubicBezTo>
                  <a:cubicBezTo>
                    <a:pt x="13712" y="15861"/>
                    <a:pt x="14178" y="14928"/>
                    <a:pt x="13712" y="14928"/>
                  </a:cubicBezTo>
                  <a:cubicBezTo>
                    <a:pt x="12313" y="13062"/>
                    <a:pt x="10913" y="10730"/>
                    <a:pt x="9980" y="8864"/>
                  </a:cubicBezTo>
                  <a:cubicBezTo>
                    <a:pt x="9980" y="8864"/>
                    <a:pt x="9980" y="8864"/>
                    <a:pt x="9513" y="8864"/>
                  </a:cubicBezTo>
                  <a:cubicBezTo>
                    <a:pt x="7648" y="6531"/>
                    <a:pt x="5781" y="3732"/>
                    <a:pt x="3915" y="1399"/>
                  </a:cubicBezTo>
                  <a:cubicBezTo>
                    <a:pt x="3449" y="467"/>
                    <a:pt x="2049" y="467"/>
                    <a:pt x="1116" y="0"/>
                  </a:cubicBezTo>
                  <a:cubicBezTo>
                    <a:pt x="183" y="0"/>
                    <a:pt x="-283" y="3732"/>
                    <a:pt x="183" y="5132"/>
                  </a:cubicBezTo>
                  <a:cubicBezTo>
                    <a:pt x="2515" y="10730"/>
                    <a:pt x="6714" y="13995"/>
                    <a:pt x="11846" y="1679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6" name="Freeform: Shape 155">
              <a:extLst>
                <a:ext uri="{FF2B5EF4-FFF2-40B4-BE49-F238E27FC236}">
                  <a16:creationId xmlns:a16="http://schemas.microsoft.com/office/drawing/2014/main" id="{3CA8B1FF-80E3-43DC-85A2-35C29AACABDE}"/>
                </a:ext>
              </a:extLst>
            </p:cNvPr>
            <p:cNvSpPr/>
            <p:nvPr/>
          </p:nvSpPr>
          <p:spPr>
            <a:xfrm>
              <a:off x="3502947" y="1431772"/>
              <a:ext cx="13995" cy="9330"/>
            </a:xfrm>
            <a:custGeom>
              <a:avLst/>
              <a:gdLst/>
              <a:ahLst/>
              <a:cxnLst/>
              <a:rect l="0" t="0" r="0" b="0"/>
              <a:pathLst>
                <a:path w="13995" h="9330">
                  <a:moveTo>
                    <a:pt x="11317" y="933"/>
                  </a:moveTo>
                  <a:cubicBezTo>
                    <a:pt x="9452" y="467"/>
                    <a:pt x="7585" y="0"/>
                    <a:pt x="5719" y="0"/>
                  </a:cubicBezTo>
                  <a:cubicBezTo>
                    <a:pt x="4786" y="0"/>
                    <a:pt x="3387" y="467"/>
                    <a:pt x="2454" y="933"/>
                  </a:cubicBezTo>
                  <a:cubicBezTo>
                    <a:pt x="1521" y="1400"/>
                    <a:pt x="588" y="2799"/>
                    <a:pt x="121" y="3732"/>
                  </a:cubicBezTo>
                  <a:cubicBezTo>
                    <a:pt x="-345" y="5132"/>
                    <a:pt x="588" y="6531"/>
                    <a:pt x="1987" y="6531"/>
                  </a:cubicBezTo>
                  <a:cubicBezTo>
                    <a:pt x="6652" y="6998"/>
                    <a:pt x="11317" y="8864"/>
                    <a:pt x="15516" y="10263"/>
                  </a:cubicBezTo>
                  <a:cubicBezTo>
                    <a:pt x="15516" y="8864"/>
                    <a:pt x="15516" y="6998"/>
                    <a:pt x="15516" y="5598"/>
                  </a:cubicBezTo>
                  <a:cubicBezTo>
                    <a:pt x="15049" y="1866"/>
                    <a:pt x="15049" y="1866"/>
                    <a:pt x="11317"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7" name="Freeform: Shape 156">
              <a:extLst>
                <a:ext uri="{FF2B5EF4-FFF2-40B4-BE49-F238E27FC236}">
                  <a16:creationId xmlns:a16="http://schemas.microsoft.com/office/drawing/2014/main" id="{AC5FBC53-E71C-438A-B1F9-169FF7C1A52C}"/>
                </a:ext>
              </a:extLst>
            </p:cNvPr>
            <p:cNvSpPr/>
            <p:nvPr/>
          </p:nvSpPr>
          <p:spPr>
            <a:xfrm>
              <a:off x="3518463" y="1442036"/>
              <a:ext cx="4665" cy="4665"/>
            </a:xfrm>
            <a:custGeom>
              <a:avLst/>
              <a:gdLst/>
              <a:ahLst/>
              <a:cxnLst/>
              <a:rect l="0" t="0" r="0" b="0"/>
              <a:pathLst>
                <a:path>
                  <a:moveTo>
                    <a:pt x="0" y="0"/>
                  </a:moveTo>
                  <a:cubicBezTo>
                    <a:pt x="0" y="466"/>
                    <a:pt x="0" y="466"/>
                    <a:pt x="0" y="933"/>
                  </a:cubicBezTo>
                  <a:cubicBezTo>
                    <a:pt x="0" y="933"/>
                    <a:pt x="466" y="933"/>
                    <a:pt x="466" y="933"/>
                  </a:cubicBezTo>
                  <a:cubicBezTo>
                    <a:pt x="466" y="933"/>
                    <a:pt x="466" y="466"/>
                    <a:pt x="466" y="466"/>
                  </a:cubicBezTo>
                  <a:cubicBezTo>
                    <a:pt x="466" y="466"/>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8" name="Freeform: Shape 157">
              <a:extLst>
                <a:ext uri="{FF2B5EF4-FFF2-40B4-BE49-F238E27FC236}">
                  <a16:creationId xmlns:a16="http://schemas.microsoft.com/office/drawing/2014/main" id="{51205A02-FC15-4F21-9266-388951CAEFE1}"/>
                </a:ext>
              </a:extLst>
            </p:cNvPr>
            <p:cNvSpPr/>
            <p:nvPr/>
          </p:nvSpPr>
          <p:spPr>
            <a:xfrm>
              <a:off x="4011561" y="1481015"/>
              <a:ext cx="9330" cy="9330"/>
            </a:xfrm>
            <a:custGeom>
              <a:avLst/>
              <a:gdLst/>
              <a:ahLst/>
              <a:cxnLst/>
              <a:rect l="0" t="0" r="0" b="0"/>
              <a:pathLst>
                <a:path w="9330" h="9330">
                  <a:moveTo>
                    <a:pt x="2333" y="11403"/>
                  </a:moveTo>
                  <a:cubicBezTo>
                    <a:pt x="7930" y="11870"/>
                    <a:pt x="12129" y="8604"/>
                    <a:pt x="12595" y="3006"/>
                  </a:cubicBezTo>
                  <a:cubicBezTo>
                    <a:pt x="12129" y="2073"/>
                    <a:pt x="11663" y="674"/>
                    <a:pt x="10730" y="207"/>
                  </a:cubicBezTo>
                  <a:cubicBezTo>
                    <a:pt x="10263" y="-259"/>
                    <a:pt x="9330" y="207"/>
                    <a:pt x="8863" y="207"/>
                  </a:cubicBezTo>
                  <a:cubicBezTo>
                    <a:pt x="6065" y="2073"/>
                    <a:pt x="3732" y="3473"/>
                    <a:pt x="1399" y="5805"/>
                  </a:cubicBezTo>
                  <a:cubicBezTo>
                    <a:pt x="466" y="6272"/>
                    <a:pt x="0" y="8138"/>
                    <a:pt x="0" y="9071"/>
                  </a:cubicBezTo>
                  <a:cubicBezTo>
                    <a:pt x="466" y="9537"/>
                    <a:pt x="1399" y="10937"/>
                    <a:pt x="2333" y="1140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9" name="Freeform: Shape 158">
              <a:extLst>
                <a:ext uri="{FF2B5EF4-FFF2-40B4-BE49-F238E27FC236}">
                  <a16:creationId xmlns:a16="http://schemas.microsoft.com/office/drawing/2014/main" id="{A33D005C-D8D0-4C37-8DB9-FDDF6197E590}"/>
                </a:ext>
              </a:extLst>
            </p:cNvPr>
            <p:cNvSpPr/>
            <p:nvPr/>
          </p:nvSpPr>
          <p:spPr>
            <a:xfrm>
              <a:off x="4093925" y="1398184"/>
              <a:ext cx="13995" cy="4665"/>
            </a:xfrm>
            <a:custGeom>
              <a:avLst/>
              <a:gdLst/>
              <a:ahLst/>
              <a:cxnLst/>
              <a:rect l="0" t="0" r="0" b="0"/>
              <a:pathLst>
                <a:path w="13995" h="4665">
                  <a:moveTo>
                    <a:pt x="17002" y="5132"/>
                  </a:moveTo>
                  <a:cubicBezTo>
                    <a:pt x="17468" y="4665"/>
                    <a:pt x="17935" y="4199"/>
                    <a:pt x="17935" y="3732"/>
                  </a:cubicBezTo>
                  <a:cubicBezTo>
                    <a:pt x="17468" y="2799"/>
                    <a:pt x="17002" y="933"/>
                    <a:pt x="16069" y="933"/>
                  </a:cubicBezTo>
                  <a:cubicBezTo>
                    <a:pt x="11404" y="-466"/>
                    <a:pt x="6272" y="3266"/>
                    <a:pt x="1607" y="0"/>
                  </a:cubicBezTo>
                  <a:cubicBezTo>
                    <a:pt x="1607" y="0"/>
                    <a:pt x="674" y="933"/>
                    <a:pt x="207" y="1400"/>
                  </a:cubicBezTo>
                  <a:cubicBezTo>
                    <a:pt x="207" y="1866"/>
                    <a:pt x="-259" y="2799"/>
                    <a:pt x="207" y="3266"/>
                  </a:cubicBezTo>
                  <a:cubicBezTo>
                    <a:pt x="4872" y="7931"/>
                    <a:pt x="10937" y="8864"/>
                    <a:pt x="17002" y="51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0" name="Freeform: Shape 159">
              <a:extLst>
                <a:ext uri="{FF2B5EF4-FFF2-40B4-BE49-F238E27FC236}">
                  <a16:creationId xmlns:a16="http://schemas.microsoft.com/office/drawing/2014/main" id="{8B475C62-34BE-46A7-B6E7-3BF032324A90}"/>
                </a:ext>
              </a:extLst>
            </p:cNvPr>
            <p:cNvSpPr/>
            <p:nvPr/>
          </p:nvSpPr>
          <p:spPr>
            <a:xfrm>
              <a:off x="2210844" y="3772704"/>
              <a:ext cx="4665" cy="4665"/>
            </a:xfrm>
            <a:custGeom>
              <a:avLst/>
              <a:gdLst/>
              <a:ahLst/>
              <a:cxnLst/>
              <a:rect l="0" t="0" r="0" b="0"/>
              <a:pathLst>
                <a:path>
                  <a:moveTo>
                    <a:pt x="0" y="467"/>
                  </a:moveTo>
                  <a:cubicBezTo>
                    <a:pt x="0" y="467"/>
                    <a:pt x="467" y="467"/>
                    <a:pt x="0" y="467"/>
                  </a:cubicBezTo>
                  <a:cubicBezTo>
                    <a:pt x="467" y="467"/>
                    <a:pt x="0" y="0"/>
                    <a:pt x="0" y="0"/>
                  </a:cubicBezTo>
                  <a:cubicBezTo>
                    <a:pt x="0" y="0"/>
                    <a:pt x="0" y="0"/>
                    <a:pt x="0" y="467"/>
                  </a:cubicBezTo>
                  <a:cubicBezTo>
                    <a:pt x="0" y="0"/>
                    <a:pt x="0" y="0"/>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1" name="Freeform: Shape 160">
              <a:extLst>
                <a:ext uri="{FF2B5EF4-FFF2-40B4-BE49-F238E27FC236}">
                  <a16:creationId xmlns:a16="http://schemas.microsoft.com/office/drawing/2014/main" id="{F49B7265-E307-4236-84F5-2AE879EE1755}"/>
                </a:ext>
              </a:extLst>
            </p:cNvPr>
            <p:cNvSpPr/>
            <p:nvPr/>
          </p:nvSpPr>
          <p:spPr>
            <a:xfrm>
              <a:off x="2191717" y="3772704"/>
              <a:ext cx="18660" cy="18660"/>
            </a:xfrm>
            <a:custGeom>
              <a:avLst/>
              <a:gdLst/>
              <a:ahLst/>
              <a:cxnLst/>
              <a:rect l="0" t="0" r="0" b="0"/>
              <a:pathLst>
                <a:path w="18660" h="18660">
                  <a:moveTo>
                    <a:pt x="7464" y="7931"/>
                  </a:moveTo>
                  <a:cubicBezTo>
                    <a:pt x="5598" y="10263"/>
                    <a:pt x="3732" y="12129"/>
                    <a:pt x="1866" y="14462"/>
                  </a:cubicBezTo>
                  <a:cubicBezTo>
                    <a:pt x="933" y="15861"/>
                    <a:pt x="467" y="17261"/>
                    <a:pt x="0" y="18660"/>
                  </a:cubicBezTo>
                  <a:cubicBezTo>
                    <a:pt x="10263" y="17261"/>
                    <a:pt x="16328" y="11196"/>
                    <a:pt x="19127" y="1400"/>
                  </a:cubicBezTo>
                  <a:cubicBezTo>
                    <a:pt x="19127" y="933"/>
                    <a:pt x="19127" y="467"/>
                    <a:pt x="19127" y="0"/>
                  </a:cubicBezTo>
                  <a:cubicBezTo>
                    <a:pt x="17727" y="467"/>
                    <a:pt x="15861" y="933"/>
                    <a:pt x="14462" y="1866"/>
                  </a:cubicBezTo>
                  <a:cubicBezTo>
                    <a:pt x="12129" y="4199"/>
                    <a:pt x="9797" y="6065"/>
                    <a:pt x="7464"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2" name="Freeform: Shape 161">
              <a:extLst>
                <a:ext uri="{FF2B5EF4-FFF2-40B4-BE49-F238E27FC236}">
                  <a16:creationId xmlns:a16="http://schemas.microsoft.com/office/drawing/2014/main" id="{295E0E3F-E084-4F5C-881F-C31C53699BFA}"/>
                </a:ext>
              </a:extLst>
            </p:cNvPr>
            <p:cNvSpPr/>
            <p:nvPr/>
          </p:nvSpPr>
          <p:spPr>
            <a:xfrm>
              <a:off x="2199182" y="3780168"/>
              <a:ext cx="4665" cy="4665"/>
            </a:xfrm>
            <a:custGeom>
              <a:avLst/>
              <a:gdLst/>
              <a:ahLst/>
              <a:cxnLst/>
              <a:rect l="0" t="0" r="0" b="0"/>
              <a:pathLst>
                <a:path>
                  <a:moveTo>
                    <a:pt x="0" y="466"/>
                  </a:moveTo>
                  <a:cubicBezTo>
                    <a:pt x="0" y="466"/>
                    <a:pt x="467" y="0"/>
                    <a:pt x="467" y="0"/>
                  </a:cubicBezTo>
                  <a:cubicBezTo>
                    <a:pt x="467" y="0"/>
                    <a:pt x="467" y="0"/>
                    <a:pt x="0" y="466"/>
                  </a:cubicBezTo>
                  <a:cubicBezTo>
                    <a:pt x="0" y="466"/>
                    <a:pt x="0" y="466"/>
                    <a:pt x="0" y="466"/>
                  </a:cubicBezTo>
                  <a:cubicBezTo>
                    <a:pt x="0" y="933"/>
                    <a:pt x="0" y="466"/>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3" name="Freeform: Shape 162">
              <a:extLst>
                <a:ext uri="{FF2B5EF4-FFF2-40B4-BE49-F238E27FC236}">
                  <a16:creationId xmlns:a16="http://schemas.microsoft.com/office/drawing/2014/main" id="{F8206311-3F08-44F0-82E4-71B82C81013C}"/>
                </a:ext>
              </a:extLst>
            </p:cNvPr>
            <p:cNvSpPr/>
            <p:nvPr/>
          </p:nvSpPr>
          <p:spPr>
            <a:xfrm>
              <a:off x="2563633" y="1308967"/>
              <a:ext cx="9330" cy="9330"/>
            </a:xfrm>
            <a:custGeom>
              <a:avLst/>
              <a:gdLst/>
              <a:ahLst/>
              <a:cxnLst/>
              <a:rect l="0" t="0" r="0" b="0"/>
              <a:pathLst>
                <a:path w="9330" h="9330">
                  <a:moveTo>
                    <a:pt x="2690" y="9445"/>
                  </a:moveTo>
                  <a:cubicBezTo>
                    <a:pt x="3623" y="9911"/>
                    <a:pt x="5023" y="9911"/>
                    <a:pt x="6889" y="10378"/>
                  </a:cubicBezTo>
                  <a:cubicBezTo>
                    <a:pt x="7822" y="9445"/>
                    <a:pt x="9688" y="8512"/>
                    <a:pt x="9688" y="7112"/>
                  </a:cubicBezTo>
                  <a:cubicBezTo>
                    <a:pt x="10621" y="3847"/>
                    <a:pt x="9221" y="581"/>
                    <a:pt x="5956" y="115"/>
                  </a:cubicBezTo>
                  <a:cubicBezTo>
                    <a:pt x="3623" y="-352"/>
                    <a:pt x="1757" y="581"/>
                    <a:pt x="358" y="3380"/>
                  </a:cubicBezTo>
                  <a:cubicBezTo>
                    <a:pt x="-576" y="5713"/>
                    <a:pt x="358" y="8512"/>
                    <a:pt x="2690" y="944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4" name="Freeform: Shape 163">
              <a:extLst>
                <a:ext uri="{FF2B5EF4-FFF2-40B4-BE49-F238E27FC236}">
                  <a16:creationId xmlns:a16="http://schemas.microsoft.com/office/drawing/2014/main" id="{3692CC2C-39DF-459F-AABE-5D8C9EB54412}"/>
                </a:ext>
              </a:extLst>
            </p:cNvPr>
            <p:cNvSpPr/>
            <p:nvPr/>
          </p:nvSpPr>
          <p:spPr>
            <a:xfrm>
              <a:off x="4971464" y="3288936"/>
              <a:ext cx="18660" cy="4665"/>
            </a:xfrm>
            <a:custGeom>
              <a:avLst/>
              <a:gdLst/>
              <a:ahLst/>
              <a:cxnLst/>
              <a:rect l="0" t="0" r="0" b="0"/>
              <a:pathLst>
                <a:path w="18660" h="4665">
                  <a:moveTo>
                    <a:pt x="10898" y="5132"/>
                  </a:moveTo>
                  <a:cubicBezTo>
                    <a:pt x="10898" y="5132"/>
                    <a:pt x="10898" y="5132"/>
                    <a:pt x="10898" y="5132"/>
                  </a:cubicBezTo>
                  <a:cubicBezTo>
                    <a:pt x="13230" y="5132"/>
                    <a:pt x="16029" y="5132"/>
                    <a:pt x="18362" y="4665"/>
                  </a:cubicBezTo>
                  <a:cubicBezTo>
                    <a:pt x="19295" y="4665"/>
                    <a:pt x="19762" y="3266"/>
                    <a:pt x="20228" y="2799"/>
                  </a:cubicBezTo>
                  <a:cubicBezTo>
                    <a:pt x="19762" y="2333"/>
                    <a:pt x="19295" y="1866"/>
                    <a:pt x="18829" y="1866"/>
                  </a:cubicBezTo>
                  <a:cubicBezTo>
                    <a:pt x="13230" y="1400"/>
                    <a:pt x="7632" y="467"/>
                    <a:pt x="2501" y="0"/>
                  </a:cubicBezTo>
                  <a:cubicBezTo>
                    <a:pt x="1568" y="0"/>
                    <a:pt x="635" y="1400"/>
                    <a:pt x="168" y="2333"/>
                  </a:cubicBezTo>
                  <a:cubicBezTo>
                    <a:pt x="-298" y="3732"/>
                    <a:pt x="168" y="5132"/>
                    <a:pt x="2034" y="5132"/>
                  </a:cubicBezTo>
                  <a:cubicBezTo>
                    <a:pt x="4833" y="5598"/>
                    <a:pt x="8099" y="5132"/>
                    <a:pt x="10898" y="51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5" name="Freeform: Shape 164">
              <a:extLst>
                <a:ext uri="{FF2B5EF4-FFF2-40B4-BE49-F238E27FC236}">
                  <a16:creationId xmlns:a16="http://schemas.microsoft.com/office/drawing/2014/main" id="{54D94B25-AA8A-4AC1-A057-609C3FAE865C}"/>
                </a:ext>
              </a:extLst>
            </p:cNvPr>
            <p:cNvSpPr/>
            <p:nvPr/>
          </p:nvSpPr>
          <p:spPr>
            <a:xfrm>
              <a:off x="5532355" y="3414427"/>
              <a:ext cx="13995" cy="9330"/>
            </a:xfrm>
            <a:custGeom>
              <a:avLst/>
              <a:gdLst/>
              <a:ahLst/>
              <a:cxnLst/>
              <a:rect l="0" t="0" r="0" b="0"/>
              <a:pathLst>
                <a:path w="13995" h="9330">
                  <a:moveTo>
                    <a:pt x="12148" y="9797"/>
                  </a:moveTo>
                  <a:cubicBezTo>
                    <a:pt x="13081" y="9797"/>
                    <a:pt x="14480" y="8864"/>
                    <a:pt x="14480" y="7931"/>
                  </a:cubicBezTo>
                  <a:cubicBezTo>
                    <a:pt x="14947" y="6998"/>
                    <a:pt x="14480" y="5598"/>
                    <a:pt x="13548" y="4665"/>
                  </a:cubicBezTo>
                  <a:cubicBezTo>
                    <a:pt x="11215" y="1866"/>
                    <a:pt x="7949" y="0"/>
                    <a:pt x="3751" y="0"/>
                  </a:cubicBezTo>
                  <a:cubicBezTo>
                    <a:pt x="2818" y="467"/>
                    <a:pt x="1418" y="933"/>
                    <a:pt x="485" y="1400"/>
                  </a:cubicBezTo>
                  <a:cubicBezTo>
                    <a:pt x="-447" y="2333"/>
                    <a:pt x="19" y="5132"/>
                    <a:pt x="1418" y="6065"/>
                  </a:cubicBezTo>
                  <a:cubicBezTo>
                    <a:pt x="5150" y="8864"/>
                    <a:pt x="8416" y="9330"/>
                    <a:pt x="12148" y="97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6" name="Freeform: Shape 165">
              <a:extLst>
                <a:ext uri="{FF2B5EF4-FFF2-40B4-BE49-F238E27FC236}">
                  <a16:creationId xmlns:a16="http://schemas.microsoft.com/office/drawing/2014/main" id="{EA003537-5411-4EB8-8FF8-51791CA6373E}"/>
                </a:ext>
              </a:extLst>
            </p:cNvPr>
            <p:cNvSpPr/>
            <p:nvPr/>
          </p:nvSpPr>
          <p:spPr>
            <a:xfrm>
              <a:off x="5173163" y="2395109"/>
              <a:ext cx="4665" cy="4665"/>
            </a:xfrm>
            <a:custGeom>
              <a:avLst/>
              <a:gdLst/>
              <a:ahLst/>
              <a:cxnLst/>
              <a:rect l="0" t="0" r="0" b="0"/>
              <a:pathLst>
                <a:path>
                  <a:moveTo>
                    <a:pt x="466" y="0"/>
                  </a:moveTo>
                  <a:cubicBezTo>
                    <a:pt x="466" y="0"/>
                    <a:pt x="0" y="466"/>
                    <a:pt x="0" y="466"/>
                  </a:cubicBezTo>
                  <a:cubicBezTo>
                    <a:pt x="0" y="466"/>
                    <a:pt x="0" y="466"/>
                    <a:pt x="0" y="466"/>
                  </a:cubicBezTo>
                  <a:cubicBezTo>
                    <a:pt x="0" y="466"/>
                    <a:pt x="466" y="933"/>
                    <a:pt x="466" y="933"/>
                  </a:cubicBezTo>
                  <a:cubicBezTo>
                    <a:pt x="466" y="933"/>
                    <a:pt x="933" y="466"/>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7" name="Freeform: Shape 166">
              <a:extLst>
                <a:ext uri="{FF2B5EF4-FFF2-40B4-BE49-F238E27FC236}">
                  <a16:creationId xmlns:a16="http://schemas.microsoft.com/office/drawing/2014/main" id="{5BC19D12-2F50-4FAA-B0C7-87362E5899FA}"/>
                </a:ext>
              </a:extLst>
            </p:cNvPr>
            <p:cNvSpPr/>
            <p:nvPr/>
          </p:nvSpPr>
          <p:spPr>
            <a:xfrm>
              <a:off x="5173980" y="2378588"/>
              <a:ext cx="9330" cy="13995"/>
            </a:xfrm>
            <a:custGeom>
              <a:avLst/>
              <a:gdLst/>
              <a:ahLst/>
              <a:cxnLst/>
              <a:rect l="0" t="0" r="0" b="0"/>
              <a:pathLst>
                <a:path w="9330" h="13995">
                  <a:moveTo>
                    <a:pt x="8514" y="660"/>
                  </a:moveTo>
                  <a:cubicBezTo>
                    <a:pt x="7581" y="193"/>
                    <a:pt x="6181" y="-273"/>
                    <a:pt x="5248" y="193"/>
                  </a:cubicBezTo>
                  <a:cubicBezTo>
                    <a:pt x="4315" y="660"/>
                    <a:pt x="3382" y="2059"/>
                    <a:pt x="2916" y="2992"/>
                  </a:cubicBezTo>
                  <a:cubicBezTo>
                    <a:pt x="583" y="7191"/>
                    <a:pt x="-350" y="11856"/>
                    <a:pt x="117" y="16987"/>
                  </a:cubicBezTo>
                  <a:cubicBezTo>
                    <a:pt x="5715" y="11856"/>
                    <a:pt x="8980" y="7191"/>
                    <a:pt x="9447" y="2526"/>
                  </a:cubicBezTo>
                  <a:cubicBezTo>
                    <a:pt x="9447" y="1593"/>
                    <a:pt x="8980" y="660"/>
                    <a:pt x="8514" y="66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8" name="Freeform: Shape 167">
              <a:extLst>
                <a:ext uri="{FF2B5EF4-FFF2-40B4-BE49-F238E27FC236}">
                  <a16:creationId xmlns:a16="http://schemas.microsoft.com/office/drawing/2014/main" id="{39388D14-3B42-4DB4-8D75-FEC43C99472C}"/>
                </a:ext>
              </a:extLst>
            </p:cNvPr>
            <p:cNvSpPr/>
            <p:nvPr/>
          </p:nvSpPr>
          <p:spPr>
            <a:xfrm>
              <a:off x="3478810" y="1460830"/>
              <a:ext cx="9330" cy="9330"/>
            </a:xfrm>
            <a:custGeom>
              <a:avLst/>
              <a:gdLst/>
              <a:ahLst/>
              <a:cxnLst/>
              <a:rect l="0" t="0" r="0" b="0"/>
              <a:pathLst>
                <a:path w="9330" h="9330">
                  <a:moveTo>
                    <a:pt x="0" y="6397"/>
                  </a:moveTo>
                  <a:cubicBezTo>
                    <a:pt x="0" y="7330"/>
                    <a:pt x="466" y="8729"/>
                    <a:pt x="1399" y="9662"/>
                  </a:cubicBezTo>
                  <a:cubicBezTo>
                    <a:pt x="3732" y="11995"/>
                    <a:pt x="9330" y="11062"/>
                    <a:pt x="11196" y="8263"/>
                  </a:cubicBezTo>
                  <a:cubicBezTo>
                    <a:pt x="11663" y="7796"/>
                    <a:pt x="11663" y="6863"/>
                    <a:pt x="11663" y="6863"/>
                  </a:cubicBezTo>
                  <a:cubicBezTo>
                    <a:pt x="10263" y="4530"/>
                    <a:pt x="9330" y="2198"/>
                    <a:pt x="7931" y="798"/>
                  </a:cubicBezTo>
                  <a:cubicBezTo>
                    <a:pt x="6065" y="-1068"/>
                    <a:pt x="3732" y="798"/>
                    <a:pt x="1866" y="1731"/>
                  </a:cubicBezTo>
                  <a:cubicBezTo>
                    <a:pt x="933" y="3131"/>
                    <a:pt x="0" y="4530"/>
                    <a:pt x="0" y="63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9" name="Freeform: Shape 168">
              <a:extLst>
                <a:ext uri="{FF2B5EF4-FFF2-40B4-BE49-F238E27FC236}">
                  <a16:creationId xmlns:a16="http://schemas.microsoft.com/office/drawing/2014/main" id="{163F97C0-E40F-42DA-A129-A72AF19AC257}"/>
                </a:ext>
              </a:extLst>
            </p:cNvPr>
            <p:cNvSpPr/>
            <p:nvPr/>
          </p:nvSpPr>
          <p:spPr>
            <a:xfrm>
              <a:off x="3565521" y="1446234"/>
              <a:ext cx="9330" cy="9330"/>
            </a:xfrm>
            <a:custGeom>
              <a:avLst/>
              <a:gdLst/>
              <a:ahLst/>
              <a:cxnLst/>
              <a:rect l="0" t="0" r="0" b="0"/>
              <a:pathLst>
                <a:path w="9330" h="9330">
                  <a:moveTo>
                    <a:pt x="59" y="6065"/>
                  </a:moveTo>
                  <a:cubicBezTo>
                    <a:pt x="59" y="8397"/>
                    <a:pt x="2858" y="10730"/>
                    <a:pt x="5191" y="10263"/>
                  </a:cubicBezTo>
                  <a:cubicBezTo>
                    <a:pt x="8456" y="9797"/>
                    <a:pt x="10789" y="7464"/>
                    <a:pt x="10789" y="4199"/>
                  </a:cubicBezTo>
                  <a:cubicBezTo>
                    <a:pt x="10789" y="1866"/>
                    <a:pt x="7990" y="0"/>
                    <a:pt x="5657" y="0"/>
                  </a:cubicBezTo>
                  <a:cubicBezTo>
                    <a:pt x="1925" y="0"/>
                    <a:pt x="-407" y="2799"/>
                    <a:pt x="59" y="60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0" name="Freeform: Shape 169">
              <a:extLst>
                <a:ext uri="{FF2B5EF4-FFF2-40B4-BE49-F238E27FC236}">
                  <a16:creationId xmlns:a16="http://schemas.microsoft.com/office/drawing/2014/main" id="{7F3E0A00-F500-494A-9138-74224FC2CD42}"/>
                </a:ext>
              </a:extLst>
            </p:cNvPr>
            <p:cNvSpPr/>
            <p:nvPr/>
          </p:nvSpPr>
          <p:spPr>
            <a:xfrm>
              <a:off x="4538714" y="3237737"/>
              <a:ext cx="9330" cy="9330"/>
            </a:xfrm>
            <a:custGeom>
              <a:avLst/>
              <a:gdLst/>
              <a:ahLst/>
              <a:cxnLst/>
              <a:rect l="0" t="0" r="0" b="0"/>
              <a:pathLst>
                <a:path w="9330" h="9330">
                  <a:moveTo>
                    <a:pt x="4198" y="350"/>
                  </a:moveTo>
                  <a:cubicBezTo>
                    <a:pt x="3732" y="-117"/>
                    <a:pt x="2799" y="-117"/>
                    <a:pt x="2333" y="350"/>
                  </a:cubicBezTo>
                  <a:cubicBezTo>
                    <a:pt x="1399" y="816"/>
                    <a:pt x="0" y="1749"/>
                    <a:pt x="0" y="2682"/>
                  </a:cubicBezTo>
                  <a:cubicBezTo>
                    <a:pt x="0" y="6881"/>
                    <a:pt x="2333" y="9680"/>
                    <a:pt x="5598" y="11546"/>
                  </a:cubicBezTo>
                  <a:cubicBezTo>
                    <a:pt x="6065" y="12013"/>
                    <a:pt x="6998" y="12013"/>
                    <a:pt x="7464" y="12013"/>
                  </a:cubicBezTo>
                  <a:cubicBezTo>
                    <a:pt x="8397" y="11546"/>
                    <a:pt x="8863" y="10147"/>
                    <a:pt x="9797" y="9680"/>
                  </a:cubicBezTo>
                  <a:cubicBezTo>
                    <a:pt x="9797" y="4548"/>
                    <a:pt x="6998" y="2216"/>
                    <a:pt x="4198" y="3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1" name="Freeform: Shape 170">
              <a:extLst>
                <a:ext uri="{FF2B5EF4-FFF2-40B4-BE49-F238E27FC236}">
                  <a16:creationId xmlns:a16="http://schemas.microsoft.com/office/drawing/2014/main" id="{4C0DEC50-92A6-45B7-8078-2D940F3826AA}"/>
                </a:ext>
              </a:extLst>
            </p:cNvPr>
            <p:cNvSpPr/>
            <p:nvPr/>
          </p:nvSpPr>
          <p:spPr>
            <a:xfrm>
              <a:off x="3501669" y="1446701"/>
              <a:ext cx="13995" cy="9330"/>
            </a:xfrm>
            <a:custGeom>
              <a:avLst/>
              <a:gdLst/>
              <a:ahLst/>
              <a:cxnLst/>
              <a:rect l="0" t="0" r="0" b="0"/>
              <a:pathLst>
                <a:path w="13995" h="9330">
                  <a:moveTo>
                    <a:pt x="0" y="5598"/>
                  </a:moveTo>
                  <a:cubicBezTo>
                    <a:pt x="0" y="6531"/>
                    <a:pt x="933" y="7931"/>
                    <a:pt x="1400" y="8864"/>
                  </a:cubicBezTo>
                  <a:cubicBezTo>
                    <a:pt x="2333" y="9330"/>
                    <a:pt x="3732" y="9797"/>
                    <a:pt x="4665" y="9330"/>
                  </a:cubicBezTo>
                  <a:cubicBezTo>
                    <a:pt x="8864" y="7464"/>
                    <a:pt x="12129" y="3732"/>
                    <a:pt x="15395" y="466"/>
                  </a:cubicBezTo>
                  <a:cubicBezTo>
                    <a:pt x="11663" y="466"/>
                    <a:pt x="7464" y="0"/>
                    <a:pt x="3732" y="0"/>
                  </a:cubicBezTo>
                  <a:cubicBezTo>
                    <a:pt x="1866" y="0"/>
                    <a:pt x="0" y="2333"/>
                    <a:pt x="0" y="55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2" name="Freeform: Shape 171">
              <a:extLst>
                <a:ext uri="{FF2B5EF4-FFF2-40B4-BE49-F238E27FC236}">
                  <a16:creationId xmlns:a16="http://schemas.microsoft.com/office/drawing/2014/main" id="{79B875A4-1E3C-44A0-ACD7-E35B5C0855E9}"/>
                </a:ext>
              </a:extLst>
            </p:cNvPr>
            <p:cNvSpPr/>
            <p:nvPr/>
          </p:nvSpPr>
          <p:spPr>
            <a:xfrm>
              <a:off x="949410" y="1928602"/>
              <a:ext cx="4665" cy="4665"/>
            </a:xfrm>
            <a:custGeom>
              <a:avLst/>
              <a:gdLst/>
              <a:ahLst/>
              <a:cxnLst/>
              <a:rect l="0" t="0" r="0" b="0"/>
              <a:pathLst>
                <a:path>
                  <a:moveTo>
                    <a:pt x="0" y="466"/>
                  </a:moveTo>
                  <a:cubicBezTo>
                    <a:pt x="0" y="466"/>
                    <a:pt x="466" y="0"/>
                    <a:pt x="466" y="0"/>
                  </a:cubicBezTo>
                  <a:cubicBezTo>
                    <a:pt x="466" y="0"/>
                    <a:pt x="0" y="0"/>
                    <a:pt x="0" y="0"/>
                  </a:cubicBezTo>
                  <a:cubicBezTo>
                    <a:pt x="0" y="0"/>
                    <a:pt x="0" y="466"/>
                    <a:pt x="0" y="466"/>
                  </a:cubicBezTo>
                  <a:cubicBezTo>
                    <a:pt x="0" y="466"/>
                    <a:pt x="0" y="466"/>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3" name="Freeform: Shape 172">
              <a:extLst>
                <a:ext uri="{FF2B5EF4-FFF2-40B4-BE49-F238E27FC236}">
                  <a16:creationId xmlns:a16="http://schemas.microsoft.com/office/drawing/2014/main" id="{AFC9E224-836A-42BD-8C59-5F8E267B8FAB}"/>
                </a:ext>
              </a:extLst>
            </p:cNvPr>
            <p:cNvSpPr/>
            <p:nvPr/>
          </p:nvSpPr>
          <p:spPr>
            <a:xfrm>
              <a:off x="5221213" y="2326066"/>
              <a:ext cx="9330" cy="9330"/>
            </a:xfrm>
            <a:custGeom>
              <a:avLst/>
              <a:gdLst/>
              <a:ahLst/>
              <a:cxnLst/>
              <a:rect l="0" t="0" r="0" b="0"/>
              <a:pathLst>
                <a:path w="9330" h="9330">
                  <a:moveTo>
                    <a:pt x="2799" y="13529"/>
                  </a:moveTo>
                  <a:cubicBezTo>
                    <a:pt x="7464" y="11196"/>
                    <a:pt x="10263" y="6998"/>
                    <a:pt x="9797" y="1400"/>
                  </a:cubicBezTo>
                  <a:cubicBezTo>
                    <a:pt x="9330" y="933"/>
                    <a:pt x="8863" y="0"/>
                    <a:pt x="8397" y="0"/>
                  </a:cubicBezTo>
                  <a:cubicBezTo>
                    <a:pt x="7931" y="0"/>
                    <a:pt x="6998" y="0"/>
                    <a:pt x="6531" y="467"/>
                  </a:cubicBezTo>
                  <a:cubicBezTo>
                    <a:pt x="3266" y="3266"/>
                    <a:pt x="933" y="6998"/>
                    <a:pt x="0" y="11663"/>
                  </a:cubicBezTo>
                  <a:cubicBezTo>
                    <a:pt x="0" y="12129"/>
                    <a:pt x="466" y="12596"/>
                    <a:pt x="933" y="13062"/>
                  </a:cubicBezTo>
                  <a:cubicBezTo>
                    <a:pt x="1399" y="13529"/>
                    <a:pt x="2333" y="13995"/>
                    <a:pt x="2799" y="1352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4" name="Freeform: Shape 173">
              <a:extLst>
                <a:ext uri="{FF2B5EF4-FFF2-40B4-BE49-F238E27FC236}">
                  <a16:creationId xmlns:a16="http://schemas.microsoft.com/office/drawing/2014/main" id="{84BE008F-1A47-4835-9C71-619278895D1B}"/>
                </a:ext>
              </a:extLst>
            </p:cNvPr>
            <p:cNvSpPr/>
            <p:nvPr/>
          </p:nvSpPr>
          <p:spPr>
            <a:xfrm>
              <a:off x="2885413" y="2213638"/>
              <a:ext cx="4665" cy="4665"/>
            </a:xfrm>
            <a:custGeom>
              <a:avLst/>
              <a:gdLst/>
              <a:ahLst/>
              <a:cxnLst/>
              <a:rect l="0" t="0" r="0" b="0"/>
              <a:pathLst>
                <a:path>
                  <a:moveTo>
                    <a:pt x="933" y="0"/>
                  </a:moveTo>
                  <a:cubicBezTo>
                    <a:pt x="933" y="0"/>
                    <a:pt x="467" y="0"/>
                    <a:pt x="933" y="0"/>
                  </a:cubicBezTo>
                  <a:lnTo>
                    <a:pt x="0" y="933"/>
                  </a:lnTo>
                  <a:lnTo>
                    <a:pt x="933" y="467"/>
                  </a:lnTo>
                  <a:cubicBezTo>
                    <a:pt x="933" y="467"/>
                    <a:pt x="933" y="467"/>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5" name="Freeform: Shape 174">
              <a:extLst>
                <a:ext uri="{FF2B5EF4-FFF2-40B4-BE49-F238E27FC236}">
                  <a16:creationId xmlns:a16="http://schemas.microsoft.com/office/drawing/2014/main" id="{92F6D208-988B-4527-AC69-59EA0991F036}"/>
                </a:ext>
              </a:extLst>
            </p:cNvPr>
            <p:cNvSpPr/>
            <p:nvPr/>
          </p:nvSpPr>
          <p:spPr>
            <a:xfrm>
              <a:off x="2885880" y="2200368"/>
              <a:ext cx="9330" cy="9330"/>
            </a:xfrm>
            <a:custGeom>
              <a:avLst/>
              <a:gdLst/>
              <a:ahLst/>
              <a:cxnLst/>
              <a:rect l="0" t="0" r="0" b="0"/>
              <a:pathLst>
                <a:path w="9330" h="9330">
                  <a:moveTo>
                    <a:pt x="10263" y="3473"/>
                  </a:moveTo>
                  <a:cubicBezTo>
                    <a:pt x="10730" y="2073"/>
                    <a:pt x="10263" y="1140"/>
                    <a:pt x="8864" y="207"/>
                  </a:cubicBezTo>
                  <a:cubicBezTo>
                    <a:pt x="8397" y="207"/>
                    <a:pt x="7464" y="-259"/>
                    <a:pt x="6998" y="207"/>
                  </a:cubicBezTo>
                  <a:cubicBezTo>
                    <a:pt x="3732" y="1140"/>
                    <a:pt x="1399" y="3006"/>
                    <a:pt x="467" y="6272"/>
                  </a:cubicBezTo>
                  <a:cubicBezTo>
                    <a:pt x="0" y="8604"/>
                    <a:pt x="0" y="10937"/>
                    <a:pt x="0" y="13269"/>
                  </a:cubicBezTo>
                  <a:cubicBezTo>
                    <a:pt x="933" y="12803"/>
                    <a:pt x="2333" y="12803"/>
                    <a:pt x="3265" y="12336"/>
                  </a:cubicBezTo>
                  <a:cubicBezTo>
                    <a:pt x="7464" y="10470"/>
                    <a:pt x="9330" y="7205"/>
                    <a:pt x="10263" y="347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6" name="Freeform: Shape 175">
              <a:extLst>
                <a:ext uri="{FF2B5EF4-FFF2-40B4-BE49-F238E27FC236}">
                  <a16:creationId xmlns:a16="http://schemas.microsoft.com/office/drawing/2014/main" id="{D61F61F0-BF79-4097-BD29-07F0C971EA9E}"/>
                </a:ext>
              </a:extLst>
            </p:cNvPr>
            <p:cNvSpPr/>
            <p:nvPr/>
          </p:nvSpPr>
          <p:spPr>
            <a:xfrm>
              <a:off x="4702677" y="3303498"/>
              <a:ext cx="9330" cy="9330"/>
            </a:xfrm>
            <a:custGeom>
              <a:avLst/>
              <a:gdLst/>
              <a:ahLst/>
              <a:cxnLst/>
              <a:rect l="0" t="0" r="0" b="0"/>
              <a:pathLst>
                <a:path w="9330" h="9330">
                  <a:moveTo>
                    <a:pt x="2580" y="367"/>
                  </a:moveTo>
                  <a:cubicBezTo>
                    <a:pt x="2113" y="367"/>
                    <a:pt x="1647" y="1300"/>
                    <a:pt x="1180" y="1766"/>
                  </a:cubicBezTo>
                  <a:cubicBezTo>
                    <a:pt x="247" y="3632"/>
                    <a:pt x="-686" y="5032"/>
                    <a:pt x="714" y="6898"/>
                  </a:cubicBezTo>
                  <a:cubicBezTo>
                    <a:pt x="2113" y="9697"/>
                    <a:pt x="4446" y="10630"/>
                    <a:pt x="6778" y="10163"/>
                  </a:cubicBezTo>
                  <a:cubicBezTo>
                    <a:pt x="8644" y="9697"/>
                    <a:pt x="10044" y="8764"/>
                    <a:pt x="10977" y="7831"/>
                  </a:cubicBezTo>
                  <a:cubicBezTo>
                    <a:pt x="11443" y="6431"/>
                    <a:pt x="11443" y="5965"/>
                    <a:pt x="11443" y="5498"/>
                  </a:cubicBezTo>
                  <a:cubicBezTo>
                    <a:pt x="10510" y="1766"/>
                    <a:pt x="5845" y="-1033"/>
                    <a:pt x="2580" y="3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7" name="Freeform: Shape 176">
              <a:extLst>
                <a:ext uri="{FF2B5EF4-FFF2-40B4-BE49-F238E27FC236}">
                  <a16:creationId xmlns:a16="http://schemas.microsoft.com/office/drawing/2014/main" id="{0521FF60-513D-40BE-850A-F4E18AAC40D5}"/>
                </a:ext>
              </a:extLst>
            </p:cNvPr>
            <p:cNvSpPr/>
            <p:nvPr/>
          </p:nvSpPr>
          <p:spPr>
            <a:xfrm>
              <a:off x="5518029" y="3385970"/>
              <a:ext cx="9330" cy="9330"/>
            </a:xfrm>
            <a:custGeom>
              <a:avLst/>
              <a:gdLst/>
              <a:ahLst/>
              <a:cxnLst/>
              <a:rect l="0" t="0" r="0" b="0"/>
              <a:pathLst>
                <a:path w="9330" h="9330">
                  <a:moveTo>
                    <a:pt x="10146" y="11196"/>
                  </a:moveTo>
                  <a:cubicBezTo>
                    <a:pt x="11546" y="12129"/>
                    <a:pt x="12945" y="11663"/>
                    <a:pt x="12945" y="10263"/>
                  </a:cubicBezTo>
                  <a:cubicBezTo>
                    <a:pt x="13412" y="9330"/>
                    <a:pt x="13412" y="7931"/>
                    <a:pt x="12479" y="6998"/>
                  </a:cubicBezTo>
                  <a:cubicBezTo>
                    <a:pt x="10146" y="3265"/>
                    <a:pt x="6414" y="933"/>
                    <a:pt x="1749" y="0"/>
                  </a:cubicBezTo>
                  <a:cubicBezTo>
                    <a:pt x="1283" y="466"/>
                    <a:pt x="816" y="466"/>
                    <a:pt x="350" y="933"/>
                  </a:cubicBezTo>
                  <a:cubicBezTo>
                    <a:pt x="-117" y="1399"/>
                    <a:pt x="-117" y="2333"/>
                    <a:pt x="350" y="2333"/>
                  </a:cubicBezTo>
                  <a:cubicBezTo>
                    <a:pt x="2682" y="6531"/>
                    <a:pt x="5948" y="9330"/>
                    <a:pt x="10146" y="1119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8" name="Freeform: Shape 177">
              <a:extLst>
                <a:ext uri="{FF2B5EF4-FFF2-40B4-BE49-F238E27FC236}">
                  <a16:creationId xmlns:a16="http://schemas.microsoft.com/office/drawing/2014/main" id="{801B85BB-4AE1-439C-A17E-71562F1726AF}"/>
                </a:ext>
              </a:extLst>
            </p:cNvPr>
            <p:cNvSpPr/>
            <p:nvPr/>
          </p:nvSpPr>
          <p:spPr>
            <a:xfrm>
              <a:off x="1712715" y="1777454"/>
              <a:ext cx="9330" cy="9330"/>
            </a:xfrm>
            <a:custGeom>
              <a:avLst/>
              <a:gdLst/>
              <a:ahLst/>
              <a:cxnLst/>
              <a:rect l="0" t="0" r="0" b="0"/>
              <a:pathLst>
                <a:path w="9330" h="9330">
                  <a:moveTo>
                    <a:pt x="8763" y="0"/>
                  </a:moveTo>
                  <a:cubicBezTo>
                    <a:pt x="6431" y="933"/>
                    <a:pt x="4098" y="1866"/>
                    <a:pt x="2232" y="3266"/>
                  </a:cubicBezTo>
                  <a:cubicBezTo>
                    <a:pt x="366" y="4665"/>
                    <a:pt x="-567" y="7464"/>
                    <a:pt x="366" y="9797"/>
                  </a:cubicBezTo>
                  <a:cubicBezTo>
                    <a:pt x="833" y="11196"/>
                    <a:pt x="2232" y="12129"/>
                    <a:pt x="3165" y="11196"/>
                  </a:cubicBezTo>
                  <a:cubicBezTo>
                    <a:pt x="6897" y="8864"/>
                    <a:pt x="10163" y="6065"/>
                    <a:pt x="11096" y="1399"/>
                  </a:cubicBezTo>
                  <a:cubicBezTo>
                    <a:pt x="10629" y="933"/>
                    <a:pt x="10629" y="466"/>
                    <a:pt x="10163" y="0"/>
                  </a:cubicBezTo>
                  <a:cubicBezTo>
                    <a:pt x="9696" y="0"/>
                    <a:pt x="9230" y="0"/>
                    <a:pt x="876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9" name="Freeform: Shape 178">
              <a:extLst>
                <a:ext uri="{FF2B5EF4-FFF2-40B4-BE49-F238E27FC236}">
                  <a16:creationId xmlns:a16="http://schemas.microsoft.com/office/drawing/2014/main" id="{F02F054D-AAC6-4D19-9A90-C88B8C428967}"/>
                </a:ext>
              </a:extLst>
            </p:cNvPr>
            <p:cNvSpPr/>
            <p:nvPr/>
          </p:nvSpPr>
          <p:spPr>
            <a:xfrm>
              <a:off x="4560621" y="3279413"/>
              <a:ext cx="9330" cy="9330"/>
            </a:xfrm>
            <a:custGeom>
              <a:avLst/>
              <a:gdLst/>
              <a:ahLst/>
              <a:cxnLst/>
              <a:rect l="0" t="0" r="0" b="0"/>
              <a:pathLst>
                <a:path w="9330" h="9330">
                  <a:moveTo>
                    <a:pt x="4684" y="193"/>
                  </a:moveTo>
                  <a:cubicBezTo>
                    <a:pt x="3751" y="-273"/>
                    <a:pt x="2351" y="193"/>
                    <a:pt x="1419" y="660"/>
                  </a:cubicBezTo>
                  <a:cubicBezTo>
                    <a:pt x="19" y="1126"/>
                    <a:pt x="-448" y="2059"/>
                    <a:pt x="485" y="3925"/>
                  </a:cubicBezTo>
                  <a:cubicBezTo>
                    <a:pt x="1885" y="6724"/>
                    <a:pt x="3284" y="9523"/>
                    <a:pt x="6084" y="10456"/>
                  </a:cubicBezTo>
                  <a:cubicBezTo>
                    <a:pt x="7016" y="10456"/>
                    <a:pt x="7949" y="10923"/>
                    <a:pt x="7949" y="10456"/>
                  </a:cubicBezTo>
                  <a:cubicBezTo>
                    <a:pt x="8883" y="9523"/>
                    <a:pt x="9816" y="8590"/>
                    <a:pt x="9816" y="7657"/>
                  </a:cubicBezTo>
                  <a:cubicBezTo>
                    <a:pt x="9816" y="3459"/>
                    <a:pt x="7483" y="1126"/>
                    <a:pt x="4684" y="19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0" name="Freeform: Shape 179">
              <a:extLst>
                <a:ext uri="{FF2B5EF4-FFF2-40B4-BE49-F238E27FC236}">
                  <a16:creationId xmlns:a16="http://schemas.microsoft.com/office/drawing/2014/main" id="{F7FFE5A3-00F5-4F54-AE18-08788FD9C0F5}"/>
                </a:ext>
              </a:extLst>
            </p:cNvPr>
            <p:cNvSpPr/>
            <p:nvPr/>
          </p:nvSpPr>
          <p:spPr>
            <a:xfrm>
              <a:off x="2050016" y="2096545"/>
              <a:ext cx="4665" cy="4665"/>
            </a:xfrm>
            <a:custGeom>
              <a:avLst/>
              <a:gdLst/>
              <a:ahLst/>
              <a:cxnLst/>
              <a:rect l="0" t="0" r="0" b="0"/>
              <a:pathLst>
                <a:path w="4665" h="4665">
                  <a:moveTo>
                    <a:pt x="4082" y="466"/>
                  </a:moveTo>
                  <a:cubicBezTo>
                    <a:pt x="2682" y="1866"/>
                    <a:pt x="1749" y="3266"/>
                    <a:pt x="350" y="4665"/>
                  </a:cubicBezTo>
                  <a:cubicBezTo>
                    <a:pt x="-117" y="5132"/>
                    <a:pt x="-117" y="6065"/>
                    <a:pt x="350" y="6531"/>
                  </a:cubicBezTo>
                  <a:cubicBezTo>
                    <a:pt x="1283" y="7464"/>
                    <a:pt x="2216" y="7931"/>
                    <a:pt x="3616" y="8397"/>
                  </a:cubicBezTo>
                  <a:cubicBezTo>
                    <a:pt x="5015" y="7464"/>
                    <a:pt x="6881" y="6531"/>
                    <a:pt x="7814" y="5132"/>
                  </a:cubicBezTo>
                  <a:cubicBezTo>
                    <a:pt x="8747" y="4199"/>
                    <a:pt x="8747" y="2799"/>
                    <a:pt x="8747" y="1866"/>
                  </a:cubicBezTo>
                  <a:cubicBezTo>
                    <a:pt x="8747" y="0"/>
                    <a:pt x="5948" y="-467"/>
                    <a:pt x="4082"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1" name="Freeform: Shape 180">
              <a:extLst>
                <a:ext uri="{FF2B5EF4-FFF2-40B4-BE49-F238E27FC236}">
                  <a16:creationId xmlns:a16="http://schemas.microsoft.com/office/drawing/2014/main" id="{DED3F05F-4FAD-4B2E-964A-7B13DCA3343D}"/>
                </a:ext>
              </a:extLst>
            </p:cNvPr>
            <p:cNvSpPr/>
            <p:nvPr/>
          </p:nvSpPr>
          <p:spPr>
            <a:xfrm>
              <a:off x="5557565" y="3431979"/>
              <a:ext cx="9330" cy="4665"/>
            </a:xfrm>
            <a:custGeom>
              <a:avLst/>
              <a:gdLst/>
              <a:ahLst/>
              <a:cxnLst/>
              <a:rect l="0" t="0" r="0" b="0"/>
              <a:pathLst>
                <a:path w="9330" h="4665">
                  <a:moveTo>
                    <a:pt x="0" y="1574"/>
                  </a:moveTo>
                  <a:cubicBezTo>
                    <a:pt x="0" y="2041"/>
                    <a:pt x="0" y="2974"/>
                    <a:pt x="0" y="3440"/>
                  </a:cubicBezTo>
                  <a:cubicBezTo>
                    <a:pt x="1399" y="6239"/>
                    <a:pt x="4198" y="8572"/>
                    <a:pt x="7464" y="9039"/>
                  </a:cubicBezTo>
                  <a:cubicBezTo>
                    <a:pt x="8863" y="9039"/>
                    <a:pt x="10263" y="7639"/>
                    <a:pt x="11663" y="7173"/>
                  </a:cubicBezTo>
                  <a:cubicBezTo>
                    <a:pt x="11196" y="5773"/>
                    <a:pt x="11196" y="5307"/>
                    <a:pt x="11196" y="4840"/>
                  </a:cubicBezTo>
                  <a:cubicBezTo>
                    <a:pt x="9330" y="2041"/>
                    <a:pt x="6064" y="1108"/>
                    <a:pt x="3265" y="175"/>
                  </a:cubicBezTo>
                  <a:cubicBezTo>
                    <a:pt x="1866" y="-292"/>
                    <a:pt x="466" y="175"/>
                    <a:pt x="0" y="157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2" name="Freeform: Shape 181">
              <a:extLst>
                <a:ext uri="{FF2B5EF4-FFF2-40B4-BE49-F238E27FC236}">
                  <a16:creationId xmlns:a16="http://schemas.microsoft.com/office/drawing/2014/main" id="{30A2BFCF-6287-45A2-B476-A873946056A5}"/>
                </a:ext>
              </a:extLst>
            </p:cNvPr>
            <p:cNvSpPr/>
            <p:nvPr/>
          </p:nvSpPr>
          <p:spPr>
            <a:xfrm>
              <a:off x="1862637" y="1476932"/>
              <a:ext cx="9330" cy="4665"/>
            </a:xfrm>
            <a:custGeom>
              <a:avLst/>
              <a:gdLst/>
              <a:ahLst/>
              <a:cxnLst/>
              <a:rect l="0" t="0" r="0" b="0"/>
              <a:pathLst>
                <a:path w="9330" h="4665">
                  <a:moveTo>
                    <a:pt x="12322" y="1958"/>
                  </a:moveTo>
                  <a:cubicBezTo>
                    <a:pt x="12322" y="1491"/>
                    <a:pt x="11389" y="1025"/>
                    <a:pt x="10923" y="558"/>
                  </a:cubicBezTo>
                  <a:cubicBezTo>
                    <a:pt x="7191" y="-375"/>
                    <a:pt x="3459" y="-375"/>
                    <a:pt x="660" y="2424"/>
                  </a:cubicBezTo>
                  <a:cubicBezTo>
                    <a:pt x="193" y="2891"/>
                    <a:pt x="-273" y="5223"/>
                    <a:pt x="193" y="5223"/>
                  </a:cubicBezTo>
                  <a:cubicBezTo>
                    <a:pt x="1593" y="6156"/>
                    <a:pt x="2992" y="7089"/>
                    <a:pt x="4858" y="7556"/>
                  </a:cubicBezTo>
                  <a:cubicBezTo>
                    <a:pt x="7191" y="6156"/>
                    <a:pt x="9523" y="4757"/>
                    <a:pt x="11856" y="2891"/>
                  </a:cubicBezTo>
                  <a:cubicBezTo>
                    <a:pt x="12322" y="3357"/>
                    <a:pt x="12322" y="2424"/>
                    <a:pt x="12322" y="195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3" name="Freeform: Shape 182">
              <a:extLst>
                <a:ext uri="{FF2B5EF4-FFF2-40B4-BE49-F238E27FC236}">
                  <a16:creationId xmlns:a16="http://schemas.microsoft.com/office/drawing/2014/main" id="{80C37D73-7D12-41DF-A936-FC490A297CEB}"/>
                </a:ext>
              </a:extLst>
            </p:cNvPr>
            <p:cNvSpPr/>
            <p:nvPr/>
          </p:nvSpPr>
          <p:spPr>
            <a:xfrm>
              <a:off x="1867029" y="1485421"/>
              <a:ext cx="4665" cy="4665"/>
            </a:xfrm>
            <a:custGeom>
              <a:avLst/>
              <a:gdLst/>
              <a:ahLst/>
              <a:cxnLst/>
              <a:rect l="0" t="0" r="0" b="0"/>
              <a:pathLst>
                <a:path>
                  <a:moveTo>
                    <a:pt x="466" y="0"/>
                  </a:moveTo>
                  <a:cubicBezTo>
                    <a:pt x="466" y="0"/>
                    <a:pt x="0" y="467"/>
                    <a:pt x="0" y="467"/>
                  </a:cubicBezTo>
                  <a:cubicBezTo>
                    <a:pt x="0" y="0"/>
                    <a:pt x="0" y="0"/>
                    <a:pt x="466" y="0"/>
                  </a:cubicBezTo>
                  <a:cubicBezTo>
                    <a:pt x="466" y="0"/>
                    <a:pt x="466" y="0"/>
                    <a:pt x="466" y="0"/>
                  </a:cubicBezTo>
                  <a:cubicBezTo>
                    <a:pt x="466" y="0"/>
                    <a:pt x="466" y="0"/>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4" name="Freeform: Shape 183">
              <a:extLst>
                <a:ext uri="{FF2B5EF4-FFF2-40B4-BE49-F238E27FC236}">
                  <a16:creationId xmlns:a16="http://schemas.microsoft.com/office/drawing/2014/main" id="{0C8BE87B-D3BE-4004-8B01-CB36EC582881}"/>
                </a:ext>
              </a:extLst>
            </p:cNvPr>
            <p:cNvSpPr/>
            <p:nvPr/>
          </p:nvSpPr>
          <p:spPr>
            <a:xfrm>
              <a:off x="1886895" y="1915540"/>
              <a:ext cx="4665" cy="9330"/>
            </a:xfrm>
            <a:custGeom>
              <a:avLst/>
              <a:gdLst/>
              <a:ahLst/>
              <a:cxnLst/>
              <a:rect l="0" t="0" r="0" b="0"/>
              <a:pathLst>
                <a:path w="4665" h="9330">
                  <a:moveTo>
                    <a:pt x="2526" y="0"/>
                  </a:moveTo>
                  <a:cubicBezTo>
                    <a:pt x="1593" y="467"/>
                    <a:pt x="660" y="1400"/>
                    <a:pt x="193" y="1866"/>
                  </a:cubicBezTo>
                  <a:cubicBezTo>
                    <a:pt x="-273" y="2799"/>
                    <a:pt x="193" y="4665"/>
                    <a:pt x="660" y="5598"/>
                  </a:cubicBezTo>
                  <a:cubicBezTo>
                    <a:pt x="2059" y="7464"/>
                    <a:pt x="3925" y="9330"/>
                    <a:pt x="5325" y="11196"/>
                  </a:cubicBezTo>
                  <a:cubicBezTo>
                    <a:pt x="5791" y="11663"/>
                    <a:pt x="6724" y="11663"/>
                    <a:pt x="7191" y="11663"/>
                  </a:cubicBezTo>
                  <a:cubicBezTo>
                    <a:pt x="8590" y="11196"/>
                    <a:pt x="9057" y="10263"/>
                    <a:pt x="8590" y="8864"/>
                  </a:cubicBezTo>
                  <a:cubicBezTo>
                    <a:pt x="7657" y="5132"/>
                    <a:pt x="6724" y="1866"/>
                    <a:pt x="252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5" name="Freeform: Shape 184">
              <a:extLst>
                <a:ext uri="{FF2B5EF4-FFF2-40B4-BE49-F238E27FC236}">
                  <a16:creationId xmlns:a16="http://schemas.microsoft.com/office/drawing/2014/main" id="{6DC32317-D8ED-4383-9C4C-70FACDB83A60}"/>
                </a:ext>
              </a:extLst>
            </p:cNvPr>
            <p:cNvSpPr/>
            <p:nvPr/>
          </p:nvSpPr>
          <p:spPr>
            <a:xfrm>
              <a:off x="2100190" y="2069021"/>
              <a:ext cx="4665" cy="9330"/>
            </a:xfrm>
            <a:custGeom>
              <a:avLst/>
              <a:gdLst/>
              <a:ahLst/>
              <a:cxnLst/>
              <a:rect l="0" t="0" r="0" b="0"/>
              <a:pathLst>
                <a:path w="4665" h="9330">
                  <a:moveTo>
                    <a:pt x="5691" y="0"/>
                  </a:moveTo>
                  <a:cubicBezTo>
                    <a:pt x="4758" y="0"/>
                    <a:pt x="3358" y="467"/>
                    <a:pt x="2892" y="933"/>
                  </a:cubicBezTo>
                  <a:cubicBezTo>
                    <a:pt x="1492" y="2333"/>
                    <a:pt x="93" y="3732"/>
                    <a:pt x="93" y="5598"/>
                  </a:cubicBezTo>
                  <a:cubicBezTo>
                    <a:pt x="-374" y="6998"/>
                    <a:pt x="1026" y="8864"/>
                    <a:pt x="1959" y="10263"/>
                  </a:cubicBezTo>
                  <a:cubicBezTo>
                    <a:pt x="2425" y="11196"/>
                    <a:pt x="4758" y="11663"/>
                    <a:pt x="5224" y="11196"/>
                  </a:cubicBezTo>
                  <a:cubicBezTo>
                    <a:pt x="6624" y="10263"/>
                    <a:pt x="7557" y="8397"/>
                    <a:pt x="8023" y="7464"/>
                  </a:cubicBezTo>
                  <a:cubicBezTo>
                    <a:pt x="7557" y="5132"/>
                    <a:pt x="7557" y="3266"/>
                    <a:pt x="7090" y="1400"/>
                  </a:cubicBezTo>
                  <a:cubicBezTo>
                    <a:pt x="6624" y="933"/>
                    <a:pt x="5691" y="0"/>
                    <a:pt x="5691"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6" name="Freeform: Shape 185">
              <a:extLst>
                <a:ext uri="{FF2B5EF4-FFF2-40B4-BE49-F238E27FC236}">
                  <a16:creationId xmlns:a16="http://schemas.microsoft.com/office/drawing/2014/main" id="{C6A1E2F8-CB93-46BE-8B49-C0EF67E17BC3}"/>
                </a:ext>
              </a:extLst>
            </p:cNvPr>
            <p:cNvSpPr/>
            <p:nvPr/>
          </p:nvSpPr>
          <p:spPr>
            <a:xfrm>
              <a:off x="5421273" y="3317860"/>
              <a:ext cx="4665" cy="13995"/>
            </a:xfrm>
            <a:custGeom>
              <a:avLst/>
              <a:gdLst/>
              <a:ahLst/>
              <a:cxnLst/>
              <a:rect l="0" t="0" r="0" b="0"/>
              <a:pathLst>
                <a:path w="4665" h="13995">
                  <a:moveTo>
                    <a:pt x="72" y="0"/>
                  </a:moveTo>
                  <a:cubicBezTo>
                    <a:pt x="-394" y="6065"/>
                    <a:pt x="1472" y="12129"/>
                    <a:pt x="3804" y="17727"/>
                  </a:cubicBezTo>
                  <a:cubicBezTo>
                    <a:pt x="3804" y="18194"/>
                    <a:pt x="5203" y="18194"/>
                    <a:pt x="5670" y="17727"/>
                  </a:cubicBezTo>
                  <a:cubicBezTo>
                    <a:pt x="7536" y="17261"/>
                    <a:pt x="8936" y="14928"/>
                    <a:pt x="8936" y="13529"/>
                  </a:cubicBezTo>
                  <a:cubicBezTo>
                    <a:pt x="8003" y="7464"/>
                    <a:pt x="5203" y="3265"/>
                    <a:pt x="72"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7" name="Freeform: Shape 186">
              <a:extLst>
                <a:ext uri="{FF2B5EF4-FFF2-40B4-BE49-F238E27FC236}">
                  <a16:creationId xmlns:a16="http://schemas.microsoft.com/office/drawing/2014/main" id="{99F51C04-FBFE-409D-A871-3A056C013346}"/>
                </a:ext>
              </a:extLst>
            </p:cNvPr>
            <p:cNvSpPr/>
            <p:nvPr/>
          </p:nvSpPr>
          <p:spPr>
            <a:xfrm>
              <a:off x="3519213" y="1349616"/>
              <a:ext cx="9330" cy="4665"/>
            </a:xfrm>
            <a:custGeom>
              <a:avLst/>
              <a:gdLst/>
              <a:ahLst/>
              <a:cxnLst/>
              <a:rect l="0" t="0" r="0" b="0"/>
              <a:pathLst>
                <a:path w="9330" h="4665">
                  <a:moveTo>
                    <a:pt x="2982" y="7982"/>
                  </a:moveTo>
                  <a:cubicBezTo>
                    <a:pt x="4381" y="7982"/>
                    <a:pt x="4848" y="7982"/>
                    <a:pt x="5781" y="7982"/>
                  </a:cubicBezTo>
                  <a:cubicBezTo>
                    <a:pt x="8113" y="7982"/>
                    <a:pt x="10446" y="4717"/>
                    <a:pt x="9513" y="2851"/>
                  </a:cubicBezTo>
                  <a:cubicBezTo>
                    <a:pt x="8580" y="1451"/>
                    <a:pt x="6714" y="518"/>
                    <a:pt x="4848" y="52"/>
                  </a:cubicBezTo>
                  <a:cubicBezTo>
                    <a:pt x="2049" y="-415"/>
                    <a:pt x="-750" y="2384"/>
                    <a:pt x="183" y="4250"/>
                  </a:cubicBezTo>
                  <a:cubicBezTo>
                    <a:pt x="1116" y="6116"/>
                    <a:pt x="2516" y="7049"/>
                    <a:pt x="2982" y="798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8" name="Freeform: Shape 187">
              <a:extLst>
                <a:ext uri="{FF2B5EF4-FFF2-40B4-BE49-F238E27FC236}">
                  <a16:creationId xmlns:a16="http://schemas.microsoft.com/office/drawing/2014/main" id="{E5E2413C-0197-450E-98EA-368203FEF967}"/>
                </a:ext>
              </a:extLst>
            </p:cNvPr>
            <p:cNvSpPr/>
            <p:nvPr/>
          </p:nvSpPr>
          <p:spPr>
            <a:xfrm>
              <a:off x="3567198" y="1350948"/>
              <a:ext cx="4665" cy="4665"/>
            </a:xfrm>
            <a:custGeom>
              <a:avLst/>
              <a:gdLst/>
              <a:ahLst/>
              <a:cxnLst/>
              <a:rect l="0" t="0" r="0" b="0"/>
              <a:pathLst>
                <a:path w="4665" h="4665">
                  <a:moveTo>
                    <a:pt x="3514" y="6183"/>
                  </a:moveTo>
                  <a:cubicBezTo>
                    <a:pt x="6313" y="5717"/>
                    <a:pt x="7712" y="3851"/>
                    <a:pt x="7246" y="2451"/>
                  </a:cubicBezTo>
                  <a:cubicBezTo>
                    <a:pt x="6779" y="585"/>
                    <a:pt x="4913" y="-348"/>
                    <a:pt x="3047" y="119"/>
                  </a:cubicBezTo>
                  <a:cubicBezTo>
                    <a:pt x="1181" y="119"/>
                    <a:pt x="-685" y="2451"/>
                    <a:pt x="248" y="3851"/>
                  </a:cubicBezTo>
                  <a:cubicBezTo>
                    <a:pt x="1181" y="4784"/>
                    <a:pt x="2581" y="5717"/>
                    <a:pt x="3514" y="618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9" name="Freeform: Shape 188">
              <a:extLst>
                <a:ext uri="{FF2B5EF4-FFF2-40B4-BE49-F238E27FC236}">
                  <a16:creationId xmlns:a16="http://schemas.microsoft.com/office/drawing/2014/main" id="{0752B03A-ED84-4315-A459-165F85CF6BBD}"/>
                </a:ext>
              </a:extLst>
            </p:cNvPr>
            <p:cNvSpPr/>
            <p:nvPr/>
          </p:nvSpPr>
          <p:spPr>
            <a:xfrm>
              <a:off x="1726016" y="1427107"/>
              <a:ext cx="9330" cy="4665"/>
            </a:xfrm>
            <a:custGeom>
              <a:avLst/>
              <a:gdLst/>
              <a:ahLst/>
              <a:cxnLst/>
              <a:rect l="0" t="0" r="0" b="0"/>
              <a:pathLst>
                <a:path w="9330" h="4665">
                  <a:moveTo>
                    <a:pt x="127" y="2333"/>
                  </a:moveTo>
                  <a:cubicBezTo>
                    <a:pt x="-339" y="3266"/>
                    <a:pt x="594" y="4665"/>
                    <a:pt x="1060" y="5598"/>
                  </a:cubicBezTo>
                  <a:cubicBezTo>
                    <a:pt x="1993" y="7464"/>
                    <a:pt x="3859" y="7931"/>
                    <a:pt x="5725" y="7931"/>
                  </a:cubicBezTo>
                  <a:cubicBezTo>
                    <a:pt x="7591" y="7931"/>
                    <a:pt x="8991" y="6531"/>
                    <a:pt x="9457" y="4665"/>
                  </a:cubicBezTo>
                  <a:cubicBezTo>
                    <a:pt x="8991" y="3732"/>
                    <a:pt x="8524" y="1866"/>
                    <a:pt x="8058" y="1400"/>
                  </a:cubicBezTo>
                  <a:cubicBezTo>
                    <a:pt x="6658" y="467"/>
                    <a:pt x="4792" y="0"/>
                    <a:pt x="2926" y="0"/>
                  </a:cubicBezTo>
                  <a:cubicBezTo>
                    <a:pt x="1527" y="467"/>
                    <a:pt x="127" y="1400"/>
                    <a:pt x="127"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0" name="Freeform: Shape 189">
              <a:extLst>
                <a:ext uri="{FF2B5EF4-FFF2-40B4-BE49-F238E27FC236}">
                  <a16:creationId xmlns:a16="http://schemas.microsoft.com/office/drawing/2014/main" id="{D3FCB7FA-5B82-45EF-AD34-2D7AAC0F857F}"/>
                </a:ext>
              </a:extLst>
            </p:cNvPr>
            <p:cNvSpPr/>
            <p:nvPr/>
          </p:nvSpPr>
          <p:spPr>
            <a:xfrm>
              <a:off x="4645544" y="3240886"/>
              <a:ext cx="9330" cy="4665"/>
            </a:xfrm>
            <a:custGeom>
              <a:avLst/>
              <a:gdLst/>
              <a:ahLst/>
              <a:cxnLst/>
              <a:rect l="0" t="0" r="0" b="0"/>
              <a:pathLst>
                <a:path w="9330" h="4665">
                  <a:moveTo>
                    <a:pt x="12129" y="4665"/>
                  </a:moveTo>
                  <a:cubicBezTo>
                    <a:pt x="12596" y="4665"/>
                    <a:pt x="12596" y="3265"/>
                    <a:pt x="12596" y="3265"/>
                  </a:cubicBezTo>
                  <a:cubicBezTo>
                    <a:pt x="12129" y="2333"/>
                    <a:pt x="11196" y="933"/>
                    <a:pt x="10263" y="467"/>
                  </a:cubicBezTo>
                  <a:cubicBezTo>
                    <a:pt x="9330" y="0"/>
                    <a:pt x="7931" y="0"/>
                    <a:pt x="6531" y="0"/>
                  </a:cubicBezTo>
                  <a:cubicBezTo>
                    <a:pt x="4199" y="0"/>
                    <a:pt x="2333" y="467"/>
                    <a:pt x="0" y="467"/>
                  </a:cubicBezTo>
                  <a:cubicBezTo>
                    <a:pt x="2799" y="2333"/>
                    <a:pt x="6065" y="4199"/>
                    <a:pt x="8864" y="5598"/>
                  </a:cubicBezTo>
                  <a:cubicBezTo>
                    <a:pt x="9797" y="6065"/>
                    <a:pt x="11196" y="5132"/>
                    <a:pt x="12129" y="46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1" name="Freeform: Shape 190">
              <a:extLst>
                <a:ext uri="{FF2B5EF4-FFF2-40B4-BE49-F238E27FC236}">
                  <a16:creationId xmlns:a16="http://schemas.microsoft.com/office/drawing/2014/main" id="{72500630-A420-4B54-A45E-B978674E822F}"/>
                </a:ext>
              </a:extLst>
            </p:cNvPr>
            <p:cNvSpPr/>
            <p:nvPr/>
          </p:nvSpPr>
          <p:spPr>
            <a:xfrm>
              <a:off x="5071738" y="3260829"/>
              <a:ext cx="9330" cy="4665"/>
            </a:xfrm>
            <a:custGeom>
              <a:avLst/>
              <a:gdLst/>
              <a:ahLst/>
              <a:cxnLst/>
              <a:rect l="0" t="0" r="0" b="0"/>
              <a:pathLst>
                <a:path w="9330" h="4665">
                  <a:moveTo>
                    <a:pt x="660" y="2449"/>
                  </a:moveTo>
                  <a:cubicBezTo>
                    <a:pt x="193" y="2916"/>
                    <a:pt x="-273" y="3849"/>
                    <a:pt x="193" y="3849"/>
                  </a:cubicBezTo>
                  <a:cubicBezTo>
                    <a:pt x="660" y="4782"/>
                    <a:pt x="1593" y="6181"/>
                    <a:pt x="2059" y="6181"/>
                  </a:cubicBezTo>
                  <a:cubicBezTo>
                    <a:pt x="4392" y="6181"/>
                    <a:pt x="6724" y="5715"/>
                    <a:pt x="9057" y="5715"/>
                  </a:cubicBezTo>
                  <a:cubicBezTo>
                    <a:pt x="9523" y="5715"/>
                    <a:pt x="9990" y="4782"/>
                    <a:pt x="9990" y="4315"/>
                  </a:cubicBezTo>
                  <a:cubicBezTo>
                    <a:pt x="9990" y="3849"/>
                    <a:pt x="9990" y="2916"/>
                    <a:pt x="9523" y="2449"/>
                  </a:cubicBezTo>
                  <a:cubicBezTo>
                    <a:pt x="7191" y="-816"/>
                    <a:pt x="3459" y="-816"/>
                    <a:pt x="660" y="244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2" name="Freeform: Shape 191">
              <a:extLst>
                <a:ext uri="{FF2B5EF4-FFF2-40B4-BE49-F238E27FC236}">
                  <a16:creationId xmlns:a16="http://schemas.microsoft.com/office/drawing/2014/main" id="{7239E975-544B-4910-884B-F303E8E7A9FA}"/>
                </a:ext>
              </a:extLst>
            </p:cNvPr>
            <p:cNvSpPr/>
            <p:nvPr/>
          </p:nvSpPr>
          <p:spPr>
            <a:xfrm>
              <a:off x="3897227" y="1590221"/>
              <a:ext cx="4665" cy="4665"/>
            </a:xfrm>
            <a:custGeom>
              <a:avLst/>
              <a:gdLst/>
              <a:ahLst/>
              <a:cxnLst/>
              <a:rect l="0" t="0" r="0" b="0"/>
              <a:pathLst>
                <a:path w="4665" h="4665">
                  <a:moveTo>
                    <a:pt x="40" y="4828"/>
                  </a:moveTo>
                  <a:cubicBezTo>
                    <a:pt x="40" y="6694"/>
                    <a:pt x="1440" y="8094"/>
                    <a:pt x="3305" y="8560"/>
                  </a:cubicBezTo>
                  <a:cubicBezTo>
                    <a:pt x="5172" y="9027"/>
                    <a:pt x="7038" y="7627"/>
                    <a:pt x="7038" y="4362"/>
                  </a:cubicBezTo>
                  <a:cubicBezTo>
                    <a:pt x="6571" y="3429"/>
                    <a:pt x="6105" y="1563"/>
                    <a:pt x="4705" y="163"/>
                  </a:cubicBezTo>
                  <a:cubicBezTo>
                    <a:pt x="3305" y="-770"/>
                    <a:pt x="-427" y="2496"/>
                    <a:pt x="40" y="482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3" name="Freeform: Shape 192">
              <a:extLst>
                <a:ext uri="{FF2B5EF4-FFF2-40B4-BE49-F238E27FC236}">
                  <a16:creationId xmlns:a16="http://schemas.microsoft.com/office/drawing/2014/main" id="{F3E7D10A-4974-4523-9229-2B3265A9A92F}"/>
                </a:ext>
              </a:extLst>
            </p:cNvPr>
            <p:cNvSpPr/>
            <p:nvPr/>
          </p:nvSpPr>
          <p:spPr>
            <a:xfrm>
              <a:off x="1879624" y="1542972"/>
              <a:ext cx="13995" cy="4665"/>
            </a:xfrm>
            <a:custGeom>
              <a:avLst/>
              <a:gdLst/>
              <a:ahLst/>
              <a:cxnLst/>
              <a:rect l="0" t="0" r="0" b="0"/>
              <a:pathLst>
                <a:path w="13995" h="4665">
                  <a:moveTo>
                    <a:pt x="10730" y="4960"/>
                  </a:moveTo>
                  <a:cubicBezTo>
                    <a:pt x="12129" y="4494"/>
                    <a:pt x="13529" y="4027"/>
                    <a:pt x="14928" y="3561"/>
                  </a:cubicBezTo>
                  <a:cubicBezTo>
                    <a:pt x="10730" y="-638"/>
                    <a:pt x="5132" y="-171"/>
                    <a:pt x="0" y="295"/>
                  </a:cubicBezTo>
                  <a:cubicBezTo>
                    <a:pt x="2799" y="7759"/>
                    <a:pt x="2799" y="7759"/>
                    <a:pt x="10730" y="496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4" name="Freeform: Shape 193">
              <a:extLst>
                <a:ext uri="{FF2B5EF4-FFF2-40B4-BE49-F238E27FC236}">
                  <a16:creationId xmlns:a16="http://schemas.microsoft.com/office/drawing/2014/main" id="{639141AB-51CD-4526-A7D1-3DEE6EF3AE04}"/>
                </a:ext>
              </a:extLst>
            </p:cNvPr>
            <p:cNvSpPr/>
            <p:nvPr/>
          </p:nvSpPr>
          <p:spPr>
            <a:xfrm>
              <a:off x="1879158" y="1542801"/>
              <a:ext cx="4665" cy="4665"/>
            </a:xfrm>
            <a:custGeom>
              <a:avLst/>
              <a:gdLst/>
              <a:ahLst/>
              <a:cxnLst/>
              <a:rect l="0" t="0" r="0" b="0"/>
              <a:pathLst>
                <a:path>
                  <a:moveTo>
                    <a:pt x="467" y="466"/>
                  </a:moveTo>
                  <a:cubicBezTo>
                    <a:pt x="467" y="466"/>
                    <a:pt x="467" y="0"/>
                    <a:pt x="467" y="0"/>
                  </a:cubicBezTo>
                  <a:cubicBezTo>
                    <a:pt x="467" y="0"/>
                    <a:pt x="467" y="0"/>
                    <a:pt x="0" y="0"/>
                  </a:cubicBezTo>
                  <a:cubicBezTo>
                    <a:pt x="0" y="0"/>
                    <a:pt x="0" y="466"/>
                    <a:pt x="0" y="466"/>
                  </a:cubicBezTo>
                  <a:cubicBezTo>
                    <a:pt x="0" y="933"/>
                    <a:pt x="0" y="466"/>
                    <a:pt x="467"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5" name="Freeform: Shape 194">
              <a:extLst>
                <a:ext uri="{FF2B5EF4-FFF2-40B4-BE49-F238E27FC236}">
                  <a16:creationId xmlns:a16="http://schemas.microsoft.com/office/drawing/2014/main" id="{D06795D5-E149-4D83-BF3B-E2F0B6E70F66}"/>
                </a:ext>
              </a:extLst>
            </p:cNvPr>
            <p:cNvSpPr/>
            <p:nvPr/>
          </p:nvSpPr>
          <p:spPr>
            <a:xfrm>
              <a:off x="4957637" y="3090549"/>
              <a:ext cx="9330" cy="4665"/>
            </a:xfrm>
            <a:custGeom>
              <a:avLst/>
              <a:gdLst/>
              <a:ahLst/>
              <a:cxnLst/>
              <a:rect l="0" t="0" r="0" b="0"/>
              <a:pathLst>
                <a:path w="9330" h="4665">
                  <a:moveTo>
                    <a:pt x="6065" y="121"/>
                  </a:moveTo>
                  <a:cubicBezTo>
                    <a:pt x="4198" y="1054"/>
                    <a:pt x="1866" y="1987"/>
                    <a:pt x="0" y="3387"/>
                  </a:cubicBezTo>
                  <a:cubicBezTo>
                    <a:pt x="2799" y="8519"/>
                    <a:pt x="4665" y="9451"/>
                    <a:pt x="8397" y="8052"/>
                  </a:cubicBezTo>
                  <a:cubicBezTo>
                    <a:pt x="10730" y="7119"/>
                    <a:pt x="12129" y="3854"/>
                    <a:pt x="11196" y="1987"/>
                  </a:cubicBezTo>
                  <a:cubicBezTo>
                    <a:pt x="10263" y="588"/>
                    <a:pt x="7931" y="-345"/>
                    <a:pt x="6065" y="12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6" name="Freeform: Shape 195">
              <a:extLst>
                <a:ext uri="{FF2B5EF4-FFF2-40B4-BE49-F238E27FC236}">
                  <a16:creationId xmlns:a16="http://schemas.microsoft.com/office/drawing/2014/main" id="{C74EE8D9-C9BB-42B6-BC38-B08009808D43}"/>
                </a:ext>
              </a:extLst>
            </p:cNvPr>
            <p:cNvSpPr/>
            <p:nvPr/>
          </p:nvSpPr>
          <p:spPr>
            <a:xfrm>
              <a:off x="4953905" y="3077842"/>
              <a:ext cx="4665" cy="13995"/>
            </a:xfrm>
            <a:custGeom>
              <a:avLst/>
              <a:gdLst/>
              <a:ahLst/>
              <a:cxnLst/>
              <a:rect l="0" t="0" r="0" b="0"/>
              <a:pathLst>
                <a:path w="4665" h="13995">
                  <a:moveTo>
                    <a:pt x="6998" y="2566"/>
                  </a:moveTo>
                  <a:cubicBezTo>
                    <a:pt x="6998" y="2099"/>
                    <a:pt x="6531" y="1166"/>
                    <a:pt x="6531" y="700"/>
                  </a:cubicBezTo>
                  <a:cubicBezTo>
                    <a:pt x="5598" y="-233"/>
                    <a:pt x="4665" y="-233"/>
                    <a:pt x="3732" y="700"/>
                  </a:cubicBezTo>
                  <a:cubicBezTo>
                    <a:pt x="2333" y="1633"/>
                    <a:pt x="1399" y="3032"/>
                    <a:pt x="0" y="4432"/>
                  </a:cubicBezTo>
                  <a:cubicBezTo>
                    <a:pt x="0" y="8164"/>
                    <a:pt x="0" y="11896"/>
                    <a:pt x="0" y="16095"/>
                  </a:cubicBezTo>
                  <a:cubicBezTo>
                    <a:pt x="1399" y="16095"/>
                    <a:pt x="2333" y="16095"/>
                    <a:pt x="3732" y="16095"/>
                  </a:cubicBezTo>
                  <a:cubicBezTo>
                    <a:pt x="4665" y="13295"/>
                    <a:pt x="5598" y="10963"/>
                    <a:pt x="6531" y="8164"/>
                  </a:cubicBezTo>
                  <a:cubicBezTo>
                    <a:pt x="6998" y="6298"/>
                    <a:pt x="6998" y="4432"/>
                    <a:pt x="6998" y="25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7" name="Freeform: Shape 196">
              <a:extLst>
                <a:ext uri="{FF2B5EF4-FFF2-40B4-BE49-F238E27FC236}">
                  <a16:creationId xmlns:a16="http://schemas.microsoft.com/office/drawing/2014/main" id="{E235634C-611D-4DB5-B02D-BB6D26F35981}"/>
                </a:ext>
              </a:extLst>
            </p:cNvPr>
            <p:cNvSpPr/>
            <p:nvPr/>
          </p:nvSpPr>
          <p:spPr>
            <a:xfrm>
              <a:off x="4953555" y="3082274"/>
              <a:ext cx="4665" cy="4665"/>
            </a:xfrm>
            <a:custGeom>
              <a:avLst/>
              <a:gdLst/>
              <a:ahLst/>
              <a:cxnLst/>
              <a:rect l="0" t="0" r="0" b="0"/>
              <a:pathLst>
                <a:path>
                  <a:moveTo>
                    <a:pt x="350" y="0"/>
                  </a:moveTo>
                  <a:cubicBezTo>
                    <a:pt x="350" y="0"/>
                    <a:pt x="350" y="0"/>
                    <a:pt x="350" y="0"/>
                  </a:cubicBezTo>
                  <a:cubicBezTo>
                    <a:pt x="-117" y="0"/>
                    <a:pt x="-117" y="0"/>
                    <a:pt x="350" y="0"/>
                  </a:cubicBezTo>
                  <a:cubicBezTo>
                    <a:pt x="-117" y="467"/>
                    <a:pt x="-117" y="467"/>
                    <a:pt x="350" y="0"/>
                  </a:cubicBezTo>
                  <a:cubicBezTo>
                    <a:pt x="-117" y="0"/>
                    <a:pt x="350" y="0"/>
                    <a:pt x="35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8" name="Freeform: Shape 197">
              <a:extLst>
                <a:ext uri="{FF2B5EF4-FFF2-40B4-BE49-F238E27FC236}">
                  <a16:creationId xmlns:a16="http://schemas.microsoft.com/office/drawing/2014/main" id="{5AB51CB7-4F61-404C-A871-3F42933CEACB}"/>
                </a:ext>
              </a:extLst>
            </p:cNvPr>
            <p:cNvSpPr/>
            <p:nvPr/>
          </p:nvSpPr>
          <p:spPr>
            <a:xfrm>
              <a:off x="4957170" y="3093936"/>
              <a:ext cx="4665" cy="4665"/>
            </a:xfrm>
            <a:custGeom>
              <a:avLst/>
              <a:gdLst/>
              <a:ahLst/>
              <a:cxnLst/>
              <a:rect l="0" t="0" r="0" b="0"/>
              <a:pathLst>
                <a:path>
                  <a:moveTo>
                    <a:pt x="0" y="0"/>
                  </a:moveTo>
                  <a:cubicBezTo>
                    <a:pt x="0" y="0"/>
                    <a:pt x="0" y="467"/>
                    <a:pt x="0" y="467"/>
                  </a:cubicBezTo>
                  <a:cubicBezTo>
                    <a:pt x="0" y="467"/>
                    <a:pt x="467" y="467"/>
                    <a:pt x="467" y="0"/>
                  </a:cubicBezTo>
                  <a:cubicBezTo>
                    <a:pt x="467" y="0"/>
                    <a:pt x="467" y="0"/>
                    <a:pt x="0" y="0"/>
                  </a:cubicBezTo>
                  <a:cubicBezTo>
                    <a:pt x="467" y="0"/>
                    <a:pt x="467"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9" name="Freeform: Shape 198">
              <a:extLst>
                <a:ext uri="{FF2B5EF4-FFF2-40B4-BE49-F238E27FC236}">
                  <a16:creationId xmlns:a16="http://schemas.microsoft.com/office/drawing/2014/main" id="{7F8D8F8F-7078-43D4-856F-2B5322513866}"/>
                </a:ext>
              </a:extLst>
            </p:cNvPr>
            <p:cNvSpPr/>
            <p:nvPr/>
          </p:nvSpPr>
          <p:spPr>
            <a:xfrm>
              <a:off x="2024992" y="3014914"/>
              <a:ext cx="4665" cy="4665"/>
            </a:xfrm>
            <a:custGeom>
              <a:avLst/>
              <a:gdLst/>
              <a:ahLst/>
              <a:cxnLst/>
              <a:rect l="0" t="0" r="0" b="0"/>
              <a:pathLst>
                <a:path w="4665" h="4665">
                  <a:moveTo>
                    <a:pt x="4382" y="1116"/>
                  </a:moveTo>
                  <a:cubicBezTo>
                    <a:pt x="3915" y="183"/>
                    <a:pt x="2049" y="-284"/>
                    <a:pt x="1116" y="183"/>
                  </a:cubicBezTo>
                  <a:cubicBezTo>
                    <a:pt x="183" y="649"/>
                    <a:pt x="-284" y="2516"/>
                    <a:pt x="183" y="3448"/>
                  </a:cubicBezTo>
                  <a:cubicBezTo>
                    <a:pt x="1116" y="4848"/>
                    <a:pt x="2049" y="6714"/>
                    <a:pt x="3448" y="7647"/>
                  </a:cubicBezTo>
                  <a:cubicBezTo>
                    <a:pt x="3915" y="8114"/>
                    <a:pt x="5315" y="6714"/>
                    <a:pt x="6714" y="5781"/>
                  </a:cubicBezTo>
                  <a:cubicBezTo>
                    <a:pt x="6248" y="4382"/>
                    <a:pt x="5781" y="2516"/>
                    <a:pt x="4382" y="111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0" name="Freeform: Shape 199">
              <a:extLst>
                <a:ext uri="{FF2B5EF4-FFF2-40B4-BE49-F238E27FC236}">
                  <a16:creationId xmlns:a16="http://schemas.microsoft.com/office/drawing/2014/main" id="{3DB71502-0575-4BD2-8965-C6AFF13BA5FF}"/>
                </a:ext>
              </a:extLst>
            </p:cNvPr>
            <p:cNvSpPr/>
            <p:nvPr/>
          </p:nvSpPr>
          <p:spPr>
            <a:xfrm>
              <a:off x="2018519" y="2987573"/>
              <a:ext cx="4665" cy="4665"/>
            </a:xfrm>
            <a:custGeom>
              <a:avLst/>
              <a:gdLst/>
              <a:ahLst/>
              <a:cxnLst/>
              <a:rect l="0" t="0" r="0" b="0"/>
              <a:pathLst>
                <a:path w="4665" h="4665">
                  <a:moveTo>
                    <a:pt x="8521" y="2333"/>
                  </a:moveTo>
                  <a:cubicBezTo>
                    <a:pt x="7588" y="1400"/>
                    <a:pt x="7122" y="0"/>
                    <a:pt x="6189" y="0"/>
                  </a:cubicBezTo>
                  <a:cubicBezTo>
                    <a:pt x="3390" y="0"/>
                    <a:pt x="1057" y="933"/>
                    <a:pt x="124" y="3732"/>
                  </a:cubicBezTo>
                  <a:cubicBezTo>
                    <a:pt x="-342" y="4665"/>
                    <a:pt x="590" y="6531"/>
                    <a:pt x="1524" y="6998"/>
                  </a:cubicBezTo>
                  <a:cubicBezTo>
                    <a:pt x="4323" y="7464"/>
                    <a:pt x="7588" y="5132"/>
                    <a:pt x="8521"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1" name="Freeform: Shape 200">
              <a:extLst>
                <a:ext uri="{FF2B5EF4-FFF2-40B4-BE49-F238E27FC236}">
                  <a16:creationId xmlns:a16="http://schemas.microsoft.com/office/drawing/2014/main" id="{F8E03746-5686-4A97-8F98-851881C976A7}"/>
                </a:ext>
              </a:extLst>
            </p:cNvPr>
            <p:cNvSpPr/>
            <p:nvPr/>
          </p:nvSpPr>
          <p:spPr>
            <a:xfrm>
              <a:off x="1953624" y="1997828"/>
              <a:ext cx="4665" cy="4665"/>
            </a:xfrm>
            <a:custGeom>
              <a:avLst/>
              <a:gdLst/>
              <a:ahLst/>
              <a:cxnLst/>
              <a:rect l="0" t="0" r="0" b="0"/>
              <a:pathLst>
                <a:path w="4665" h="4665">
                  <a:moveTo>
                    <a:pt x="1574" y="284"/>
                  </a:moveTo>
                  <a:cubicBezTo>
                    <a:pt x="175" y="750"/>
                    <a:pt x="-292" y="1683"/>
                    <a:pt x="175" y="3083"/>
                  </a:cubicBezTo>
                  <a:cubicBezTo>
                    <a:pt x="1108" y="5415"/>
                    <a:pt x="2507" y="7748"/>
                    <a:pt x="4840" y="8214"/>
                  </a:cubicBezTo>
                  <a:cubicBezTo>
                    <a:pt x="6240" y="8681"/>
                    <a:pt x="7639" y="6815"/>
                    <a:pt x="9039" y="6348"/>
                  </a:cubicBezTo>
                  <a:cubicBezTo>
                    <a:pt x="9039" y="4949"/>
                    <a:pt x="9039" y="4482"/>
                    <a:pt x="9039" y="4016"/>
                  </a:cubicBezTo>
                  <a:cubicBezTo>
                    <a:pt x="7639" y="750"/>
                    <a:pt x="4840" y="-649"/>
                    <a:pt x="1574" y="28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2" name="Freeform: Shape 201">
              <a:extLst>
                <a:ext uri="{FF2B5EF4-FFF2-40B4-BE49-F238E27FC236}">
                  <a16:creationId xmlns:a16="http://schemas.microsoft.com/office/drawing/2014/main" id="{C7D52F74-26AE-4926-90D6-EC309239DA55}"/>
                </a:ext>
              </a:extLst>
            </p:cNvPr>
            <p:cNvSpPr/>
            <p:nvPr/>
          </p:nvSpPr>
          <p:spPr>
            <a:xfrm>
              <a:off x="1769002" y="2841556"/>
              <a:ext cx="4665" cy="4665"/>
            </a:xfrm>
            <a:custGeom>
              <a:avLst/>
              <a:gdLst/>
              <a:ahLst/>
              <a:cxnLst/>
              <a:rect l="0" t="0" r="0" b="0"/>
              <a:pathLst>
                <a:path w="4665" h="4665">
                  <a:moveTo>
                    <a:pt x="3792" y="0"/>
                  </a:moveTo>
                  <a:cubicBezTo>
                    <a:pt x="1926" y="0"/>
                    <a:pt x="-406" y="3266"/>
                    <a:pt x="60" y="5598"/>
                  </a:cubicBezTo>
                  <a:cubicBezTo>
                    <a:pt x="527" y="7464"/>
                    <a:pt x="1926" y="8397"/>
                    <a:pt x="3792" y="8864"/>
                  </a:cubicBezTo>
                  <a:cubicBezTo>
                    <a:pt x="5658" y="9330"/>
                    <a:pt x="7524" y="7464"/>
                    <a:pt x="7058" y="5598"/>
                  </a:cubicBezTo>
                  <a:cubicBezTo>
                    <a:pt x="7058" y="2799"/>
                    <a:pt x="5192" y="467"/>
                    <a:pt x="3792"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3" name="Freeform: Shape 202">
              <a:extLst>
                <a:ext uri="{FF2B5EF4-FFF2-40B4-BE49-F238E27FC236}">
                  <a16:creationId xmlns:a16="http://schemas.microsoft.com/office/drawing/2014/main" id="{96C9800A-C2B3-4948-9FE2-909D7357AF93}"/>
                </a:ext>
              </a:extLst>
            </p:cNvPr>
            <p:cNvSpPr/>
            <p:nvPr/>
          </p:nvSpPr>
          <p:spPr>
            <a:xfrm>
              <a:off x="1785649" y="2810300"/>
              <a:ext cx="4665" cy="9330"/>
            </a:xfrm>
            <a:custGeom>
              <a:avLst/>
              <a:gdLst/>
              <a:ahLst/>
              <a:cxnLst/>
              <a:rect l="0" t="0" r="0" b="0"/>
              <a:pathLst>
                <a:path w="4665" h="9330">
                  <a:moveTo>
                    <a:pt x="3939" y="10263"/>
                  </a:moveTo>
                  <a:cubicBezTo>
                    <a:pt x="7205" y="7931"/>
                    <a:pt x="6272" y="1866"/>
                    <a:pt x="2073" y="0"/>
                  </a:cubicBezTo>
                  <a:cubicBezTo>
                    <a:pt x="1607" y="0"/>
                    <a:pt x="674" y="0"/>
                    <a:pt x="674" y="467"/>
                  </a:cubicBezTo>
                  <a:cubicBezTo>
                    <a:pt x="-726" y="4199"/>
                    <a:pt x="207" y="7464"/>
                    <a:pt x="2073" y="10730"/>
                  </a:cubicBezTo>
                  <a:cubicBezTo>
                    <a:pt x="2540" y="10730"/>
                    <a:pt x="3939" y="10263"/>
                    <a:pt x="3939" y="1026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4" name="Freeform: Shape 203">
              <a:extLst>
                <a:ext uri="{FF2B5EF4-FFF2-40B4-BE49-F238E27FC236}">
                  <a16:creationId xmlns:a16="http://schemas.microsoft.com/office/drawing/2014/main" id="{F5CA880C-3A82-4EE9-A606-7E90894F65DB}"/>
                </a:ext>
              </a:extLst>
            </p:cNvPr>
            <p:cNvSpPr/>
            <p:nvPr/>
          </p:nvSpPr>
          <p:spPr>
            <a:xfrm>
              <a:off x="1765797" y="2808641"/>
              <a:ext cx="4665" cy="4665"/>
            </a:xfrm>
            <a:custGeom>
              <a:avLst/>
              <a:gdLst/>
              <a:ahLst/>
              <a:cxnLst/>
              <a:rect l="0" t="0" r="0" b="0"/>
              <a:pathLst>
                <a:path w="4665" h="4665">
                  <a:moveTo>
                    <a:pt x="467" y="1659"/>
                  </a:moveTo>
                  <a:cubicBezTo>
                    <a:pt x="0" y="2125"/>
                    <a:pt x="0" y="3991"/>
                    <a:pt x="0" y="4924"/>
                  </a:cubicBezTo>
                  <a:cubicBezTo>
                    <a:pt x="0" y="5391"/>
                    <a:pt x="933" y="5857"/>
                    <a:pt x="1399" y="5857"/>
                  </a:cubicBezTo>
                  <a:cubicBezTo>
                    <a:pt x="4199" y="6324"/>
                    <a:pt x="6531" y="4924"/>
                    <a:pt x="8397" y="3058"/>
                  </a:cubicBezTo>
                  <a:cubicBezTo>
                    <a:pt x="8864" y="2592"/>
                    <a:pt x="8864" y="1659"/>
                    <a:pt x="8864" y="1192"/>
                  </a:cubicBezTo>
                  <a:cubicBezTo>
                    <a:pt x="8397" y="726"/>
                    <a:pt x="7931" y="259"/>
                    <a:pt x="7464" y="259"/>
                  </a:cubicBezTo>
                  <a:cubicBezTo>
                    <a:pt x="5132" y="-207"/>
                    <a:pt x="2333" y="-207"/>
                    <a:pt x="467" y="16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5" name="Freeform: Shape 204">
              <a:extLst>
                <a:ext uri="{FF2B5EF4-FFF2-40B4-BE49-F238E27FC236}">
                  <a16:creationId xmlns:a16="http://schemas.microsoft.com/office/drawing/2014/main" id="{8EB8B4D1-D617-461C-BCF0-1C8F4E20C82B}"/>
                </a:ext>
              </a:extLst>
            </p:cNvPr>
            <p:cNvSpPr/>
            <p:nvPr/>
          </p:nvSpPr>
          <p:spPr>
            <a:xfrm>
              <a:off x="1835649" y="2907383"/>
              <a:ext cx="4665" cy="4665"/>
            </a:xfrm>
            <a:custGeom>
              <a:avLst/>
              <a:gdLst/>
              <a:ahLst/>
              <a:cxnLst/>
              <a:rect l="0" t="0" r="0" b="0"/>
              <a:pathLst>
                <a:path w="4665" h="4665">
                  <a:moveTo>
                    <a:pt x="6189" y="5082"/>
                  </a:moveTo>
                  <a:cubicBezTo>
                    <a:pt x="6655" y="5082"/>
                    <a:pt x="7588" y="4149"/>
                    <a:pt x="7588" y="4149"/>
                  </a:cubicBezTo>
                  <a:cubicBezTo>
                    <a:pt x="7588" y="3216"/>
                    <a:pt x="7122" y="1816"/>
                    <a:pt x="6655" y="883"/>
                  </a:cubicBezTo>
                  <a:cubicBezTo>
                    <a:pt x="5256" y="-516"/>
                    <a:pt x="3390" y="-50"/>
                    <a:pt x="1524" y="883"/>
                  </a:cubicBezTo>
                  <a:cubicBezTo>
                    <a:pt x="591" y="1350"/>
                    <a:pt x="-342" y="3216"/>
                    <a:pt x="124" y="3682"/>
                  </a:cubicBezTo>
                  <a:cubicBezTo>
                    <a:pt x="124" y="4615"/>
                    <a:pt x="1990" y="5082"/>
                    <a:pt x="2923" y="5548"/>
                  </a:cubicBezTo>
                  <a:cubicBezTo>
                    <a:pt x="3856" y="5548"/>
                    <a:pt x="5256" y="5548"/>
                    <a:pt x="6189" y="508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6" name="Freeform: Shape 205">
              <a:extLst>
                <a:ext uri="{FF2B5EF4-FFF2-40B4-BE49-F238E27FC236}">
                  <a16:creationId xmlns:a16="http://schemas.microsoft.com/office/drawing/2014/main" id="{9F0E2000-A23C-493A-BFFD-10F1AD876527}"/>
                </a:ext>
              </a:extLst>
            </p:cNvPr>
            <p:cNvSpPr/>
            <p:nvPr/>
          </p:nvSpPr>
          <p:spPr>
            <a:xfrm>
              <a:off x="5412015" y="3313661"/>
              <a:ext cx="4665" cy="4665"/>
            </a:xfrm>
            <a:custGeom>
              <a:avLst/>
              <a:gdLst/>
              <a:ahLst/>
              <a:cxnLst/>
              <a:rect l="0" t="0" r="0" b="0"/>
              <a:pathLst>
                <a:path>
                  <a:moveTo>
                    <a:pt x="0" y="0"/>
                  </a:moveTo>
                  <a:cubicBezTo>
                    <a:pt x="0" y="0"/>
                    <a:pt x="466" y="466"/>
                    <a:pt x="466" y="466"/>
                  </a:cubicBezTo>
                  <a:cubicBezTo>
                    <a:pt x="933" y="466"/>
                    <a:pt x="933" y="466"/>
                    <a:pt x="1400" y="466"/>
                  </a:cubicBezTo>
                  <a:cubicBezTo>
                    <a:pt x="1400" y="466"/>
                    <a:pt x="933" y="0"/>
                    <a:pt x="933" y="0"/>
                  </a:cubicBezTo>
                  <a:cubicBezTo>
                    <a:pt x="466"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7" name="Freeform: Shape 206">
              <a:extLst>
                <a:ext uri="{FF2B5EF4-FFF2-40B4-BE49-F238E27FC236}">
                  <a16:creationId xmlns:a16="http://schemas.microsoft.com/office/drawing/2014/main" id="{96D32663-FCED-45F7-9130-CE2A634B8EBD}"/>
                </a:ext>
              </a:extLst>
            </p:cNvPr>
            <p:cNvSpPr/>
            <p:nvPr/>
          </p:nvSpPr>
          <p:spPr>
            <a:xfrm>
              <a:off x="5398019" y="3306436"/>
              <a:ext cx="13995" cy="4665"/>
            </a:xfrm>
            <a:custGeom>
              <a:avLst/>
              <a:gdLst/>
              <a:ahLst/>
              <a:cxnLst/>
              <a:rect l="0" t="0" r="0" b="0"/>
              <a:pathLst>
                <a:path w="13995" h="4665">
                  <a:moveTo>
                    <a:pt x="0" y="227"/>
                  </a:moveTo>
                  <a:cubicBezTo>
                    <a:pt x="3732" y="4892"/>
                    <a:pt x="7931" y="7225"/>
                    <a:pt x="13995" y="7225"/>
                  </a:cubicBezTo>
                  <a:cubicBezTo>
                    <a:pt x="10730" y="1160"/>
                    <a:pt x="6065" y="-706"/>
                    <a:pt x="0" y="22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8" name="Freeform: Shape 207">
              <a:extLst>
                <a:ext uri="{FF2B5EF4-FFF2-40B4-BE49-F238E27FC236}">
                  <a16:creationId xmlns:a16="http://schemas.microsoft.com/office/drawing/2014/main" id="{01E70B92-BEB7-466E-B36A-584FA441808C}"/>
                </a:ext>
              </a:extLst>
            </p:cNvPr>
            <p:cNvSpPr/>
            <p:nvPr/>
          </p:nvSpPr>
          <p:spPr>
            <a:xfrm>
              <a:off x="5019048" y="3222692"/>
              <a:ext cx="23325" cy="51316"/>
            </a:xfrm>
            <a:custGeom>
              <a:avLst/>
              <a:gdLst/>
              <a:ahLst/>
              <a:cxnLst/>
              <a:rect l="0" t="0" r="0" b="0"/>
              <a:pathLst>
                <a:path w="23325" h="51315">
                  <a:moveTo>
                    <a:pt x="3900" y="51782"/>
                  </a:moveTo>
                  <a:cubicBezTo>
                    <a:pt x="5300" y="50849"/>
                    <a:pt x="6699" y="49916"/>
                    <a:pt x="8099" y="48983"/>
                  </a:cubicBezTo>
                  <a:cubicBezTo>
                    <a:pt x="8099" y="48983"/>
                    <a:pt x="8565" y="49450"/>
                    <a:pt x="8565" y="49450"/>
                  </a:cubicBezTo>
                  <a:lnTo>
                    <a:pt x="8099" y="48983"/>
                  </a:lnTo>
                  <a:cubicBezTo>
                    <a:pt x="9498" y="48983"/>
                    <a:pt x="10431" y="48983"/>
                    <a:pt x="11831" y="48517"/>
                  </a:cubicBezTo>
                  <a:cubicBezTo>
                    <a:pt x="11364" y="45718"/>
                    <a:pt x="10431" y="42452"/>
                    <a:pt x="9965" y="39653"/>
                  </a:cubicBezTo>
                  <a:cubicBezTo>
                    <a:pt x="9498" y="37787"/>
                    <a:pt x="10431" y="35921"/>
                    <a:pt x="12297" y="34988"/>
                  </a:cubicBezTo>
                  <a:cubicBezTo>
                    <a:pt x="12764" y="34521"/>
                    <a:pt x="13697" y="34521"/>
                    <a:pt x="14164" y="34521"/>
                  </a:cubicBezTo>
                  <a:cubicBezTo>
                    <a:pt x="17429" y="33588"/>
                    <a:pt x="20228" y="32655"/>
                    <a:pt x="18829" y="28457"/>
                  </a:cubicBezTo>
                  <a:cubicBezTo>
                    <a:pt x="18362" y="27057"/>
                    <a:pt x="19295" y="24725"/>
                    <a:pt x="20228" y="23325"/>
                  </a:cubicBezTo>
                  <a:cubicBezTo>
                    <a:pt x="21628" y="21459"/>
                    <a:pt x="23960" y="19593"/>
                    <a:pt x="23960" y="16794"/>
                  </a:cubicBezTo>
                  <a:cubicBezTo>
                    <a:pt x="23960" y="15861"/>
                    <a:pt x="23494" y="13995"/>
                    <a:pt x="22561" y="13529"/>
                  </a:cubicBezTo>
                  <a:cubicBezTo>
                    <a:pt x="20694" y="13062"/>
                    <a:pt x="18829" y="12596"/>
                    <a:pt x="16962" y="12596"/>
                  </a:cubicBezTo>
                  <a:cubicBezTo>
                    <a:pt x="15096" y="12596"/>
                    <a:pt x="13230" y="12129"/>
                    <a:pt x="12297" y="10263"/>
                  </a:cubicBezTo>
                  <a:cubicBezTo>
                    <a:pt x="11364" y="8397"/>
                    <a:pt x="11831" y="7931"/>
                    <a:pt x="14630" y="6065"/>
                  </a:cubicBezTo>
                  <a:cubicBezTo>
                    <a:pt x="15563" y="5598"/>
                    <a:pt x="16962" y="5131"/>
                    <a:pt x="17896" y="4199"/>
                  </a:cubicBezTo>
                  <a:cubicBezTo>
                    <a:pt x="18362" y="3732"/>
                    <a:pt x="18362" y="2333"/>
                    <a:pt x="17896" y="933"/>
                  </a:cubicBezTo>
                  <a:cubicBezTo>
                    <a:pt x="17896" y="466"/>
                    <a:pt x="16962" y="0"/>
                    <a:pt x="16496" y="0"/>
                  </a:cubicBezTo>
                  <a:cubicBezTo>
                    <a:pt x="2967" y="3732"/>
                    <a:pt x="168" y="11663"/>
                    <a:pt x="1101" y="24258"/>
                  </a:cubicBezTo>
                  <a:cubicBezTo>
                    <a:pt x="1101" y="26591"/>
                    <a:pt x="2034" y="29390"/>
                    <a:pt x="2501" y="31722"/>
                  </a:cubicBezTo>
                  <a:cubicBezTo>
                    <a:pt x="3434" y="35921"/>
                    <a:pt x="4367" y="40586"/>
                    <a:pt x="5300" y="44785"/>
                  </a:cubicBezTo>
                  <a:lnTo>
                    <a:pt x="4833" y="44318"/>
                  </a:lnTo>
                  <a:cubicBezTo>
                    <a:pt x="4833" y="44318"/>
                    <a:pt x="5300" y="44318"/>
                    <a:pt x="5300" y="44785"/>
                  </a:cubicBezTo>
                  <a:cubicBezTo>
                    <a:pt x="4367" y="45251"/>
                    <a:pt x="2967" y="45251"/>
                    <a:pt x="2034" y="45718"/>
                  </a:cubicBezTo>
                  <a:cubicBezTo>
                    <a:pt x="168" y="46651"/>
                    <a:pt x="-298" y="48517"/>
                    <a:pt x="168" y="49916"/>
                  </a:cubicBezTo>
                  <a:cubicBezTo>
                    <a:pt x="168" y="51782"/>
                    <a:pt x="2034" y="52715"/>
                    <a:pt x="3900" y="5178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9" name="Freeform: Shape 208">
              <a:extLst>
                <a:ext uri="{FF2B5EF4-FFF2-40B4-BE49-F238E27FC236}">
                  <a16:creationId xmlns:a16="http://schemas.microsoft.com/office/drawing/2014/main" id="{873E8F05-C803-4AEE-9BDE-E2D9E86F04C0}"/>
                </a:ext>
              </a:extLst>
            </p:cNvPr>
            <p:cNvSpPr/>
            <p:nvPr/>
          </p:nvSpPr>
          <p:spPr>
            <a:xfrm>
              <a:off x="4459200" y="3039647"/>
              <a:ext cx="4665" cy="9330"/>
            </a:xfrm>
            <a:custGeom>
              <a:avLst/>
              <a:gdLst/>
              <a:ahLst/>
              <a:cxnLst/>
              <a:rect l="0" t="0" r="0" b="0"/>
              <a:pathLst>
                <a:path h="9330">
                  <a:moveTo>
                    <a:pt x="3006" y="175"/>
                  </a:moveTo>
                  <a:cubicBezTo>
                    <a:pt x="2073" y="-292"/>
                    <a:pt x="1140" y="175"/>
                    <a:pt x="674" y="1574"/>
                  </a:cubicBezTo>
                  <a:cubicBezTo>
                    <a:pt x="207" y="2974"/>
                    <a:pt x="207" y="3907"/>
                    <a:pt x="207" y="5773"/>
                  </a:cubicBezTo>
                  <a:cubicBezTo>
                    <a:pt x="207" y="6706"/>
                    <a:pt x="-259" y="7639"/>
                    <a:pt x="207" y="9039"/>
                  </a:cubicBezTo>
                  <a:cubicBezTo>
                    <a:pt x="674" y="9972"/>
                    <a:pt x="1607" y="10905"/>
                    <a:pt x="2073" y="11838"/>
                  </a:cubicBezTo>
                  <a:cubicBezTo>
                    <a:pt x="2540" y="10905"/>
                    <a:pt x="3939" y="9972"/>
                    <a:pt x="3939" y="9039"/>
                  </a:cubicBezTo>
                  <a:cubicBezTo>
                    <a:pt x="3939" y="6706"/>
                    <a:pt x="3939" y="3907"/>
                    <a:pt x="3939" y="1574"/>
                  </a:cubicBezTo>
                  <a:cubicBezTo>
                    <a:pt x="3939" y="1108"/>
                    <a:pt x="3473" y="641"/>
                    <a:pt x="3006"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0" name="Freeform: Shape 209">
              <a:extLst>
                <a:ext uri="{FF2B5EF4-FFF2-40B4-BE49-F238E27FC236}">
                  <a16:creationId xmlns:a16="http://schemas.microsoft.com/office/drawing/2014/main" id="{11464204-7F81-4C46-9F06-5764106C8864}"/>
                </a:ext>
              </a:extLst>
            </p:cNvPr>
            <p:cNvSpPr/>
            <p:nvPr/>
          </p:nvSpPr>
          <p:spPr>
            <a:xfrm>
              <a:off x="5077529" y="3381385"/>
              <a:ext cx="4665" cy="9330"/>
            </a:xfrm>
            <a:custGeom>
              <a:avLst/>
              <a:gdLst/>
              <a:ahLst/>
              <a:cxnLst/>
              <a:rect l="0" t="0" r="0" b="0"/>
              <a:pathLst>
                <a:path w="4665" h="9330">
                  <a:moveTo>
                    <a:pt x="2333" y="1319"/>
                  </a:moveTo>
                  <a:cubicBezTo>
                    <a:pt x="1399" y="2719"/>
                    <a:pt x="466" y="4585"/>
                    <a:pt x="0" y="6451"/>
                  </a:cubicBezTo>
                  <a:cubicBezTo>
                    <a:pt x="0" y="7384"/>
                    <a:pt x="933" y="8317"/>
                    <a:pt x="1866" y="9250"/>
                  </a:cubicBezTo>
                  <a:cubicBezTo>
                    <a:pt x="2333" y="9717"/>
                    <a:pt x="3265" y="9250"/>
                    <a:pt x="3732" y="9250"/>
                  </a:cubicBezTo>
                  <a:cubicBezTo>
                    <a:pt x="6065" y="8317"/>
                    <a:pt x="7930" y="6451"/>
                    <a:pt x="7464" y="3185"/>
                  </a:cubicBezTo>
                  <a:cubicBezTo>
                    <a:pt x="6998" y="2253"/>
                    <a:pt x="6531" y="386"/>
                    <a:pt x="5598" y="386"/>
                  </a:cubicBezTo>
                  <a:cubicBezTo>
                    <a:pt x="4665" y="-547"/>
                    <a:pt x="2799" y="386"/>
                    <a:pt x="2333" y="131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1" name="Freeform: Shape 210">
              <a:extLst>
                <a:ext uri="{FF2B5EF4-FFF2-40B4-BE49-F238E27FC236}">
                  <a16:creationId xmlns:a16="http://schemas.microsoft.com/office/drawing/2014/main" id="{27D098CB-6E3F-46D2-9B80-676EBB296AB9}"/>
                </a:ext>
              </a:extLst>
            </p:cNvPr>
            <p:cNvSpPr/>
            <p:nvPr/>
          </p:nvSpPr>
          <p:spPr>
            <a:xfrm>
              <a:off x="3853415" y="1702813"/>
              <a:ext cx="4665" cy="4665"/>
            </a:xfrm>
            <a:custGeom>
              <a:avLst/>
              <a:gdLst/>
              <a:ahLst/>
              <a:cxnLst/>
              <a:rect l="0" t="0" r="0" b="0"/>
              <a:pathLst>
                <a:path w="4665" h="4665">
                  <a:moveTo>
                    <a:pt x="5598" y="8397"/>
                  </a:moveTo>
                  <a:cubicBezTo>
                    <a:pt x="6065" y="8397"/>
                    <a:pt x="6065" y="7464"/>
                    <a:pt x="6531" y="6998"/>
                  </a:cubicBezTo>
                  <a:cubicBezTo>
                    <a:pt x="6531" y="5598"/>
                    <a:pt x="6531" y="3732"/>
                    <a:pt x="5598" y="1866"/>
                  </a:cubicBezTo>
                  <a:cubicBezTo>
                    <a:pt x="5131" y="933"/>
                    <a:pt x="3732" y="0"/>
                    <a:pt x="3266" y="0"/>
                  </a:cubicBezTo>
                  <a:cubicBezTo>
                    <a:pt x="2333" y="0"/>
                    <a:pt x="933" y="933"/>
                    <a:pt x="466" y="1866"/>
                  </a:cubicBezTo>
                  <a:cubicBezTo>
                    <a:pt x="-466" y="4199"/>
                    <a:pt x="0" y="6531"/>
                    <a:pt x="1866" y="8397"/>
                  </a:cubicBezTo>
                  <a:cubicBezTo>
                    <a:pt x="3266" y="8864"/>
                    <a:pt x="4665" y="8397"/>
                    <a:pt x="5598" y="83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2" name="Freeform: Shape 211">
              <a:extLst>
                <a:ext uri="{FF2B5EF4-FFF2-40B4-BE49-F238E27FC236}">
                  <a16:creationId xmlns:a16="http://schemas.microsoft.com/office/drawing/2014/main" id="{A4883197-709E-46BB-A71D-E5CDC249795A}"/>
                </a:ext>
              </a:extLst>
            </p:cNvPr>
            <p:cNvSpPr/>
            <p:nvPr/>
          </p:nvSpPr>
          <p:spPr>
            <a:xfrm>
              <a:off x="2014911" y="1825971"/>
              <a:ext cx="4665" cy="4665"/>
            </a:xfrm>
            <a:custGeom>
              <a:avLst/>
              <a:gdLst/>
              <a:ahLst/>
              <a:cxnLst/>
              <a:rect l="0" t="0" r="0" b="0"/>
              <a:pathLst>
                <a:path w="4665" h="4665">
                  <a:moveTo>
                    <a:pt x="6531" y="1399"/>
                  </a:moveTo>
                  <a:cubicBezTo>
                    <a:pt x="6531" y="933"/>
                    <a:pt x="4665" y="0"/>
                    <a:pt x="3732" y="0"/>
                  </a:cubicBezTo>
                  <a:cubicBezTo>
                    <a:pt x="1866" y="0"/>
                    <a:pt x="0" y="1399"/>
                    <a:pt x="0" y="3266"/>
                  </a:cubicBezTo>
                  <a:cubicBezTo>
                    <a:pt x="0" y="4665"/>
                    <a:pt x="1400" y="6065"/>
                    <a:pt x="1866" y="7464"/>
                  </a:cubicBezTo>
                  <a:cubicBezTo>
                    <a:pt x="3732" y="6998"/>
                    <a:pt x="5132" y="6998"/>
                    <a:pt x="5598" y="6065"/>
                  </a:cubicBezTo>
                  <a:cubicBezTo>
                    <a:pt x="6531" y="4665"/>
                    <a:pt x="6998" y="2799"/>
                    <a:pt x="6531"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3" name="Freeform: Shape 212">
              <a:extLst>
                <a:ext uri="{FF2B5EF4-FFF2-40B4-BE49-F238E27FC236}">
                  <a16:creationId xmlns:a16="http://schemas.microsoft.com/office/drawing/2014/main" id="{7B1367E1-4FBC-4488-8D57-228FD7757736}"/>
                </a:ext>
              </a:extLst>
            </p:cNvPr>
            <p:cNvSpPr/>
            <p:nvPr/>
          </p:nvSpPr>
          <p:spPr>
            <a:xfrm>
              <a:off x="4940467" y="2650755"/>
              <a:ext cx="4665" cy="4665"/>
            </a:xfrm>
            <a:custGeom>
              <a:avLst/>
              <a:gdLst/>
              <a:ahLst/>
              <a:cxnLst/>
              <a:rect l="0" t="0" r="0" b="0"/>
              <a:pathLst>
                <a:path w="4665" h="4665">
                  <a:moveTo>
                    <a:pt x="8306" y="3265"/>
                  </a:moveTo>
                  <a:cubicBezTo>
                    <a:pt x="8306" y="1399"/>
                    <a:pt x="6907" y="0"/>
                    <a:pt x="5041" y="0"/>
                  </a:cubicBezTo>
                  <a:cubicBezTo>
                    <a:pt x="4108" y="0"/>
                    <a:pt x="2708" y="467"/>
                    <a:pt x="1775" y="933"/>
                  </a:cubicBezTo>
                  <a:cubicBezTo>
                    <a:pt x="375" y="1866"/>
                    <a:pt x="-557" y="4199"/>
                    <a:pt x="375" y="5132"/>
                  </a:cubicBezTo>
                  <a:cubicBezTo>
                    <a:pt x="1309" y="6065"/>
                    <a:pt x="2242" y="6531"/>
                    <a:pt x="3641" y="6531"/>
                  </a:cubicBezTo>
                  <a:cubicBezTo>
                    <a:pt x="6440" y="7464"/>
                    <a:pt x="7840" y="6065"/>
                    <a:pt x="8306" y="32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4" name="Freeform: Shape 213">
              <a:extLst>
                <a:ext uri="{FF2B5EF4-FFF2-40B4-BE49-F238E27FC236}">
                  <a16:creationId xmlns:a16="http://schemas.microsoft.com/office/drawing/2014/main" id="{54EA5980-822F-475E-8EAF-293FE33C2110}"/>
                </a:ext>
              </a:extLst>
            </p:cNvPr>
            <p:cNvSpPr/>
            <p:nvPr/>
          </p:nvSpPr>
          <p:spPr>
            <a:xfrm>
              <a:off x="4761704" y="3701795"/>
              <a:ext cx="4665" cy="4665"/>
            </a:xfrm>
            <a:custGeom>
              <a:avLst/>
              <a:gdLst/>
              <a:ahLst/>
              <a:cxnLst/>
              <a:rect l="0" t="0" r="0" b="0"/>
              <a:pathLst>
                <a:path w="4665" h="4665">
                  <a:moveTo>
                    <a:pt x="5131" y="933"/>
                  </a:moveTo>
                  <a:cubicBezTo>
                    <a:pt x="4665" y="466"/>
                    <a:pt x="2799" y="0"/>
                    <a:pt x="1866" y="0"/>
                  </a:cubicBezTo>
                  <a:cubicBezTo>
                    <a:pt x="933" y="466"/>
                    <a:pt x="0" y="1866"/>
                    <a:pt x="0" y="2799"/>
                  </a:cubicBezTo>
                  <a:cubicBezTo>
                    <a:pt x="466" y="5131"/>
                    <a:pt x="1866" y="6998"/>
                    <a:pt x="2799" y="8863"/>
                  </a:cubicBezTo>
                  <a:cubicBezTo>
                    <a:pt x="4198" y="8863"/>
                    <a:pt x="5131" y="8863"/>
                    <a:pt x="6531" y="8863"/>
                  </a:cubicBezTo>
                  <a:cubicBezTo>
                    <a:pt x="7464" y="6065"/>
                    <a:pt x="7464" y="3265"/>
                    <a:pt x="5131"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5" name="Freeform: Shape 214">
              <a:extLst>
                <a:ext uri="{FF2B5EF4-FFF2-40B4-BE49-F238E27FC236}">
                  <a16:creationId xmlns:a16="http://schemas.microsoft.com/office/drawing/2014/main" id="{7CCDB274-4406-497B-AED3-28F6D21906D6}"/>
                </a:ext>
              </a:extLst>
            </p:cNvPr>
            <p:cNvSpPr/>
            <p:nvPr/>
          </p:nvSpPr>
          <p:spPr>
            <a:xfrm>
              <a:off x="4764503" y="3710658"/>
              <a:ext cx="4665" cy="4665"/>
            </a:xfrm>
            <a:custGeom>
              <a:avLst/>
              <a:gdLst/>
              <a:ahLst/>
              <a:cxnLst/>
              <a:rect l="0" t="0" r="0" b="0"/>
              <a:pathLst>
                <a:path>
                  <a:moveTo>
                    <a:pt x="0" y="0"/>
                  </a:moveTo>
                  <a:cubicBezTo>
                    <a:pt x="0" y="0"/>
                    <a:pt x="0" y="0"/>
                    <a:pt x="0" y="0"/>
                  </a:cubicBezTo>
                  <a:cubicBezTo>
                    <a:pt x="0" y="467"/>
                    <a:pt x="0" y="467"/>
                    <a:pt x="0" y="0"/>
                  </a:cubicBezTo>
                  <a:cubicBezTo>
                    <a:pt x="0" y="467"/>
                    <a:pt x="0" y="467"/>
                    <a:pt x="0" y="0"/>
                  </a:cubicBezTo>
                  <a:cubicBezTo>
                    <a:pt x="467" y="467"/>
                    <a:pt x="0" y="467"/>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6" name="Freeform: Shape 215">
              <a:extLst>
                <a:ext uri="{FF2B5EF4-FFF2-40B4-BE49-F238E27FC236}">
                  <a16:creationId xmlns:a16="http://schemas.microsoft.com/office/drawing/2014/main" id="{46F5752F-674E-4CB6-B18C-871944044EA2}"/>
                </a:ext>
              </a:extLst>
            </p:cNvPr>
            <p:cNvSpPr/>
            <p:nvPr/>
          </p:nvSpPr>
          <p:spPr>
            <a:xfrm>
              <a:off x="3479743" y="1462095"/>
              <a:ext cx="4665" cy="4665"/>
            </a:xfrm>
            <a:custGeom>
              <a:avLst/>
              <a:gdLst/>
              <a:ahLst/>
              <a:cxnLst/>
              <a:rect l="0" t="0" r="0" b="0"/>
              <a:pathLst>
                <a:path>
                  <a:moveTo>
                    <a:pt x="0" y="0"/>
                  </a:moveTo>
                  <a:cubicBezTo>
                    <a:pt x="0" y="0"/>
                    <a:pt x="0" y="467"/>
                    <a:pt x="0" y="467"/>
                  </a:cubicBezTo>
                  <a:cubicBezTo>
                    <a:pt x="0" y="467"/>
                    <a:pt x="466" y="467"/>
                    <a:pt x="466" y="467"/>
                  </a:cubicBezTo>
                  <a:cubicBezTo>
                    <a:pt x="466" y="467"/>
                    <a:pt x="466" y="0"/>
                    <a:pt x="466" y="0"/>
                  </a:cubicBezTo>
                  <a:cubicBezTo>
                    <a:pt x="466"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7" name="Freeform: Shape 216">
              <a:extLst>
                <a:ext uri="{FF2B5EF4-FFF2-40B4-BE49-F238E27FC236}">
                  <a16:creationId xmlns:a16="http://schemas.microsoft.com/office/drawing/2014/main" id="{27817460-D1AE-4E64-9CDF-ACCE1C13C959}"/>
                </a:ext>
              </a:extLst>
            </p:cNvPr>
            <p:cNvSpPr/>
            <p:nvPr/>
          </p:nvSpPr>
          <p:spPr>
            <a:xfrm>
              <a:off x="3471346" y="1454631"/>
              <a:ext cx="4665" cy="4665"/>
            </a:xfrm>
            <a:custGeom>
              <a:avLst/>
              <a:gdLst/>
              <a:ahLst/>
              <a:cxnLst/>
              <a:rect l="0" t="0" r="0" b="0"/>
              <a:pathLst>
                <a:path w="4665" h="4665">
                  <a:moveTo>
                    <a:pt x="2799" y="0"/>
                  </a:moveTo>
                  <a:cubicBezTo>
                    <a:pt x="1866" y="0"/>
                    <a:pt x="0" y="1400"/>
                    <a:pt x="0" y="1866"/>
                  </a:cubicBezTo>
                  <a:cubicBezTo>
                    <a:pt x="0" y="3266"/>
                    <a:pt x="467" y="6065"/>
                    <a:pt x="1866" y="6531"/>
                  </a:cubicBezTo>
                  <a:cubicBezTo>
                    <a:pt x="3732" y="7464"/>
                    <a:pt x="6065" y="6998"/>
                    <a:pt x="8397" y="6998"/>
                  </a:cubicBezTo>
                  <a:cubicBezTo>
                    <a:pt x="7464" y="5132"/>
                    <a:pt x="6998" y="2799"/>
                    <a:pt x="6065" y="933"/>
                  </a:cubicBezTo>
                  <a:cubicBezTo>
                    <a:pt x="5598" y="466"/>
                    <a:pt x="3732" y="0"/>
                    <a:pt x="27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8" name="Freeform: Shape 217">
              <a:extLst>
                <a:ext uri="{FF2B5EF4-FFF2-40B4-BE49-F238E27FC236}">
                  <a16:creationId xmlns:a16="http://schemas.microsoft.com/office/drawing/2014/main" id="{1D6F1DBA-DAD8-4745-89D1-20382B1D49CE}"/>
                </a:ext>
              </a:extLst>
            </p:cNvPr>
            <p:cNvSpPr/>
            <p:nvPr/>
          </p:nvSpPr>
          <p:spPr>
            <a:xfrm>
              <a:off x="4889527" y="3054195"/>
              <a:ext cx="4665" cy="4665"/>
            </a:xfrm>
            <a:custGeom>
              <a:avLst/>
              <a:gdLst/>
              <a:ahLst/>
              <a:cxnLst/>
              <a:rect l="0" t="0" r="0" b="0"/>
              <a:pathLst>
                <a:path w="4665" h="4665">
                  <a:moveTo>
                    <a:pt x="7464" y="2887"/>
                  </a:moveTo>
                  <a:cubicBezTo>
                    <a:pt x="6065" y="1954"/>
                    <a:pt x="5132" y="1021"/>
                    <a:pt x="3266" y="88"/>
                  </a:cubicBezTo>
                  <a:cubicBezTo>
                    <a:pt x="1400" y="-378"/>
                    <a:pt x="0" y="1021"/>
                    <a:pt x="0" y="3820"/>
                  </a:cubicBezTo>
                  <a:cubicBezTo>
                    <a:pt x="0" y="4753"/>
                    <a:pt x="467" y="6619"/>
                    <a:pt x="1400" y="7086"/>
                  </a:cubicBezTo>
                  <a:cubicBezTo>
                    <a:pt x="2799" y="7553"/>
                    <a:pt x="6998" y="5220"/>
                    <a:pt x="7464" y="288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9" name="Freeform: Shape 218">
              <a:extLst>
                <a:ext uri="{FF2B5EF4-FFF2-40B4-BE49-F238E27FC236}">
                  <a16:creationId xmlns:a16="http://schemas.microsoft.com/office/drawing/2014/main" id="{3A028656-817C-4099-9D05-46026F5594D0}"/>
                </a:ext>
              </a:extLst>
            </p:cNvPr>
            <p:cNvSpPr/>
            <p:nvPr/>
          </p:nvSpPr>
          <p:spPr>
            <a:xfrm>
              <a:off x="4992849" y="3385762"/>
              <a:ext cx="9330" cy="4665"/>
            </a:xfrm>
            <a:custGeom>
              <a:avLst/>
              <a:gdLst/>
              <a:ahLst/>
              <a:cxnLst/>
              <a:rect l="0" t="0" r="0" b="0"/>
              <a:pathLst>
                <a:path w="9330" h="4665">
                  <a:moveTo>
                    <a:pt x="3975" y="5339"/>
                  </a:moveTo>
                  <a:cubicBezTo>
                    <a:pt x="5374" y="5339"/>
                    <a:pt x="6774" y="5339"/>
                    <a:pt x="7707" y="4872"/>
                  </a:cubicBezTo>
                  <a:cubicBezTo>
                    <a:pt x="8640" y="4406"/>
                    <a:pt x="9573" y="3473"/>
                    <a:pt x="10040" y="2540"/>
                  </a:cubicBezTo>
                  <a:cubicBezTo>
                    <a:pt x="10040" y="1607"/>
                    <a:pt x="9106" y="674"/>
                    <a:pt x="8173" y="207"/>
                  </a:cubicBezTo>
                  <a:cubicBezTo>
                    <a:pt x="7707" y="-259"/>
                    <a:pt x="6774" y="207"/>
                    <a:pt x="6307" y="207"/>
                  </a:cubicBezTo>
                  <a:cubicBezTo>
                    <a:pt x="5841" y="207"/>
                    <a:pt x="4908" y="207"/>
                    <a:pt x="4441" y="207"/>
                  </a:cubicBezTo>
                  <a:cubicBezTo>
                    <a:pt x="2575" y="207"/>
                    <a:pt x="709" y="674"/>
                    <a:pt x="243" y="3006"/>
                  </a:cubicBezTo>
                  <a:cubicBezTo>
                    <a:pt x="-690" y="3939"/>
                    <a:pt x="1176" y="5339"/>
                    <a:pt x="3975" y="533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0" name="Freeform: Shape 219">
              <a:extLst>
                <a:ext uri="{FF2B5EF4-FFF2-40B4-BE49-F238E27FC236}">
                  <a16:creationId xmlns:a16="http://schemas.microsoft.com/office/drawing/2014/main" id="{169B9A03-3EFD-4F39-BEF7-023A56DD17E2}"/>
                </a:ext>
              </a:extLst>
            </p:cNvPr>
            <p:cNvSpPr/>
            <p:nvPr/>
          </p:nvSpPr>
          <p:spPr>
            <a:xfrm>
              <a:off x="2797244" y="1399095"/>
              <a:ext cx="4665" cy="4665"/>
            </a:xfrm>
            <a:custGeom>
              <a:avLst/>
              <a:gdLst/>
              <a:ahLst/>
              <a:cxnLst/>
              <a:rect l="0" t="0" r="0" b="0"/>
              <a:pathLst>
                <a:path w="4665" h="4665">
                  <a:moveTo>
                    <a:pt x="3732" y="8419"/>
                  </a:moveTo>
                  <a:cubicBezTo>
                    <a:pt x="4199" y="7020"/>
                    <a:pt x="5132" y="5154"/>
                    <a:pt x="5598" y="3754"/>
                  </a:cubicBezTo>
                  <a:cubicBezTo>
                    <a:pt x="5598" y="2821"/>
                    <a:pt x="5132" y="1422"/>
                    <a:pt x="4199" y="489"/>
                  </a:cubicBezTo>
                  <a:cubicBezTo>
                    <a:pt x="3265" y="-911"/>
                    <a:pt x="467" y="955"/>
                    <a:pt x="0" y="2821"/>
                  </a:cubicBezTo>
                  <a:cubicBezTo>
                    <a:pt x="467" y="5620"/>
                    <a:pt x="1399" y="7486"/>
                    <a:pt x="3732" y="841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1" name="Freeform: Shape 220">
              <a:extLst>
                <a:ext uri="{FF2B5EF4-FFF2-40B4-BE49-F238E27FC236}">
                  <a16:creationId xmlns:a16="http://schemas.microsoft.com/office/drawing/2014/main" id="{BF448466-837B-41BD-AE96-C71EF2993A88}"/>
                </a:ext>
              </a:extLst>
            </p:cNvPr>
            <p:cNvSpPr/>
            <p:nvPr/>
          </p:nvSpPr>
          <p:spPr>
            <a:xfrm>
              <a:off x="3665879" y="3439995"/>
              <a:ext cx="4665" cy="4665"/>
            </a:xfrm>
            <a:custGeom>
              <a:avLst/>
              <a:gdLst/>
              <a:ahLst/>
              <a:cxnLst/>
              <a:rect l="0" t="0" r="0" b="0"/>
              <a:pathLst>
                <a:path w="4665" h="4665">
                  <a:moveTo>
                    <a:pt x="5598" y="5221"/>
                  </a:moveTo>
                  <a:cubicBezTo>
                    <a:pt x="6531" y="3355"/>
                    <a:pt x="6065" y="556"/>
                    <a:pt x="4199" y="89"/>
                  </a:cubicBezTo>
                  <a:cubicBezTo>
                    <a:pt x="2333" y="-377"/>
                    <a:pt x="467" y="1022"/>
                    <a:pt x="0" y="3355"/>
                  </a:cubicBezTo>
                  <a:cubicBezTo>
                    <a:pt x="467" y="4288"/>
                    <a:pt x="933" y="5687"/>
                    <a:pt x="1866" y="6621"/>
                  </a:cubicBezTo>
                  <a:cubicBezTo>
                    <a:pt x="3732" y="7087"/>
                    <a:pt x="5132" y="6621"/>
                    <a:pt x="5598" y="522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2" name="Freeform: Shape 221">
              <a:extLst>
                <a:ext uri="{FF2B5EF4-FFF2-40B4-BE49-F238E27FC236}">
                  <a16:creationId xmlns:a16="http://schemas.microsoft.com/office/drawing/2014/main" id="{CB5CD92D-2824-400D-BF34-3C83F482B20A}"/>
                </a:ext>
              </a:extLst>
            </p:cNvPr>
            <p:cNvSpPr/>
            <p:nvPr/>
          </p:nvSpPr>
          <p:spPr>
            <a:xfrm>
              <a:off x="2790594" y="1534627"/>
              <a:ext cx="4665" cy="4665"/>
            </a:xfrm>
            <a:custGeom>
              <a:avLst/>
              <a:gdLst/>
              <a:ahLst/>
              <a:cxnLst/>
              <a:rect l="0" t="0" r="0" b="0"/>
              <a:pathLst>
                <a:path w="4665" h="4665">
                  <a:moveTo>
                    <a:pt x="2451" y="244"/>
                  </a:moveTo>
                  <a:cubicBezTo>
                    <a:pt x="585" y="1177"/>
                    <a:pt x="-348" y="3043"/>
                    <a:pt x="119" y="4909"/>
                  </a:cubicBezTo>
                  <a:cubicBezTo>
                    <a:pt x="119" y="5375"/>
                    <a:pt x="585" y="6308"/>
                    <a:pt x="1052" y="6308"/>
                  </a:cubicBezTo>
                  <a:cubicBezTo>
                    <a:pt x="1985" y="6308"/>
                    <a:pt x="3851" y="6775"/>
                    <a:pt x="4317" y="6308"/>
                  </a:cubicBezTo>
                  <a:cubicBezTo>
                    <a:pt x="5250" y="4909"/>
                    <a:pt x="5717" y="3043"/>
                    <a:pt x="6183" y="2110"/>
                  </a:cubicBezTo>
                  <a:cubicBezTo>
                    <a:pt x="5250" y="-223"/>
                    <a:pt x="4317" y="-223"/>
                    <a:pt x="2451" y="24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3" name="Freeform: Shape 222">
              <a:extLst>
                <a:ext uri="{FF2B5EF4-FFF2-40B4-BE49-F238E27FC236}">
                  <a16:creationId xmlns:a16="http://schemas.microsoft.com/office/drawing/2014/main" id="{AFAF8B82-E4E4-4B03-BA53-D2FBDE42ED27}"/>
                </a:ext>
              </a:extLst>
            </p:cNvPr>
            <p:cNvSpPr/>
            <p:nvPr/>
          </p:nvSpPr>
          <p:spPr>
            <a:xfrm>
              <a:off x="3289875" y="2612551"/>
              <a:ext cx="4665" cy="4665"/>
            </a:xfrm>
            <a:custGeom>
              <a:avLst/>
              <a:gdLst/>
              <a:ahLst/>
              <a:cxnLst/>
              <a:rect l="0" t="0" r="0" b="0"/>
              <a:pathLst>
                <a:path w="4665" h="4665">
                  <a:moveTo>
                    <a:pt x="6065" y="1816"/>
                  </a:moveTo>
                  <a:cubicBezTo>
                    <a:pt x="5598" y="1350"/>
                    <a:pt x="5131" y="1350"/>
                    <a:pt x="4665" y="883"/>
                  </a:cubicBezTo>
                  <a:cubicBezTo>
                    <a:pt x="3732" y="-50"/>
                    <a:pt x="2333" y="-516"/>
                    <a:pt x="1399" y="883"/>
                  </a:cubicBezTo>
                  <a:cubicBezTo>
                    <a:pt x="466" y="1816"/>
                    <a:pt x="0" y="3216"/>
                    <a:pt x="0" y="4149"/>
                  </a:cubicBezTo>
                  <a:cubicBezTo>
                    <a:pt x="0" y="5082"/>
                    <a:pt x="1399" y="6481"/>
                    <a:pt x="1866" y="6948"/>
                  </a:cubicBezTo>
                  <a:cubicBezTo>
                    <a:pt x="4198" y="7414"/>
                    <a:pt x="6065" y="7414"/>
                    <a:pt x="8397" y="7414"/>
                  </a:cubicBezTo>
                  <a:cubicBezTo>
                    <a:pt x="8397" y="6015"/>
                    <a:pt x="8397" y="5082"/>
                    <a:pt x="8397" y="3682"/>
                  </a:cubicBezTo>
                  <a:cubicBezTo>
                    <a:pt x="7931" y="2749"/>
                    <a:pt x="6998" y="2283"/>
                    <a:pt x="6065" y="181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4" name="Freeform: Shape 223">
              <a:extLst>
                <a:ext uri="{FF2B5EF4-FFF2-40B4-BE49-F238E27FC236}">
                  <a16:creationId xmlns:a16="http://schemas.microsoft.com/office/drawing/2014/main" id="{FB6CC805-27AF-435D-A570-DAAA92914825}"/>
                </a:ext>
              </a:extLst>
            </p:cNvPr>
            <p:cNvSpPr/>
            <p:nvPr/>
          </p:nvSpPr>
          <p:spPr>
            <a:xfrm>
              <a:off x="3298738" y="2619032"/>
              <a:ext cx="4665" cy="4665"/>
            </a:xfrm>
            <a:custGeom>
              <a:avLst/>
              <a:gdLst/>
              <a:ahLst/>
              <a:cxnLst/>
              <a:rect l="0" t="0" r="0" b="0"/>
              <a:pathLst>
                <a:path>
                  <a:moveTo>
                    <a:pt x="0" y="0"/>
                  </a:moveTo>
                  <a:cubicBezTo>
                    <a:pt x="0" y="0"/>
                    <a:pt x="0" y="467"/>
                    <a:pt x="0" y="467"/>
                  </a:cubicBezTo>
                  <a:cubicBezTo>
                    <a:pt x="467" y="0"/>
                    <a:pt x="467" y="0"/>
                    <a:pt x="467" y="0"/>
                  </a:cubicBezTo>
                  <a:cubicBezTo>
                    <a:pt x="467" y="0"/>
                    <a:pt x="467" y="0"/>
                    <a:pt x="467" y="0"/>
                  </a:cubicBezTo>
                  <a:cubicBezTo>
                    <a:pt x="467"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5" name="Freeform: Shape 224">
              <a:extLst>
                <a:ext uri="{FF2B5EF4-FFF2-40B4-BE49-F238E27FC236}">
                  <a16:creationId xmlns:a16="http://schemas.microsoft.com/office/drawing/2014/main" id="{DE51A79B-F0EF-443A-8D2B-5995BE507646}"/>
                </a:ext>
              </a:extLst>
            </p:cNvPr>
            <p:cNvSpPr/>
            <p:nvPr/>
          </p:nvSpPr>
          <p:spPr>
            <a:xfrm>
              <a:off x="5179228" y="4017620"/>
              <a:ext cx="4665" cy="9330"/>
            </a:xfrm>
            <a:custGeom>
              <a:avLst/>
              <a:gdLst/>
              <a:ahLst/>
              <a:cxnLst/>
              <a:rect l="0" t="0" r="0" b="0"/>
              <a:pathLst>
                <a:path w="4665" h="9330">
                  <a:moveTo>
                    <a:pt x="5131" y="7931"/>
                  </a:moveTo>
                  <a:cubicBezTo>
                    <a:pt x="5598" y="6998"/>
                    <a:pt x="6065" y="5598"/>
                    <a:pt x="6531" y="4665"/>
                  </a:cubicBezTo>
                  <a:cubicBezTo>
                    <a:pt x="6531" y="4199"/>
                    <a:pt x="6531" y="3266"/>
                    <a:pt x="6065" y="2799"/>
                  </a:cubicBezTo>
                  <a:cubicBezTo>
                    <a:pt x="5598" y="1866"/>
                    <a:pt x="5131" y="467"/>
                    <a:pt x="4198" y="0"/>
                  </a:cubicBezTo>
                  <a:cubicBezTo>
                    <a:pt x="3266" y="0"/>
                    <a:pt x="1866" y="467"/>
                    <a:pt x="1399" y="1400"/>
                  </a:cubicBezTo>
                  <a:cubicBezTo>
                    <a:pt x="466" y="2799"/>
                    <a:pt x="0" y="4665"/>
                    <a:pt x="0" y="6531"/>
                  </a:cubicBezTo>
                  <a:cubicBezTo>
                    <a:pt x="0" y="7464"/>
                    <a:pt x="1399" y="8397"/>
                    <a:pt x="2333" y="8864"/>
                  </a:cubicBezTo>
                  <a:cubicBezTo>
                    <a:pt x="3732" y="9797"/>
                    <a:pt x="4665" y="9330"/>
                    <a:pt x="5131" y="793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6" name="Freeform: Shape 225">
              <a:extLst>
                <a:ext uri="{FF2B5EF4-FFF2-40B4-BE49-F238E27FC236}">
                  <a16:creationId xmlns:a16="http://schemas.microsoft.com/office/drawing/2014/main" id="{E3D1C0A9-4FFC-469F-83D8-03ACF4F6E08A}"/>
                </a:ext>
              </a:extLst>
            </p:cNvPr>
            <p:cNvSpPr/>
            <p:nvPr/>
          </p:nvSpPr>
          <p:spPr>
            <a:xfrm>
              <a:off x="5020525" y="3284152"/>
              <a:ext cx="4665" cy="4665"/>
            </a:xfrm>
            <a:custGeom>
              <a:avLst/>
              <a:gdLst/>
              <a:ahLst/>
              <a:cxnLst/>
              <a:rect l="0" t="0" r="0" b="0"/>
              <a:pathLst>
                <a:path w="4665" h="4665">
                  <a:moveTo>
                    <a:pt x="5222" y="6184"/>
                  </a:moveTo>
                  <a:cubicBezTo>
                    <a:pt x="6155" y="5717"/>
                    <a:pt x="7088" y="4784"/>
                    <a:pt x="8021" y="4317"/>
                  </a:cubicBezTo>
                  <a:cubicBezTo>
                    <a:pt x="8021" y="3851"/>
                    <a:pt x="8021" y="2918"/>
                    <a:pt x="7554" y="2451"/>
                  </a:cubicBezTo>
                  <a:cubicBezTo>
                    <a:pt x="6621" y="585"/>
                    <a:pt x="4756" y="-348"/>
                    <a:pt x="2889" y="119"/>
                  </a:cubicBezTo>
                  <a:cubicBezTo>
                    <a:pt x="1024" y="585"/>
                    <a:pt x="-376" y="3384"/>
                    <a:pt x="90" y="4317"/>
                  </a:cubicBezTo>
                  <a:cubicBezTo>
                    <a:pt x="1490" y="6184"/>
                    <a:pt x="3356" y="6650"/>
                    <a:pt x="5222" y="618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7" name="Freeform: Shape 226">
              <a:extLst>
                <a:ext uri="{FF2B5EF4-FFF2-40B4-BE49-F238E27FC236}">
                  <a16:creationId xmlns:a16="http://schemas.microsoft.com/office/drawing/2014/main" id="{04D2B647-3E02-471B-A760-90C3A9DDF2C2}"/>
                </a:ext>
              </a:extLst>
            </p:cNvPr>
            <p:cNvSpPr/>
            <p:nvPr/>
          </p:nvSpPr>
          <p:spPr>
            <a:xfrm>
              <a:off x="1881842" y="4045144"/>
              <a:ext cx="4665" cy="4665"/>
            </a:xfrm>
            <a:custGeom>
              <a:avLst/>
              <a:gdLst/>
              <a:ahLst/>
              <a:cxnLst/>
              <a:rect l="0" t="0" r="0" b="0"/>
              <a:pathLst>
                <a:path w="4665" h="4665">
                  <a:moveTo>
                    <a:pt x="3380" y="7464"/>
                  </a:moveTo>
                  <a:cubicBezTo>
                    <a:pt x="3847" y="7464"/>
                    <a:pt x="4780" y="7464"/>
                    <a:pt x="5246" y="7464"/>
                  </a:cubicBezTo>
                  <a:cubicBezTo>
                    <a:pt x="5713" y="6998"/>
                    <a:pt x="6179" y="6531"/>
                    <a:pt x="6179" y="6065"/>
                  </a:cubicBezTo>
                  <a:cubicBezTo>
                    <a:pt x="6179" y="3732"/>
                    <a:pt x="5246" y="1399"/>
                    <a:pt x="2914" y="0"/>
                  </a:cubicBezTo>
                  <a:cubicBezTo>
                    <a:pt x="1981" y="466"/>
                    <a:pt x="581" y="933"/>
                    <a:pt x="115" y="1866"/>
                  </a:cubicBezTo>
                  <a:cubicBezTo>
                    <a:pt x="-352" y="4199"/>
                    <a:pt x="581" y="6065"/>
                    <a:pt x="3380" y="746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8" name="Freeform: Shape 227">
              <a:extLst>
                <a:ext uri="{FF2B5EF4-FFF2-40B4-BE49-F238E27FC236}">
                  <a16:creationId xmlns:a16="http://schemas.microsoft.com/office/drawing/2014/main" id="{3438A63C-643C-4FEF-945C-D317541C070E}"/>
                </a:ext>
              </a:extLst>
            </p:cNvPr>
            <p:cNvSpPr/>
            <p:nvPr/>
          </p:nvSpPr>
          <p:spPr>
            <a:xfrm>
              <a:off x="5153739" y="3491400"/>
              <a:ext cx="4665" cy="4665"/>
            </a:xfrm>
            <a:custGeom>
              <a:avLst/>
              <a:gdLst/>
              <a:ahLst/>
              <a:cxnLst/>
              <a:rect l="0" t="0" r="0" b="0"/>
              <a:pathLst>
                <a:path w="4665" h="4665">
                  <a:moveTo>
                    <a:pt x="297" y="4199"/>
                  </a:moveTo>
                  <a:cubicBezTo>
                    <a:pt x="1230" y="5598"/>
                    <a:pt x="2630" y="6065"/>
                    <a:pt x="3563" y="6998"/>
                  </a:cubicBezTo>
                  <a:cubicBezTo>
                    <a:pt x="4962" y="6065"/>
                    <a:pt x="6362" y="5598"/>
                    <a:pt x="6828" y="4665"/>
                  </a:cubicBezTo>
                  <a:cubicBezTo>
                    <a:pt x="7295" y="3732"/>
                    <a:pt x="6362" y="2333"/>
                    <a:pt x="5895" y="1400"/>
                  </a:cubicBezTo>
                  <a:cubicBezTo>
                    <a:pt x="4962" y="467"/>
                    <a:pt x="4029" y="467"/>
                    <a:pt x="2630" y="0"/>
                  </a:cubicBezTo>
                  <a:cubicBezTo>
                    <a:pt x="764" y="467"/>
                    <a:pt x="-636" y="2799"/>
                    <a:pt x="297" y="41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9" name="Freeform: Shape 228">
              <a:extLst>
                <a:ext uri="{FF2B5EF4-FFF2-40B4-BE49-F238E27FC236}">
                  <a16:creationId xmlns:a16="http://schemas.microsoft.com/office/drawing/2014/main" id="{54130783-F311-45FC-BAE1-D1F07F38965C}"/>
                </a:ext>
              </a:extLst>
            </p:cNvPr>
            <p:cNvSpPr/>
            <p:nvPr/>
          </p:nvSpPr>
          <p:spPr>
            <a:xfrm>
              <a:off x="2532669" y="1336138"/>
              <a:ext cx="4665" cy="4665"/>
            </a:xfrm>
            <a:custGeom>
              <a:avLst/>
              <a:gdLst/>
              <a:ahLst/>
              <a:cxnLst/>
              <a:rect l="0" t="0" r="0" b="0"/>
              <a:pathLst>
                <a:path w="4665" h="4665">
                  <a:moveTo>
                    <a:pt x="4263" y="6998"/>
                  </a:moveTo>
                  <a:cubicBezTo>
                    <a:pt x="4730" y="6531"/>
                    <a:pt x="5196" y="6065"/>
                    <a:pt x="5663" y="5598"/>
                  </a:cubicBezTo>
                  <a:cubicBezTo>
                    <a:pt x="6596" y="2799"/>
                    <a:pt x="5196" y="467"/>
                    <a:pt x="2397" y="0"/>
                  </a:cubicBezTo>
                  <a:cubicBezTo>
                    <a:pt x="1931" y="0"/>
                    <a:pt x="1464" y="467"/>
                    <a:pt x="998" y="467"/>
                  </a:cubicBezTo>
                  <a:cubicBezTo>
                    <a:pt x="-402" y="1400"/>
                    <a:pt x="-402" y="3732"/>
                    <a:pt x="1464" y="5132"/>
                  </a:cubicBezTo>
                  <a:cubicBezTo>
                    <a:pt x="1931" y="6531"/>
                    <a:pt x="3330" y="6531"/>
                    <a:pt x="4263" y="69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0" name="Freeform: Shape 229">
              <a:extLst>
                <a:ext uri="{FF2B5EF4-FFF2-40B4-BE49-F238E27FC236}">
                  <a16:creationId xmlns:a16="http://schemas.microsoft.com/office/drawing/2014/main" id="{8C8DBFE5-7C60-4367-8874-0015C8AD88D7}"/>
                </a:ext>
              </a:extLst>
            </p:cNvPr>
            <p:cNvSpPr/>
            <p:nvPr/>
          </p:nvSpPr>
          <p:spPr>
            <a:xfrm>
              <a:off x="5641653" y="3536185"/>
              <a:ext cx="4665" cy="4665"/>
            </a:xfrm>
            <a:custGeom>
              <a:avLst/>
              <a:gdLst/>
              <a:ahLst/>
              <a:cxnLst/>
              <a:rect l="0" t="0" r="0" b="0"/>
              <a:pathLst>
                <a:path w="4665" h="4665">
                  <a:moveTo>
                    <a:pt x="3149" y="8397"/>
                  </a:moveTo>
                  <a:cubicBezTo>
                    <a:pt x="4082" y="7931"/>
                    <a:pt x="5015" y="7464"/>
                    <a:pt x="5948" y="6998"/>
                  </a:cubicBezTo>
                  <a:cubicBezTo>
                    <a:pt x="6414" y="6998"/>
                    <a:pt x="5948" y="5598"/>
                    <a:pt x="5948" y="5132"/>
                  </a:cubicBezTo>
                  <a:cubicBezTo>
                    <a:pt x="5015" y="3732"/>
                    <a:pt x="4082" y="1866"/>
                    <a:pt x="3149" y="467"/>
                  </a:cubicBezTo>
                  <a:cubicBezTo>
                    <a:pt x="2683" y="0"/>
                    <a:pt x="2216" y="0"/>
                    <a:pt x="1283" y="0"/>
                  </a:cubicBezTo>
                  <a:cubicBezTo>
                    <a:pt x="816" y="0"/>
                    <a:pt x="350" y="467"/>
                    <a:pt x="350" y="933"/>
                  </a:cubicBezTo>
                  <a:cubicBezTo>
                    <a:pt x="-583" y="4665"/>
                    <a:pt x="350" y="7464"/>
                    <a:pt x="3149" y="83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1" name="Freeform: Shape 230">
              <a:extLst>
                <a:ext uri="{FF2B5EF4-FFF2-40B4-BE49-F238E27FC236}">
                  <a16:creationId xmlns:a16="http://schemas.microsoft.com/office/drawing/2014/main" id="{B0CCD502-2658-4110-9A9F-CF05C2DC5391}"/>
                </a:ext>
              </a:extLst>
            </p:cNvPr>
            <p:cNvSpPr/>
            <p:nvPr/>
          </p:nvSpPr>
          <p:spPr>
            <a:xfrm>
              <a:off x="3615963" y="1805444"/>
              <a:ext cx="9330" cy="4665"/>
            </a:xfrm>
            <a:custGeom>
              <a:avLst/>
              <a:gdLst/>
              <a:ahLst/>
              <a:cxnLst/>
              <a:rect l="0" t="0" r="0" b="0"/>
              <a:pathLst>
                <a:path w="9330" h="4665">
                  <a:moveTo>
                    <a:pt x="3266" y="0"/>
                  </a:moveTo>
                  <a:cubicBezTo>
                    <a:pt x="2333" y="466"/>
                    <a:pt x="933" y="933"/>
                    <a:pt x="0" y="1399"/>
                  </a:cubicBezTo>
                  <a:cubicBezTo>
                    <a:pt x="0" y="1399"/>
                    <a:pt x="0" y="2799"/>
                    <a:pt x="467" y="3266"/>
                  </a:cubicBezTo>
                  <a:cubicBezTo>
                    <a:pt x="2333" y="5132"/>
                    <a:pt x="3732" y="6998"/>
                    <a:pt x="5598" y="8397"/>
                  </a:cubicBezTo>
                  <a:cubicBezTo>
                    <a:pt x="6531" y="8864"/>
                    <a:pt x="7931" y="8864"/>
                    <a:pt x="8864" y="8397"/>
                  </a:cubicBezTo>
                  <a:cubicBezTo>
                    <a:pt x="10263" y="7931"/>
                    <a:pt x="10263" y="5132"/>
                    <a:pt x="9330" y="3732"/>
                  </a:cubicBezTo>
                  <a:cubicBezTo>
                    <a:pt x="7931" y="1866"/>
                    <a:pt x="6065" y="0"/>
                    <a:pt x="32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2" name="Freeform: Shape 231">
              <a:extLst>
                <a:ext uri="{FF2B5EF4-FFF2-40B4-BE49-F238E27FC236}">
                  <a16:creationId xmlns:a16="http://schemas.microsoft.com/office/drawing/2014/main" id="{D963249B-C899-40A7-9354-52093AA8439D}"/>
                </a:ext>
              </a:extLst>
            </p:cNvPr>
            <p:cNvSpPr/>
            <p:nvPr/>
          </p:nvSpPr>
          <p:spPr>
            <a:xfrm>
              <a:off x="4709163" y="3189104"/>
              <a:ext cx="4665" cy="4665"/>
            </a:xfrm>
            <a:custGeom>
              <a:avLst/>
              <a:gdLst/>
              <a:ahLst/>
              <a:cxnLst/>
              <a:rect l="0" t="0" r="0" b="0"/>
              <a:pathLst>
                <a:path w="4665" h="4665">
                  <a:moveTo>
                    <a:pt x="6357" y="3266"/>
                  </a:moveTo>
                  <a:cubicBezTo>
                    <a:pt x="5890" y="1866"/>
                    <a:pt x="4024" y="933"/>
                    <a:pt x="3091" y="0"/>
                  </a:cubicBezTo>
                  <a:cubicBezTo>
                    <a:pt x="759" y="467"/>
                    <a:pt x="-641" y="2799"/>
                    <a:pt x="292" y="4665"/>
                  </a:cubicBezTo>
                  <a:cubicBezTo>
                    <a:pt x="759" y="5598"/>
                    <a:pt x="2158" y="6531"/>
                    <a:pt x="3091" y="6998"/>
                  </a:cubicBezTo>
                  <a:cubicBezTo>
                    <a:pt x="4957" y="6998"/>
                    <a:pt x="7290" y="4665"/>
                    <a:pt x="6357"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3" name="Freeform: Shape 232">
              <a:extLst>
                <a:ext uri="{FF2B5EF4-FFF2-40B4-BE49-F238E27FC236}">
                  <a16:creationId xmlns:a16="http://schemas.microsoft.com/office/drawing/2014/main" id="{612565CC-EFF3-43E5-9A13-F1E622A9781B}"/>
                </a:ext>
              </a:extLst>
            </p:cNvPr>
            <p:cNvSpPr/>
            <p:nvPr/>
          </p:nvSpPr>
          <p:spPr>
            <a:xfrm>
              <a:off x="4958829" y="3026293"/>
              <a:ext cx="4665" cy="4665"/>
            </a:xfrm>
            <a:custGeom>
              <a:avLst/>
              <a:gdLst/>
              <a:ahLst/>
              <a:cxnLst/>
              <a:rect l="0" t="0" r="0" b="0"/>
              <a:pathLst>
                <a:path w="4665" h="4665">
                  <a:moveTo>
                    <a:pt x="3473" y="0"/>
                  </a:moveTo>
                  <a:cubicBezTo>
                    <a:pt x="2540" y="0"/>
                    <a:pt x="1140" y="0"/>
                    <a:pt x="674" y="933"/>
                  </a:cubicBezTo>
                  <a:cubicBezTo>
                    <a:pt x="-726" y="2333"/>
                    <a:pt x="207" y="5132"/>
                    <a:pt x="2074" y="4665"/>
                  </a:cubicBezTo>
                  <a:cubicBezTo>
                    <a:pt x="3006" y="4665"/>
                    <a:pt x="3939" y="3732"/>
                    <a:pt x="4872" y="3265"/>
                  </a:cubicBezTo>
                  <a:cubicBezTo>
                    <a:pt x="5339" y="1399"/>
                    <a:pt x="4872" y="0"/>
                    <a:pt x="347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4" name="Freeform: Shape 233">
              <a:extLst>
                <a:ext uri="{FF2B5EF4-FFF2-40B4-BE49-F238E27FC236}">
                  <a16:creationId xmlns:a16="http://schemas.microsoft.com/office/drawing/2014/main" id="{2F96C436-7751-4C36-9694-CC1C6C7AF741}"/>
                </a:ext>
              </a:extLst>
            </p:cNvPr>
            <p:cNvSpPr/>
            <p:nvPr/>
          </p:nvSpPr>
          <p:spPr>
            <a:xfrm>
              <a:off x="2026866" y="3030491"/>
              <a:ext cx="4665" cy="4665"/>
            </a:xfrm>
            <a:custGeom>
              <a:avLst/>
              <a:gdLst/>
              <a:ahLst/>
              <a:cxnLst/>
              <a:rect l="0" t="0" r="0" b="0"/>
              <a:pathLst>
                <a:path>
                  <a:moveTo>
                    <a:pt x="3907" y="1866"/>
                  </a:moveTo>
                  <a:cubicBezTo>
                    <a:pt x="3907" y="467"/>
                    <a:pt x="2974" y="0"/>
                    <a:pt x="1574" y="0"/>
                  </a:cubicBezTo>
                  <a:cubicBezTo>
                    <a:pt x="1108" y="0"/>
                    <a:pt x="641" y="933"/>
                    <a:pt x="175" y="1399"/>
                  </a:cubicBezTo>
                  <a:cubicBezTo>
                    <a:pt x="-292" y="2799"/>
                    <a:pt x="175" y="3732"/>
                    <a:pt x="1574" y="3732"/>
                  </a:cubicBezTo>
                  <a:cubicBezTo>
                    <a:pt x="2507" y="4199"/>
                    <a:pt x="3441" y="2799"/>
                    <a:pt x="3907"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5" name="Freeform: Shape 234">
              <a:extLst>
                <a:ext uri="{FF2B5EF4-FFF2-40B4-BE49-F238E27FC236}">
                  <a16:creationId xmlns:a16="http://schemas.microsoft.com/office/drawing/2014/main" id="{93D94534-D185-4C04-BEAE-F3D24B8F593F}"/>
                </a:ext>
              </a:extLst>
            </p:cNvPr>
            <p:cNvSpPr/>
            <p:nvPr/>
          </p:nvSpPr>
          <p:spPr>
            <a:xfrm>
              <a:off x="5485723" y="3371508"/>
              <a:ext cx="4665" cy="4665"/>
            </a:xfrm>
            <a:custGeom>
              <a:avLst/>
              <a:gdLst/>
              <a:ahLst/>
              <a:cxnLst/>
              <a:rect l="0" t="0" r="0" b="0"/>
              <a:pathLst>
                <a:path>
                  <a:moveTo>
                    <a:pt x="466" y="467"/>
                  </a:moveTo>
                  <a:cubicBezTo>
                    <a:pt x="466" y="0"/>
                    <a:pt x="466" y="0"/>
                    <a:pt x="466" y="467"/>
                  </a:cubicBezTo>
                  <a:cubicBezTo>
                    <a:pt x="0" y="0"/>
                    <a:pt x="0" y="0"/>
                    <a:pt x="0" y="0"/>
                  </a:cubicBezTo>
                  <a:cubicBezTo>
                    <a:pt x="0" y="0"/>
                    <a:pt x="0" y="0"/>
                    <a:pt x="466" y="467"/>
                  </a:cubicBezTo>
                  <a:cubicBezTo>
                    <a:pt x="466" y="467"/>
                    <a:pt x="466" y="467"/>
                    <a:pt x="466"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6" name="Freeform: Shape 235">
              <a:extLst>
                <a:ext uri="{FF2B5EF4-FFF2-40B4-BE49-F238E27FC236}">
                  <a16:creationId xmlns:a16="http://schemas.microsoft.com/office/drawing/2014/main" id="{73A39A9B-2453-4CAE-A280-A4BEFE2B0F34}"/>
                </a:ext>
              </a:extLst>
            </p:cNvPr>
            <p:cNvSpPr/>
            <p:nvPr/>
          </p:nvSpPr>
          <p:spPr>
            <a:xfrm>
              <a:off x="5485723" y="3370976"/>
              <a:ext cx="9330" cy="4665"/>
            </a:xfrm>
            <a:custGeom>
              <a:avLst/>
              <a:gdLst/>
              <a:ahLst/>
              <a:cxnLst/>
              <a:rect l="0" t="0" r="0" b="0"/>
              <a:pathLst>
                <a:path w="9330" h="4665">
                  <a:moveTo>
                    <a:pt x="7464" y="7997"/>
                  </a:moveTo>
                  <a:cubicBezTo>
                    <a:pt x="8397" y="7997"/>
                    <a:pt x="9330" y="7063"/>
                    <a:pt x="10263" y="6130"/>
                  </a:cubicBezTo>
                  <a:cubicBezTo>
                    <a:pt x="10263" y="6130"/>
                    <a:pt x="9797" y="5197"/>
                    <a:pt x="9330" y="4264"/>
                  </a:cubicBezTo>
                  <a:cubicBezTo>
                    <a:pt x="6998" y="532"/>
                    <a:pt x="4199" y="-867"/>
                    <a:pt x="0" y="532"/>
                  </a:cubicBezTo>
                  <a:cubicBezTo>
                    <a:pt x="933" y="5197"/>
                    <a:pt x="3732" y="7530"/>
                    <a:pt x="7464" y="799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7" name="Freeform: Shape 236">
              <a:extLst>
                <a:ext uri="{FF2B5EF4-FFF2-40B4-BE49-F238E27FC236}">
                  <a16:creationId xmlns:a16="http://schemas.microsoft.com/office/drawing/2014/main" id="{386E9AB8-DC06-46A8-A488-398FA14979E3}"/>
                </a:ext>
              </a:extLst>
            </p:cNvPr>
            <p:cNvSpPr/>
            <p:nvPr/>
          </p:nvSpPr>
          <p:spPr>
            <a:xfrm>
              <a:off x="1911136" y="1534811"/>
              <a:ext cx="4665" cy="4665"/>
            </a:xfrm>
            <a:custGeom>
              <a:avLst/>
              <a:gdLst/>
              <a:ahLst/>
              <a:cxnLst/>
              <a:rect l="0" t="0" r="0" b="0"/>
              <a:pathLst>
                <a:path w="4665" h="4665">
                  <a:moveTo>
                    <a:pt x="3943" y="59"/>
                  </a:moveTo>
                  <a:cubicBezTo>
                    <a:pt x="1610" y="-407"/>
                    <a:pt x="-722" y="1925"/>
                    <a:pt x="211" y="5191"/>
                  </a:cubicBezTo>
                  <a:cubicBezTo>
                    <a:pt x="211" y="5658"/>
                    <a:pt x="1144" y="6591"/>
                    <a:pt x="1610" y="6591"/>
                  </a:cubicBezTo>
                  <a:cubicBezTo>
                    <a:pt x="3943" y="7057"/>
                    <a:pt x="6742" y="3791"/>
                    <a:pt x="5342" y="1459"/>
                  </a:cubicBezTo>
                  <a:cubicBezTo>
                    <a:pt x="5342" y="526"/>
                    <a:pt x="4409" y="59"/>
                    <a:pt x="3943" y="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8" name="Freeform: Shape 237">
              <a:extLst>
                <a:ext uri="{FF2B5EF4-FFF2-40B4-BE49-F238E27FC236}">
                  <a16:creationId xmlns:a16="http://schemas.microsoft.com/office/drawing/2014/main" id="{639836EB-97CF-4A4B-87EE-A48CCF1FAD7D}"/>
                </a:ext>
              </a:extLst>
            </p:cNvPr>
            <p:cNvSpPr/>
            <p:nvPr/>
          </p:nvSpPr>
          <p:spPr>
            <a:xfrm>
              <a:off x="5006832" y="2755486"/>
              <a:ext cx="4665" cy="4665"/>
            </a:xfrm>
            <a:custGeom>
              <a:avLst/>
              <a:gdLst/>
              <a:ahLst/>
              <a:cxnLst/>
              <a:rect l="0" t="0" r="0" b="0"/>
              <a:pathLst>
                <a:path w="4665" h="4665">
                  <a:moveTo>
                    <a:pt x="5387" y="2566"/>
                  </a:moveTo>
                  <a:cubicBezTo>
                    <a:pt x="5387" y="2099"/>
                    <a:pt x="5387" y="1166"/>
                    <a:pt x="4920" y="700"/>
                  </a:cubicBezTo>
                  <a:cubicBezTo>
                    <a:pt x="3987" y="-233"/>
                    <a:pt x="2587" y="-233"/>
                    <a:pt x="1654" y="700"/>
                  </a:cubicBezTo>
                  <a:cubicBezTo>
                    <a:pt x="-212" y="2566"/>
                    <a:pt x="-678" y="5365"/>
                    <a:pt x="1188" y="5365"/>
                  </a:cubicBezTo>
                  <a:cubicBezTo>
                    <a:pt x="2121" y="5365"/>
                    <a:pt x="3520" y="4898"/>
                    <a:pt x="4454" y="3965"/>
                  </a:cubicBezTo>
                  <a:cubicBezTo>
                    <a:pt x="4920" y="3965"/>
                    <a:pt x="4920" y="3032"/>
                    <a:pt x="5387" y="25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9" name="Freeform: Shape 238">
              <a:extLst>
                <a:ext uri="{FF2B5EF4-FFF2-40B4-BE49-F238E27FC236}">
                  <a16:creationId xmlns:a16="http://schemas.microsoft.com/office/drawing/2014/main" id="{31BA924F-2E14-4451-99F2-28FBDC366A7F}"/>
                </a:ext>
              </a:extLst>
            </p:cNvPr>
            <p:cNvSpPr/>
            <p:nvPr/>
          </p:nvSpPr>
          <p:spPr>
            <a:xfrm>
              <a:off x="1899903" y="1777330"/>
              <a:ext cx="9330" cy="4665"/>
            </a:xfrm>
            <a:custGeom>
              <a:avLst/>
              <a:gdLst/>
              <a:ahLst/>
              <a:cxnLst/>
              <a:rect l="0" t="0" r="0" b="0"/>
              <a:pathLst>
                <a:path w="9330" h="4665">
                  <a:moveTo>
                    <a:pt x="248" y="1524"/>
                  </a:moveTo>
                  <a:cubicBezTo>
                    <a:pt x="-685" y="2923"/>
                    <a:pt x="1181" y="4789"/>
                    <a:pt x="3047" y="5256"/>
                  </a:cubicBezTo>
                  <a:cubicBezTo>
                    <a:pt x="6779" y="5722"/>
                    <a:pt x="8645" y="4323"/>
                    <a:pt x="10045" y="1524"/>
                  </a:cubicBezTo>
                  <a:cubicBezTo>
                    <a:pt x="7712" y="1057"/>
                    <a:pt x="5380" y="124"/>
                    <a:pt x="3514" y="124"/>
                  </a:cubicBezTo>
                  <a:cubicBezTo>
                    <a:pt x="2114" y="-342"/>
                    <a:pt x="715" y="591"/>
                    <a:pt x="248" y="152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0" name="Freeform: Shape 239">
              <a:extLst>
                <a:ext uri="{FF2B5EF4-FFF2-40B4-BE49-F238E27FC236}">
                  <a16:creationId xmlns:a16="http://schemas.microsoft.com/office/drawing/2014/main" id="{3E6DA489-E837-4902-8699-373524494D4F}"/>
                </a:ext>
              </a:extLst>
            </p:cNvPr>
            <p:cNvSpPr/>
            <p:nvPr/>
          </p:nvSpPr>
          <p:spPr>
            <a:xfrm>
              <a:off x="1909947" y="1778504"/>
              <a:ext cx="4665" cy="4665"/>
            </a:xfrm>
            <a:custGeom>
              <a:avLst/>
              <a:gdLst/>
              <a:ahLst/>
              <a:cxnLst/>
              <a:rect l="0" t="0" r="0" b="0"/>
              <a:pathLst>
                <a:path>
                  <a:moveTo>
                    <a:pt x="0" y="350"/>
                  </a:moveTo>
                  <a:cubicBezTo>
                    <a:pt x="0" y="350"/>
                    <a:pt x="467" y="350"/>
                    <a:pt x="467" y="350"/>
                  </a:cubicBezTo>
                  <a:cubicBezTo>
                    <a:pt x="467" y="350"/>
                    <a:pt x="467" y="350"/>
                    <a:pt x="467" y="350"/>
                  </a:cubicBezTo>
                  <a:cubicBezTo>
                    <a:pt x="467" y="-117"/>
                    <a:pt x="0" y="-117"/>
                    <a:pt x="0" y="350"/>
                  </a:cubicBezTo>
                  <a:cubicBezTo>
                    <a:pt x="0" y="-117"/>
                    <a:pt x="0" y="-117"/>
                    <a:pt x="0" y="3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1" name="Freeform: Shape 240">
              <a:extLst>
                <a:ext uri="{FF2B5EF4-FFF2-40B4-BE49-F238E27FC236}">
                  <a16:creationId xmlns:a16="http://schemas.microsoft.com/office/drawing/2014/main" id="{66691701-FBFF-4741-82E3-94970A84376C}"/>
                </a:ext>
              </a:extLst>
            </p:cNvPr>
            <p:cNvSpPr/>
            <p:nvPr/>
          </p:nvSpPr>
          <p:spPr>
            <a:xfrm>
              <a:off x="2196383" y="1531430"/>
              <a:ext cx="4665" cy="4665"/>
            </a:xfrm>
            <a:custGeom>
              <a:avLst/>
              <a:gdLst/>
              <a:ahLst/>
              <a:cxnLst/>
              <a:rect l="0" t="0" r="0" b="0"/>
              <a:pathLst>
                <a:path w="4665" h="4665">
                  <a:moveTo>
                    <a:pt x="6998" y="1574"/>
                  </a:moveTo>
                  <a:cubicBezTo>
                    <a:pt x="5598" y="175"/>
                    <a:pt x="3732" y="-292"/>
                    <a:pt x="1866" y="175"/>
                  </a:cubicBezTo>
                  <a:cubicBezTo>
                    <a:pt x="1400" y="175"/>
                    <a:pt x="933" y="641"/>
                    <a:pt x="467" y="1108"/>
                  </a:cubicBezTo>
                  <a:cubicBezTo>
                    <a:pt x="0" y="1574"/>
                    <a:pt x="0" y="2507"/>
                    <a:pt x="0" y="2974"/>
                  </a:cubicBezTo>
                  <a:cubicBezTo>
                    <a:pt x="933" y="4840"/>
                    <a:pt x="2333" y="5773"/>
                    <a:pt x="4199" y="5773"/>
                  </a:cubicBezTo>
                  <a:cubicBezTo>
                    <a:pt x="5132" y="5773"/>
                    <a:pt x="6065" y="4373"/>
                    <a:pt x="6998" y="3907"/>
                  </a:cubicBezTo>
                  <a:cubicBezTo>
                    <a:pt x="7464" y="2507"/>
                    <a:pt x="7464" y="1574"/>
                    <a:pt x="6998" y="157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2" name="Freeform: Shape 241">
              <a:extLst>
                <a:ext uri="{FF2B5EF4-FFF2-40B4-BE49-F238E27FC236}">
                  <a16:creationId xmlns:a16="http://schemas.microsoft.com/office/drawing/2014/main" id="{6FAC9F0F-0DFB-420A-9286-B1FAA31C89A7}"/>
                </a:ext>
              </a:extLst>
            </p:cNvPr>
            <p:cNvSpPr/>
            <p:nvPr/>
          </p:nvSpPr>
          <p:spPr>
            <a:xfrm>
              <a:off x="5155243" y="3287070"/>
              <a:ext cx="4665" cy="4665"/>
            </a:xfrm>
            <a:custGeom>
              <a:avLst/>
              <a:gdLst/>
              <a:ahLst/>
              <a:cxnLst/>
              <a:rect l="0" t="0" r="0" b="0"/>
              <a:pathLst>
                <a:path w="4665">
                  <a:moveTo>
                    <a:pt x="660" y="3266"/>
                  </a:moveTo>
                  <a:cubicBezTo>
                    <a:pt x="1126" y="3732"/>
                    <a:pt x="2059" y="3732"/>
                    <a:pt x="2526" y="3732"/>
                  </a:cubicBezTo>
                  <a:cubicBezTo>
                    <a:pt x="4392" y="3732"/>
                    <a:pt x="6258" y="3732"/>
                    <a:pt x="7657" y="1866"/>
                  </a:cubicBezTo>
                  <a:cubicBezTo>
                    <a:pt x="6258" y="933"/>
                    <a:pt x="4392" y="467"/>
                    <a:pt x="3459" y="0"/>
                  </a:cubicBezTo>
                  <a:cubicBezTo>
                    <a:pt x="2059" y="467"/>
                    <a:pt x="1593" y="467"/>
                    <a:pt x="1126" y="467"/>
                  </a:cubicBezTo>
                  <a:cubicBezTo>
                    <a:pt x="660" y="933"/>
                    <a:pt x="193" y="1399"/>
                    <a:pt x="193" y="1866"/>
                  </a:cubicBezTo>
                  <a:cubicBezTo>
                    <a:pt x="-273" y="2333"/>
                    <a:pt x="193" y="2799"/>
                    <a:pt x="660"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3" name="Freeform: Shape 242">
              <a:extLst>
                <a:ext uri="{FF2B5EF4-FFF2-40B4-BE49-F238E27FC236}">
                  <a16:creationId xmlns:a16="http://schemas.microsoft.com/office/drawing/2014/main" id="{7CFF334A-E219-41B1-B4A7-6E13AB1A1FE2}"/>
                </a:ext>
              </a:extLst>
            </p:cNvPr>
            <p:cNvSpPr/>
            <p:nvPr/>
          </p:nvSpPr>
          <p:spPr>
            <a:xfrm>
              <a:off x="3358734" y="2578913"/>
              <a:ext cx="4665" cy="4665"/>
            </a:xfrm>
            <a:custGeom>
              <a:avLst/>
              <a:gdLst/>
              <a:ahLst/>
              <a:cxnLst/>
              <a:rect l="0" t="0" r="0" b="0"/>
              <a:pathLst>
                <a:path>
                  <a:moveTo>
                    <a:pt x="3449" y="2799"/>
                  </a:moveTo>
                  <a:cubicBezTo>
                    <a:pt x="3916" y="1399"/>
                    <a:pt x="3916" y="466"/>
                    <a:pt x="2516" y="0"/>
                  </a:cubicBezTo>
                  <a:cubicBezTo>
                    <a:pt x="2050" y="0"/>
                    <a:pt x="1117" y="0"/>
                    <a:pt x="1117" y="466"/>
                  </a:cubicBezTo>
                  <a:cubicBezTo>
                    <a:pt x="-283" y="1399"/>
                    <a:pt x="-283" y="2333"/>
                    <a:pt x="650" y="3265"/>
                  </a:cubicBezTo>
                  <a:cubicBezTo>
                    <a:pt x="1583" y="4199"/>
                    <a:pt x="2516" y="4199"/>
                    <a:pt x="3449"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4" name="Freeform: Shape 243">
              <a:extLst>
                <a:ext uri="{FF2B5EF4-FFF2-40B4-BE49-F238E27FC236}">
                  <a16:creationId xmlns:a16="http://schemas.microsoft.com/office/drawing/2014/main" id="{4AE684FD-2C1E-49D2-A727-41A5BBE55AB3}"/>
                </a:ext>
              </a:extLst>
            </p:cNvPr>
            <p:cNvSpPr/>
            <p:nvPr/>
          </p:nvSpPr>
          <p:spPr>
            <a:xfrm>
              <a:off x="3939719" y="1494109"/>
              <a:ext cx="4665" cy="4665"/>
            </a:xfrm>
            <a:custGeom>
              <a:avLst/>
              <a:gdLst/>
              <a:ahLst/>
              <a:cxnLst/>
              <a:rect l="0" t="0" r="0" b="0"/>
              <a:pathLst>
                <a:path w="4665" h="4665">
                  <a:moveTo>
                    <a:pt x="1866" y="5773"/>
                  </a:moveTo>
                  <a:cubicBezTo>
                    <a:pt x="2799" y="5307"/>
                    <a:pt x="4199" y="4840"/>
                    <a:pt x="5131" y="4373"/>
                  </a:cubicBezTo>
                  <a:cubicBezTo>
                    <a:pt x="6531" y="2974"/>
                    <a:pt x="5598" y="1108"/>
                    <a:pt x="3732" y="175"/>
                  </a:cubicBezTo>
                  <a:cubicBezTo>
                    <a:pt x="2333" y="-292"/>
                    <a:pt x="1399" y="175"/>
                    <a:pt x="466" y="1574"/>
                  </a:cubicBezTo>
                  <a:cubicBezTo>
                    <a:pt x="-466" y="2974"/>
                    <a:pt x="0" y="4840"/>
                    <a:pt x="1866" y="577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5" name="Freeform: Shape 244">
              <a:extLst>
                <a:ext uri="{FF2B5EF4-FFF2-40B4-BE49-F238E27FC236}">
                  <a16:creationId xmlns:a16="http://schemas.microsoft.com/office/drawing/2014/main" id="{3E50650F-105C-40D4-9EAE-B0AF585DD3E4}"/>
                </a:ext>
              </a:extLst>
            </p:cNvPr>
            <p:cNvSpPr/>
            <p:nvPr/>
          </p:nvSpPr>
          <p:spPr>
            <a:xfrm>
              <a:off x="5494120" y="3391101"/>
              <a:ext cx="4665" cy="4665"/>
            </a:xfrm>
            <a:custGeom>
              <a:avLst/>
              <a:gdLst/>
              <a:ahLst/>
              <a:cxnLst/>
              <a:rect l="0" t="0" r="0" b="0"/>
              <a:pathLst>
                <a:path w="4665" h="4665">
                  <a:moveTo>
                    <a:pt x="4199" y="6998"/>
                  </a:moveTo>
                  <a:cubicBezTo>
                    <a:pt x="5132" y="7464"/>
                    <a:pt x="6531" y="6998"/>
                    <a:pt x="7465" y="6531"/>
                  </a:cubicBezTo>
                  <a:cubicBezTo>
                    <a:pt x="7931" y="6065"/>
                    <a:pt x="7931" y="4199"/>
                    <a:pt x="7465" y="3266"/>
                  </a:cubicBezTo>
                  <a:cubicBezTo>
                    <a:pt x="6065" y="467"/>
                    <a:pt x="2799" y="0"/>
                    <a:pt x="0" y="0"/>
                  </a:cubicBezTo>
                  <a:cubicBezTo>
                    <a:pt x="0" y="3266"/>
                    <a:pt x="1400" y="5598"/>
                    <a:pt x="4199" y="69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6" name="Freeform: Shape 245">
              <a:extLst>
                <a:ext uri="{FF2B5EF4-FFF2-40B4-BE49-F238E27FC236}">
                  <a16:creationId xmlns:a16="http://schemas.microsoft.com/office/drawing/2014/main" id="{1DC1DE3B-DA17-46BA-965C-AB1F2F6AF846}"/>
                </a:ext>
              </a:extLst>
            </p:cNvPr>
            <p:cNvSpPr/>
            <p:nvPr/>
          </p:nvSpPr>
          <p:spPr>
            <a:xfrm>
              <a:off x="1080946" y="2129128"/>
              <a:ext cx="4665" cy="4665"/>
            </a:xfrm>
            <a:custGeom>
              <a:avLst/>
              <a:gdLst/>
              <a:ahLst/>
              <a:cxnLst/>
              <a:rect l="0" t="0" r="0" b="0"/>
              <a:pathLst>
                <a:path w="4665" h="4665">
                  <a:moveTo>
                    <a:pt x="3284" y="6603"/>
                  </a:moveTo>
                  <a:cubicBezTo>
                    <a:pt x="3751" y="5670"/>
                    <a:pt x="4217" y="4737"/>
                    <a:pt x="4684" y="3804"/>
                  </a:cubicBezTo>
                  <a:cubicBezTo>
                    <a:pt x="4217" y="1472"/>
                    <a:pt x="2818" y="-395"/>
                    <a:pt x="1418" y="72"/>
                  </a:cubicBezTo>
                  <a:cubicBezTo>
                    <a:pt x="19" y="538"/>
                    <a:pt x="-448" y="2871"/>
                    <a:pt x="485" y="4737"/>
                  </a:cubicBezTo>
                  <a:cubicBezTo>
                    <a:pt x="952" y="5670"/>
                    <a:pt x="2351" y="6137"/>
                    <a:pt x="3284" y="660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7" name="Freeform: Shape 246">
              <a:extLst>
                <a:ext uri="{FF2B5EF4-FFF2-40B4-BE49-F238E27FC236}">
                  <a16:creationId xmlns:a16="http://schemas.microsoft.com/office/drawing/2014/main" id="{46B72F01-BF3A-4F08-9E98-D63796140449}"/>
                </a:ext>
              </a:extLst>
            </p:cNvPr>
            <p:cNvSpPr/>
            <p:nvPr/>
          </p:nvSpPr>
          <p:spPr>
            <a:xfrm>
              <a:off x="4541046" y="1469443"/>
              <a:ext cx="9330" cy="4665"/>
            </a:xfrm>
            <a:custGeom>
              <a:avLst/>
              <a:gdLst/>
              <a:ahLst/>
              <a:cxnLst/>
              <a:rect l="0" t="0" r="0" b="0"/>
              <a:pathLst>
                <a:path w="9330" h="4665">
                  <a:moveTo>
                    <a:pt x="0" y="583"/>
                  </a:moveTo>
                  <a:cubicBezTo>
                    <a:pt x="933" y="4781"/>
                    <a:pt x="4665" y="5714"/>
                    <a:pt x="8397" y="5248"/>
                  </a:cubicBezTo>
                  <a:cubicBezTo>
                    <a:pt x="8863" y="5248"/>
                    <a:pt x="9330" y="4315"/>
                    <a:pt x="9330" y="3848"/>
                  </a:cubicBezTo>
                  <a:cubicBezTo>
                    <a:pt x="9330" y="3382"/>
                    <a:pt x="8863" y="2449"/>
                    <a:pt x="8397" y="1982"/>
                  </a:cubicBezTo>
                  <a:cubicBezTo>
                    <a:pt x="6065" y="-350"/>
                    <a:pt x="3265" y="-350"/>
                    <a:pt x="0" y="58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8" name="Freeform: Shape 247">
              <a:extLst>
                <a:ext uri="{FF2B5EF4-FFF2-40B4-BE49-F238E27FC236}">
                  <a16:creationId xmlns:a16="http://schemas.microsoft.com/office/drawing/2014/main" id="{ADBCF323-C845-48B3-A3E4-4E2BD6F2C7F5}"/>
                </a:ext>
              </a:extLst>
            </p:cNvPr>
            <p:cNvSpPr/>
            <p:nvPr/>
          </p:nvSpPr>
          <p:spPr>
            <a:xfrm>
              <a:off x="5152637" y="3272142"/>
              <a:ext cx="4665" cy="4665"/>
            </a:xfrm>
            <a:custGeom>
              <a:avLst/>
              <a:gdLst/>
              <a:ahLst/>
              <a:cxnLst/>
              <a:rect l="0" t="0" r="0" b="0"/>
              <a:pathLst>
                <a:path w="4665" h="4665">
                  <a:moveTo>
                    <a:pt x="5598" y="5598"/>
                  </a:moveTo>
                  <a:cubicBezTo>
                    <a:pt x="6065" y="5598"/>
                    <a:pt x="6065" y="4665"/>
                    <a:pt x="6531" y="4199"/>
                  </a:cubicBezTo>
                  <a:cubicBezTo>
                    <a:pt x="6065" y="1866"/>
                    <a:pt x="3732" y="0"/>
                    <a:pt x="1399" y="0"/>
                  </a:cubicBezTo>
                  <a:cubicBezTo>
                    <a:pt x="933" y="0"/>
                    <a:pt x="0" y="933"/>
                    <a:pt x="0" y="933"/>
                  </a:cubicBezTo>
                  <a:cubicBezTo>
                    <a:pt x="466" y="2333"/>
                    <a:pt x="1399" y="4199"/>
                    <a:pt x="2333" y="5132"/>
                  </a:cubicBezTo>
                  <a:cubicBezTo>
                    <a:pt x="2799" y="6531"/>
                    <a:pt x="4665" y="6065"/>
                    <a:pt x="5598" y="55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9" name="Freeform: Shape 248">
              <a:extLst>
                <a:ext uri="{FF2B5EF4-FFF2-40B4-BE49-F238E27FC236}">
                  <a16:creationId xmlns:a16="http://schemas.microsoft.com/office/drawing/2014/main" id="{66C39552-C491-4EF6-AA57-ADBF6F8F668C}"/>
                </a:ext>
              </a:extLst>
            </p:cNvPr>
            <p:cNvSpPr/>
            <p:nvPr/>
          </p:nvSpPr>
          <p:spPr>
            <a:xfrm>
              <a:off x="2095151" y="1573590"/>
              <a:ext cx="4665" cy="4665"/>
            </a:xfrm>
            <a:custGeom>
              <a:avLst/>
              <a:gdLst/>
              <a:ahLst/>
              <a:cxnLst/>
              <a:rect l="0" t="0" r="0" b="0"/>
              <a:pathLst>
                <a:path>
                  <a:moveTo>
                    <a:pt x="0" y="467"/>
                  </a:moveTo>
                  <a:cubicBezTo>
                    <a:pt x="0" y="467"/>
                    <a:pt x="0" y="467"/>
                    <a:pt x="0" y="467"/>
                  </a:cubicBezTo>
                  <a:cubicBezTo>
                    <a:pt x="467" y="467"/>
                    <a:pt x="467" y="0"/>
                    <a:pt x="467" y="0"/>
                  </a:cubicBezTo>
                  <a:cubicBezTo>
                    <a:pt x="0" y="0"/>
                    <a:pt x="0" y="0"/>
                    <a:pt x="0" y="467"/>
                  </a:cubicBezTo>
                  <a:cubicBezTo>
                    <a:pt x="0" y="467"/>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0" name="Freeform: Shape 249">
              <a:extLst>
                <a:ext uri="{FF2B5EF4-FFF2-40B4-BE49-F238E27FC236}">
                  <a16:creationId xmlns:a16="http://schemas.microsoft.com/office/drawing/2014/main" id="{AD0A7797-8768-4FA8-9B2A-C6B4C0E27E22}"/>
                </a:ext>
              </a:extLst>
            </p:cNvPr>
            <p:cNvSpPr/>
            <p:nvPr/>
          </p:nvSpPr>
          <p:spPr>
            <a:xfrm>
              <a:off x="2089488" y="1573882"/>
              <a:ext cx="4665" cy="4665"/>
            </a:xfrm>
            <a:custGeom>
              <a:avLst/>
              <a:gdLst/>
              <a:ahLst/>
              <a:cxnLst/>
              <a:rect l="0" t="0" r="0" b="0"/>
              <a:pathLst>
                <a:path w="4665" h="4665">
                  <a:moveTo>
                    <a:pt x="998" y="1574"/>
                  </a:moveTo>
                  <a:cubicBezTo>
                    <a:pt x="-402" y="3440"/>
                    <a:pt x="-402" y="6240"/>
                    <a:pt x="1464" y="6240"/>
                  </a:cubicBezTo>
                  <a:cubicBezTo>
                    <a:pt x="2397" y="6240"/>
                    <a:pt x="4263" y="5773"/>
                    <a:pt x="4730" y="4840"/>
                  </a:cubicBezTo>
                  <a:cubicBezTo>
                    <a:pt x="5196" y="3440"/>
                    <a:pt x="5196" y="1574"/>
                    <a:pt x="5663" y="175"/>
                  </a:cubicBezTo>
                  <a:cubicBezTo>
                    <a:pt x="3797" y="-292"/>
                    <a:pt x="2397" y="175"/>
                    <a:pt x="998" y="1574"/>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1" name="Freeform: Shape 250">
              <a:extLst>
                <a:ext uri="{FF2B5EF4-FFF2-40B4-BE49-F238E27FC236}">
                  <a16:creationId xmlns:a16="http://schemas.microsoft.com/office/drawing/2014/main" id="{7CF41A0C-CEB0-4182-8FA4-4B4C51F81964}"/>
                </a:ext>
              </a:extLst>
            </p:cNvPr>
            <p:cNvSpPr/>
            <p:nvPr/>
          </p:nvSpPr>
          <p:spPr>
            <a:xfrm>
              <a:off x="5329910" y="3290161"/>
              <a:ext cx="4665" cy="4665"/>
            </a:xfrm>
            <a:custGeom>
              <a:avLst/>
              <a:gdLst/>
              <a:ahLst/>
              <a:cxnLst/>
              <a:rect l="0" t="0" r="0" b="0"/>
              <a:pathLst>
                <a:path w="4665" h="4665">
                  <a:moveTo>
                    <a:pt x="6531" y="3440"/>
                  </a:moveTo>
                  <a:cubicBezTo>
                    <a:pt x="6531" y="2974"/>
                    <a:pt x="6531" y="2041"/>
                    <a:pt x="6531" y="1574"/>
                  </a:cubicBezTo>
                  <a:cubicBezTo>
                    <a:pt x="5131" y="175"/>
                    <a:pt x="3265" y="-292"/>
                    <a:pt x="1400" y="175"/>
                  </a:cubicBezTo>
                  <a:cubicBezTo>
                    <a:pt x="933" y="175"/>
                    <a:pt x="0" y="641"/>
                    <a:pt x="0" y="1108"/>
                  </a:cubicBezTo>
                  <a:cubicBezTo>
                    <a:pt x="0" y="2041"/>
                    <a:pt x="0" y="3440"/>
                    <a:pt x="466" y="3907"/>
                  </a:cubicBezTo>
                  <a:cubicBezTo>
                    <a:pt x="2799" y="6706"/>
                    <a:pt x="5131" y="5773"/>
                    <a:pt x="6531" y="344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2" name="Freeform: Shape 251">
              <a:extLst>
                <a:ext uri="{FF2B5EF4-FFF2-40B4-BE49-F238E27FC236}">
                  <a16:creationId xmlns:a16="http://schemas.microsoft.com/office/drawing/2014/main" id="{9BEF19DE-2C15-4F27-83F0-6643016C565F}"/>
                </a:ext>
              </a:extLst>
            </p:cNvPr>
            <p:cNvSpPr/>
            <p:nvPr/>
          </p:nvSpPr>
          <p:spPr>
            <a:xfrm>
              <a:off x="5628940" y="3625942"/>
              <a:ext cx="4665" cy="4665"/>
            </a:xfrm>
            <a:custGeom>
              <a:avLst/>
              <a:gdLst/>
              <a:ahLst/>
              <a:cxnLst/>
              <a:rect l="0" t="0" r="0" b="0"/>
              <a:pathLst>
                <a:path h="4665">
                  <a:moveTo>
                    <a:pt x="4199" y="4478"/>
                  </a:moveTo>
                  <a:cubicBezTo>
                    <a:pt x="4665" y="3545"/>
                    <a:pt x="4199" y="2145"/>
                    <a:pt x="3732" y="1212"/>
                  </a:cubicBezTo>
                  <a:cubicBezTo>
                    <a:pt x="3266" y="-188"/>
                    <a:pt x="1866" y="-188"/>
                    <a:pt x="933" y="279"/>
                  </a:cubicBezTo>
                  <a:cubicBezTo>
                    <a:pt x="466" y="746"/>
                    <a:pt x="0" y="1212"/>
                    <a:pt x="0" y="1679"/>
                  </a:cubicBezTo>
                  <a:cubicBezTo>
                    <a:pt x="466" y="2612"/>
                    <a:pt x="466" y="4011"/>
                    <a:pt x="1400" y="4944"/>
                  </a:cubicBezTo>
                  <a:cubicBezTo>
                    <a:pt x="2333" y="6344"/>
                    <a:pt x="4199" y="5877"/>
                    <a:pt x="4199" y="447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3" name="Freeform: Shape 252">
              <a:extLst>
                <a:ext uri="{FF2B5EF4-FFF2-40B4-BE49-F238E27FC236}">
                  <a16:creationId xmlns:a16="http://schemas.microsoft.com/office/drawing/2014/main" id="{D1C6F38D-9054-4519-B3A0-BEF80EA16495}"/>
                </a:ext>
              </a:extLst>
            </p:cNvPr>
            <p:cNvSpPr/>
            <p:nvPr/>
          </p:nvSpPr>
          <p:spPr>
            <a:xfrm>
              <a:off x="2344615" y="1852653"/>
              <a:ext cx="4665" cy="4665"/>
            </a:xfrm>
            <a:custGeom>
              <a:avLst/>
              <a:gdLst/>
              <a:ahLst/>
              <a:cxnLst/>
              <a:rect l="0" t="0" r="0" b="0"/>
              <a:pathLst>
                <a:path w="4665" h="4665">
                  <a:moveTo>
                    <a:pt x="4315" y="1775"/>
                  </a:moveTo>
                  <a:cubicBezTo>
                    <a:pt x="3849" y="376"/>
                    <a:pt x="2916" y="-557"/>
                    <a:pt x="1516" y="376"/>
                  </a:cubicBezTo>
                  <a:cubicBezTo>
                    <a:pt x="1050" y="376"/>
                    <a:pt x="117" y="1309"/>
                    <a:pt x="117" y="1309"/>
                  </a:cubicBezTo>
                  <a:cubicBezTo>
                    <a:pt x="117" y="2242"/>
                    <a:pt x="-350" y="4108"/>
                    <a:pt x="583" y="4574"/>
                  </a:cubicBezTo>
                  <a:cubicBezTo>
                    <a:pt x="1983" y="5507"/>
                    <a:pt x="3382" y="5974"/>
                    <a:pt x="4782" y="6440"/>
                  </a:cubicBezTo>
                  <a:cubicBezTo>
                    <a:pt x="4782" y="5507"/>
                    <a:pt x="4782" y="4574"/>
                    <a:pt x="4782" y="3641"/>
                  </a:cubicBezTo>
                  <a:cubicBezTo>
                    <a:pt x="4782" y="2708"/>
                    <a:pt x="4315" y="2242"/>
                    <a:pt x="4315" y="17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4" name="Freeform: Shape 253">
              <a:extLst>
                <a:ext uri="{FF2B5EF4-FFF2-40B4-BE49-F238E27FC236}">
                  <a16:creationId xmlns:a16="http://schemas.microsoft.com/office/drawing/2014/main" id="{4FF11F7E-A7F0-4A21-805D-296D0B0DCCB2}"/>
                </a:ext>
              </a:extLst>
            </p:cNvPr>
            <p:cNvSpPr/>
            <p:nvPr/>
          </p:nvSpPr>
          <p:spPr>
            <a:xfrm>
              <a:off x="1889421" y="4060539"/>
              <a:ext cx="4665" cy="9330"/>
            </a:xfrm>
            <a:custGeom>
              <a:avLst/>
              <a:gdLst/>
              <a:ahLst/>
              <a:cxnLst/>
              <a:rect l="0" t="0" r="0" b="0"/>
              <a:pathLst>
                <a:path w="4665" h="9330">
                  <a:moveTo>
                    <a:pt x="4665" y="1866"/>
                  </a:moveTo>
                  <a:cubicBezTo>
                    <a:pt x="4199" y="933"/>
                    <a:pt x="2799" y="0"/>
                    <a:pt x="1866" y="0"/>
                  </a:cubicBezTo>
                  <a:cubicBezTo>
                    <a:pt x="467" y="0"/>
                    <a:pt x="0" y="1399"/>
                    <a:pt x="0" y="2799"/>
                  </a:cubicBezTo>
                  <a:cubicBezTo>
                    <a:pt x="467" y="5132"/>
                    <a:pt x="933" y="6998"/>
                    <a:pt x="1866" y="9330"/>
                  </a:cubicBezTo>
                  <a:cubicBezTo>
                    <a:pt x="2799" y="7931"/>
                    <a:pt x="4199" y="6998"/>
                    <a:pt x="5132" y="5598"/>
                  </a:cubicBezTo>
                  <a:cubicBezTo>
                    <a:pt x="5598" y="4665"/>
                    <a:pt x="5132" y="2799"/>
                    <a:pt x="4665"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5" name="Freeform: Shape 254">
              <a:extLst>
                <a:ext uri="{FF2B5EF4-FFF2-40B4-BE49-F238E27FC236}">
                  <a16:creationId xmlns:a16="http://schemas.microsoft.com/office/drawing/2014/main" id="{AD4750B4-6043-4BAE-9577-81326648EE9F}"/>
                </a:ext>
              </a:extLst>
            </p:cNvPr>
            <p:cNvSpPr/>
            <p:nvPr/>
          </p:nvSpPr>
          <p:spPr>
            <a:xfrm>
              <a:off x="1890937" y="4069869"/>
              <a:ext cx="4665" cy="4665"/>
            </a:xfrm>
            <a:custGeom>
              <a:avLst/>
              <a:gdLst/>
              <a:ahLst/>
              <a:cxnLst/>
              <a:rect l="0" t="0" r="0" b="0"/>
              <a:pathLst>
                <a:path>
                  <a:moveTo>
                    <a:pt x="350" y="0"/>
                  </a:moveTo>
                  <a:cubicBezTo>
                    <a:pt x="-117" y="0"/>
                    <a:pt x="-117" y="0"/>
                    <a:pt x="350" y="0"/>
                  </a:cubicBezTo>
                  <a:cubicBezTo>
                    <a:pt x="-117" y="467"/>
                    <a:pt x="-117" y="467"/>
                    <a:pt x="350" y="933"/>
                  </a:cubicBezTo>
                  <a:cubicBezTo>
                    <a:pt x="350" y="933"/>
                    <a:pt x="816" y="933"/>
                    <a:pt x="816" y="933"/>
                  </a:cubicBezTo>
                  <a:cubicBezTo>
                    <a:pt x="350" y="467"/>
                    <a:pt x="350" y="0"/>
                    <a:pt x="35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6" name="Freeform: Shape 255">
              <a:extLst>
                <a:ext uri="{FF2B5EF4-FFF2-40B4-BE49-F238E27FC236}">
                  <a16:creationId xmlns:a16="http://schemas.microsoft.com/office/drawing/2014/main" id="{78D04176-D2A8-4D0D-920A-910F6ACD101E}"/>
                </a:ext>
              </a:extLst>
            </p:cNvPr>
            <p:cNvSpPr/>
            <p:nvPr/>
          </p:nvSpPr>
          <p:spPr>
            <a:xfrm>
              <a:off x="4131920" y="1433620"/>
              <a:ext cx="4665" cy="4665"/>
            </a:xfrm>
            <a:custGeom>
              <a:avLst/>
              <a:gdLst/>
              <a:ahLst/>
              <a:cxnLst/>
              <a:rect l="0" t="0" r="0" b="0"/>
              <a:pathLst>
                <a:path w="4665" h="4665">
                  <a:moveTo>
                    <a:pt x="1866" y="6550"/>
                  </a:moveTo>
                  <a:cubicBezTo>
                    <a:pt x="2799" y="6083"/>
                    <a:pt x="4199" y="6083"/>
                    <a:pt x="5132" y="5150"/>
                  </a:cubicBezTo>
                  <a:cubicBezTo>
                    <a:pt x="6531" y="3751"/>
                    <a:pt x="5598" y="1418"/>
                    <a:pt x="3732" y="485"/>
                  </a:cubicBezTo>
                  <a:cubicBezTo>
                    <a:pt x="2333" y="-448"/>
                    <a:pt x="1400" y="19"/>
                    <a:pt x="467" y="1418"/>
                  </a:cubicBezTo>
                  <a:cubicBezTo>
                    <a:pt x="-467" y="3751"/>
                    <a:pt x="0" y="5617"/>
                    <a:pt x="1866" y="65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7" name="Freeform: Shape 256">
              <a:extLst>
                <a:ext uri="{FF2B5EF4-FFF2-40B4-BE49-F238E27FC236}">
                  <a16:creationId xmlns:a16="http://schemas.microsoft.com/office/drawing/2014/main" id="{59B57827-ECC5-4300-ACE0-56DD83C812F9}"/>
                </a:ext>
              </a:extLst>
            </p:cNvPr>
            <p:cNvSpPr/>
            <p:nvPr/>
          </p:nvSpPr>
          <p:spPr>
            <a:xfrm>
              <a:off x="2545146" y="1312620"/>
              <a:ext cx="4665" cy="4665"/>
            </a:xfrm>
            <a:custGeom>
              <a:avLst/>
              <a:gdLst/>
              <a:ahLst/>
              <a:cxnLst/>
              <a:rect l="0" t="0" r="0" b="0"/>
              <a:pathLst>
                <a:path w="4665" h="4665">
                  <a:moveTo>
                    <a:pt x="3916" y="5325"/>
                  </a:moveTo>
                  <a:cubicBezTo>
                    <a:pt x="5315" y="5325"/>
                    <a:pt x="5782" y="4392"/>
                    <a:pt x="5315" y="2992"/>
                  </a:cubicBezTo>
                  <a:cubicBezTo>
                    <a:pt x="4382" y="2059"/>
                    <a:pt x="3916" y="1126"/>
                    <a:pt x="2983" y="193"/>
                  </a:cubicBezTo>
                  <a:cubicBezTo>
                    <a:pt x="2516" y="-273"/>
                    <a:pt x="1583" y="193"/>
                    <a:pt x="1117" y="660"/>
                  </a:cubicBezTo>
                  <a:cubicBezTo>
                    <a:pt x="-283" y="1593"/>
                    <a:pt x="-283" y="2526"/>
                    <a:pt x="650" y="3925"/>
                  </a:cubicBezTo>
                  <a:cubicBezTo>
                    <a:pt x="1583" y="4392"/>
                    <a:pt x="2983" y="4858"/>
                    <a:pt x="3916" y="532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8" name="Freeform: Shape 257">
              <a:extLst>
                <a:ext uri="{FF2B5EF4-FFF2-40B4-BE49-F238E27FC236}">
                  <a16:creationId xmlns:a16="http://schemas.microsoft.com/office/drawing/2014/main" id="{96924370-D9E1-4ACD-8187-E50C92C93B8E}"/>
                </a:ext>
              </a:extLst>
            </p:cNvPr>
            <p:cNvSpPr/>
            <p:nvPr/>
          </p:nvSpPr>
          <p:spPr>
            <a:xfrm>
              <a:off x="3462949" y="1402382"/>
              <a:ext cx="4665" cy="4665"/>
            </a:xfrm>
            <a:custGeom>
              <a:avLst/>
              <a:gdLst/>
              <a:ahLst/>
              <a:cxnLst/>
              <a:rect l="0" t="0" r="0" b="0"/>
              <a:pathLst>
                <a:path>
                  <a:moveTo>
                    <a:pt x="2799" y="4199"/>
                  </a:moveTo>
                  <a:cubicBezTo>
                    <a:pt x="3266" y="4199"/>
                    <a:pt x="3732" y="3266"/>
                    <a:pt x="4199" y="2799"/>
                  </a:cubicBezTo>
                  <a:cubicBezTo>
                    <a:pt x="4665" y="1400"/>
                    <a:pt x="3732" y="0"/>
                    <a:pt x="2333" y="0"/>
                  </a:cubicBezTo>
                  <a:cubicBezTo>
                    <a:pt x="933" y="0"/>
                    <a:pt x="0" y="933"/>
                    <a:pt x="0" y="2333"/>
                  </a:cubicBezTo>
                  <a:cubicBezTo>
                    <a:pt x="467" y="3732"/>
                    <a:pt x="1399" y="4199"/>
                    <a:pt x="2799" y="41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9" name="Freeform: Shape 258">
              <a:extLst>
                <a:ext uri="{FF2B5EF4-FFF2-40B4-BE49-F238E27FC236}">
                  <a16:creationId xmlns:a16="http://schemas.microsoft.com/office/drawing/2014/main" id="{32B1935C-2C83-4FE4-87A5-D6CCDA4EB772}"/>
                </a:ext>
              </a:extLst>
            </p:cNvPr>
            <p:cNvSpPr/>
            <p:nvPr/>
          </p:nvSpPr>
          <p:spPr>
            <a:xfrm>
              <a:off x="5240807" y="4028641"/>
              <a:ext cx="4665" cy="4665"/>
            </a:xfrm>
            <a:custGeom>
              <a:avLst/>
              <a:gdLst/>
              <a:ahLst/>
              <a:cxnLst/>
              <a:rect l="0" t="0" r="0" b="0"/>
              <a:pathLst>
                <a:path w="4665" h="4665">
                  <a:moveTo>
                    <a:pt x="1866" y="175"/>
                  </a:moveTo>
                  <a:cubicBezTo>
                    <a:pt x="933" y="641"/>
                    <a:pt x="466" y="2041"/>
                    <a:pt x="0" y="2974"/>
                  </a:cubicBezTo>
                  <a:cubicBezTo>
                    <a:pt x="933" y="3907"/>
                    <a:pt x="1399" y="4840"/>
                    <a:pt x="2333" y="5773"/>
                  </a:cubicBezTo>
                  <a:cubicBezTo>
                    <a:pt x="3732" y="6706"/>
                    <a:pt x="5131" y="6239"/>
                    <a:pt x="5598" y="4840"/>
                  </a:cubicBezTo>
                  <a:cubicBezTo>
                    <a:pt x="6065" y="3907"/>
                    <a:pt x="5598" y="2507"/>
                    <a:pt x="5131" y="1574"/>
                  </a:cubicBezTo>
                  <a:cubicBezTo>
                    <a:pt x="4665" y="175"/>
                    <a:pt x="3265" y="-292"/>
                    <a:pt x="1866"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0" name="Freeform: Shape 259">
              <a:extLst>
                <a:ext uri="{FF2B5EF4-FFF2-40B4-BE49-F238E27FC236}">
                  <a16:creationId xmlns:a16="http://schemas.microsoft.com/office/drawing/2014/main" id="{DE1BAB21-DFA0-4FED-8719-2A128016D58F}"/>
                </a:ext>
              </a:extLst>
            </p:cNvPr>
            <p:cNvSpPr/>
            <p:nvPr/>
          </p:nvSpPr>
          <p:spPr>
            <a:xfrm>
              <a:off x="1895952" y="4170168"/>
              <a:ext cx="4665" cy="4665"/>
            </a:xfrm>
            <a:custGeom>
              <a:avLst/>
              <a:gdLst/>
              <a:ahLst/>
              <a:cxnLst/>
              <a:rect l="0" t="0" r="0" b="0"/>
              <a:pathLst>
                <a:path w="4665" h="4665">
                  <a:moveTo>
                    <a:pt x="1400" y="1399"/>
                  </a:moveTo>
                  <a:cubicBezTo>
                    <a:pt x="-467" y="2333"/>
                    <a:pt x="-467" y="5132"/>
                    <a:pt x="1400" y="6065"/>
                  </a:cubicBezTo>
                  <a:cubicBezTo>
                    <a:pt x="2799" y="6531"/>
                    <a:pt x="4665" y="6998"/>
                    <a:pt x="6065" y="7464"/>
                  </a:cubicBezTo>
                  <a:cubicBezTo>
                    <a:pt x="6065" y="5132"/>
                    <a:pt x="6065" y="2799"/>
                    <a:pt x="6065" y="0"/>
                  </a:cubicBezTo>
                  <a:cubicBezTo>
                    <a:pt x="4665" y="467"/>
                    <a:pt x="2799" y="933"/>
                    <a:pt x="1400"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1" name="Freeform: Shape 260">
              <a:extLst>
                <a:ext uri="{FF2B5EF4-FFF2-40B4-BE49-F238E27FC236}">
                  <a16:creationId xmlns:a16="http://schemas.microsoft.com/office/drawing/2014/main" id="{A682D2B1-250E-456B-AD0D-6E610AC92E8B}"/>
                </a:ext>
              </a:extLst>
            </p:cNvPr>
            <p:cNvSpPr/>
            <p:nvPr/>
          </p:nvSpPr>
          <p:spPr>
            <a:xfrm>
              <a:off x="5377960" y="3415239"/>
              <a:ext cx="9330" cy="4665"/>
            </a:xfrm>
            <a:custGeom>
              <a:avLst/>
              <a:gdLst/>
              <a:ahLst/>
              <a:cxnLst/>
              <a:rect l="0" t="0" r="0" b="0"/>
              <a:pathLst>
                <a:path w="9330" h="4665">
                  <a:moveTo>
                    <a:pt x="10729" y="5252"/>
                  </a:moveTo>
                  <a:cubicBezTo>
                    <a:pt x="8863" y="120"/>
                    <a:pt x="7464" y="-813"/>
                    <a:pt x="2799" y="587"/>
                  </a:cubicBezTo>
                  <a:cubicBezTo>
                    <a:pt x="1866" y="1053"/>
                    <a:pt x="933" y="1520"/>
                    <a:pt x="0" y="1986"/>
                  </a:cubicBezTo>
                  <a:cubicBezTo>
                    <a:pt x="4198" y="1986"/>
                    <a:pt x="7464" y="3852"/>
                    <a:pt x="10729" y="6185"/>
                  </a:cubicBezTo>
                  <a:cubicBezTo>
                    <a:pt x="10729" y="5718"/>
                    <a:pt x="10729" y="5252"/>
                    <a:pt x="10729" y="525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2" name="Freeform: Shape 261">
              <a:extLst>
                <a:ext uri="{FF2B5EF4-FFF2-40B4-BE49-F238E27FC236}">
                  <a16:creationId xmlns:a16="http://schemas.microsoft.com/office/drawing/2014/main" id="{815895B3-3EBB-45C9-95BD-4F7AEEEC5DBD}"/>
                </a:ext>
              </a:extLst>
            </p:cNvPr>
            <p:cNvSpPr/>
            <p:nvPr/>
          </p:nvSpPr>
          <p:spPr>
            <a:xfrm>
              <a:off x="5377027" y="3417226"/>
              <a:ext cx="4665" cy="4665"/>
            </a:xfrm>
            <a:custGeom>
              <a:avLst/>
              <a:gdLst/>
              <a:ahLst/>
              <a:cxnLst/>
              <a:rect l="0" t="0" r="0" b="0"/>
              <a:pathLst>
                <a:path>
                  <a:moveTo>
                    <a:pt x="933" y="0"/>
                  </a:moveTo>
                  <a:cubicBezTo>
                    <a:pt x="466" y="0"/>
                    <a:pt x="466" y="0"/>
                    <a:pt x="0" y="0"/>
                  </a:cubicBezTo>
                  <a:cubicBezTo>
                    <a:pt x="0" y="0"/>
                    <a:pt x="0" y="467"/>
                    <a:pt x="0" y="467"/>
                  </a:cubicBezTo>
                  <a:cubicBezTo>
                    <a:pt x="0" y="467"/>
                    <a:pt x="466" y="467"/>
                    <a:pt x="466" y="467"/>
                  </a:cubicBezTo>
                  <a:cubicBezTo>
                    <a:pt x="466" y="467"/>
                    <a:pt x="933" y="0"/>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3" name="Freeform: Shape 262">
              <a:extLst>
                <a:ext uri="{FF2B5EF4-FFF2-40B4-BE49-F238E27FC236}">
                  <a16:creationId xmlns:a16="http://schemas.microsoft.com/office/drawing/2014/main" id="{8C4DB53A-752D-4C4D-822E-DE2978720C14}"/>
                </a:ext>
              </a:extLst>
            </p:cNvPr>
            <p:cNvSpPr/>
            <p:nvPr/>
          </p:nvSpPr>
          <p:spPr>
            <a:xfrm>
              <a:off x="1684916" y="1786784"/>
              <a:ext cx="4665" cy="4665"/>
            </a:xfrm>
            <a:custGeom>
              <a:avLst/>
              <a:gdLst/>
              <a:ahLst/>
              <a:cxnLst/>
              <a:rect l="0" t="0" r="0" b="0"/>
              <a:pathLst>
                <a:path>
                  <a:moveTo>
                    <a:pt x="175" y="2799"/>
                  </a:moveTo>
                  <a:cubicBezTo>
                    <a:pt x="641" y="3266"/>
                    <a:pt x="1108" y="3732"/>
                    <a:pt x="1574" y="3732"/>
                  </a:cubicBezTo>
                  <a:cubicBezTo>
                    <a:pt x="2974" y="4199"/>
                    <a:pt x="3907" y="3266"/>
                    <a:pt x="3907" y="1866"/>
                  </a:cubicBezTo>
                  <a:cubicBezTo>
                    <a:pt x="3907" y="466"/>
                    <a:pt x="2974" y="0"/>
                    <a:pt x="1574" y="0"/>
                  </a:cubicBezTo>
                  <a:cubicBezTo>
                    <a:pt x="175" y="466"/>
                    <a:pt x="-292" y="1399"/>
                    <a:pt x="175"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4" name="Freeform: Shape 263">
              <a:extLst>
                <a:ext uri="{FF2B5EF4-FFF2-40B4-BE49-F238E27FC236}">
                  <a16:creationId xmlns:a16="http://schemas.microsoft.com/office/drawing/2014/main" id="{3A45FC71-756B-4AEC-87A7-EA9B41D3DE34}"/>
                </a:ext>
              </a:extLst>
            </p:cNvPr>
            <p:cNvSpPr/>
            <p:nvPr/>
          </p:nvSpPr>
          <p:spPr>
            <a:xfrm>
              <a:off x="2764404" y="2790240"/>
              <a:ext cx="4665" cy="4665"/>
            </a:xfrm>
            <a:custGeom>
              <a:avLst/>
              <a:gdLst/>
              <a:ahLst/>
              <a:cxnLst/>
              <a:rect l="0" t="0" r="0" b="0"/>
              <a:pathLst>
                <a:path w="4665" h="4665">
                  <a:moveTo>
                    <a:pt x="1117" y="5132"/>
                  </a:moveTo>
                  <a:cubicBezTo>
                    <a:pt x="1583" y="5132"/>
                    <a:pt x="2516" y="5598"/>
                    <a:pt x="2983" y="5132"/>
                  </a:cubicBezTo>
                  <a:cubicBezTo>
                    <a:pt x="3916" y="4199"/>
                    <a:pt x="4382" y="3266"/>
                    <a:pt x="5315" y="2333"/>
                  </a:cubicBezTo>
                  <a:cubicBezTo>
                    <a:pt x="4849" y="1399"/>
                    <a:pt x="4382" y="467"/>
                    <a:pt x="3449" y="0"/>
                  </a:cubicBezTo>
                  <a:cubicBezTo>
                    <a:pt x="2516" y="467"/>
                    <a:pt x="1583" y="1399"/>
                    <a:pt x="650" y="1866"/>
                  </a:cubicBezTo>
                  <a:cubicBezTo>
                    <a:pt x="-283" y="3266"/>
                    <a:pt x="-283" y="4199"/>
                    <a:pt x="1117" y="51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5" name="Freeform: Shape 264">
              <a:extLst>
                <a:ext uri="{FF2B5EF4-FFF2-40B4-BE49-F238E27FC236}">
                  <a16:creationId xmlns:a16="http://schemas.microsoft.com/office/drawing/2014/main" id="{C28A024E-F718-4D61-AF18-0D7291FAA34C}"/>
                </a:ext>
              </a:extLst>
            </p:cNvPr>
            <p:cNvSpPr/>
            <p:nvPr/>
          </p:nvSpPr>
          <p:spPr>
            <a:xfrm>
              <a:off x="4989269" y="2790707"/>
              <a:ext cx="4665" cy="4665"/>
            </a:xfrm>
            <a:custGeom>
              <a:avLst/>
              <a:gdLst/>
              <a:ahLst/>
              <a:cxnLst/>
              <a:rect l="0" t="0" r="0" b="0"/>
              <a:pathLst>
                <a:path h="4665">
                  <a:moveTo>
                    <a:pt x="4289" y="933"/>
                  </a:moveTo>
                  <a:cubicBezTo>
                    <a:pt x="4289" y="933"/>
                    <a:pt x="3356" y="0"/>
                    <a:pt x="2889" y="0"/>
                  </a:cubicBezTo>
                  <a:cubicBezTo>
                    <a:pt x="1023" y="0"/>
                    <a:pt x="-376" y="933"/>
                    <a:pt x="90" y="3265"/>
                  </a:cubicBezTo>
                  <a:cubicBezTo>
                    <a:pt x="90" y="3732"/>
                    <a:pt x="557" y="4199"/>
                    <a:pt x="1023" y="4665"/>
                  </a:cubicBezTo>
                  <a:cubicBezTo>
                    <a:pt x="1490" y="4665"/>
                    <a:pt x="2423" y="4665"/>
                    <a:pt x="2889" y="4199"/>
                  </a:cubicBezTo>
                  <a:cubicBezTo>
                    <a:pt x="3356" y="3265"/>
                    <a:pt x="3822" y="2333"/>
                    <a:pt x="4289"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Freeform: Shape 265">
              <a:extLst>
                <a:ext uri="{FF2B5EF4-FFF2-40B4-BE49-F238E27FC236}">
                  <a16:creationId xmlns:a16="http://schemas.microsoft.com/office/drawing/2014/main" id="{1791DF49-BDE1-48A6-AE67-B2C062A4D1E6}"/>
                </a:ext>
              </a:extLst>
            </p:cNvPr>
            <p:cNvSpPr/>
            <p:nvPr/>
          </p:nvSpPr>
          <p:spPr>
            <a:xfrm>
              <a:off x="1811048" y="2853219"/>
              <a:ext cx="4665" cy="4665"/>
            </a:xfrm>
            <a:custGeom>
              <a:avLst/>
              <a:gdLst/>
              <a:ahLst/>
              <a:cxnLst/>
              <a:rect l="0" t="0" r="0" b="0"/>
              <a:pathLst>
                <a:path>
                  <a:moveTo>
                    <a:pt x="3265" y="2333"/>
                  </a:moveTo>
                  <a:cubicBezTo>
                    <a:pt x="2333" y="1399"/>
                    <a:pt x="1399" y="933"/>
                    <a:pt x="933" y="0"/>
                  </a:cubicBezTo>
                  <a:cubicBezTo>
                    <a:pt x="466" y="933"/>
                    <a:pt x="0" y="1866"/>
                    <a:pt x="0" y="2799"/>
                  </a:cubicBezTo>
                  <a:cubicBezTo>
                    <a:pt x="0" y="3266"/>
                    <a:pt x="933" y="3732"/>
                    <a:pt x="933" y="3732"/>
                  </a:cubicBezTo>
                  <a:cubicBezTo>
                    <a:pt x="2333" y="4665"/>
                    <a:pt x="3265" y="3732"/>
                    <a:pt x="3265"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7" name="Freeform: Shape 266">
              <a:extLst>
                <a:ext uri="{FF2B5EF4-FFF2-40B4-BE49-F238E27FC236}">
                  <a16:creationId xmlns:a16="http://schemas.microsoft.com/office/drawing/2014/main" id="{F815E2BD-021D-4A0E-BB70-650820573B10}"/>
                </a:ext>
              </a:extLst>
            </p:cNvPr>
            <p:cNvSpPr/>
            <p:nvPr/>
          </p:nvSpPr>
          <p:spPr>
            <a:xfrm>
              <a:off x="1774587" y="2857417"/>
              <a:ext cx="4665" cy="4665"/>
            </a:xfrm>
            <a:custGeom>
              <a:avLst/>
              <a:gdLst/>
              <a:ahLst/>
              <a:cxnLst/>
              <a:rect l="0" t="0" r="0" b="0"/>
              <a:pathLst>
                <a:path h="4665">
                  <a:moveTo>
                    <a:pt x="2872" y="5598"/>
                  </a:moveTo>
                  <a:cubicBezTo>
                    <a:pt x="3805" y="5132"/>
                    <a:pt x="3805" y="3732"/>
                    <a:pt x="4272" y="2799"/>
                  </a:cubicBezTo>
                  <a:cubicBezTo>
                    <a:pt x="3805" y="1866"/>
                    <a:pt x="2872" y="933"/>
                    <a:pt x="2406" y="0"/>
                  </a:cubicBezTo>
                  <a:cubicBezTo>
                    <a:pt x="1473" y="933"/>
                    <a:pt x="540" y="1400"/>
                    <a:pt x="73" y="2333"/>
                  </a:cubicBezTo>
                  <a:cubicBezTo>
                    <a:pt x="-393" y="4199"/>
                    <a:pt x="1473" y="6531"/>
                    <a:pt x="2872" y="55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8" name="Freeform: Shape 267">
              <a:extLst>
                <a:ext uri="{FF2B5EF4-FFF2-40B4-BE49-F238E27FC236}">
                  <a16:creationId xmlns:a16="http://schemas.microsoft.com/office/drawing/2014/main" id="{742FAFA5-BFE5-41E4-9FAB-AA9F5DEF515B}"/>
                </a:ext>
              </a:extLst>
            </p:cNvPr>
            <p:cNvSpPr/>
            <p:nvPr/>
          </p:nvSpPr>
          <p:spPr>
            <a:xfrm>
              <a:off x="1828309" y="2881209"/>
              <a:ext cx="4665" cy="4665"/>
            </a:xfrm>
            <a:custGeom>
              <a:avLst/>
              <a:gdLst/>
              <a:ahLst/>
              <a:cxnLst/>
              <a:rect l="0" t="0" r="0" b="0"/>
              <a:pathLst>
                <a:path>
                  <a:moveTo>
                    <a:pt x="933" y="933"/>
                  </a:moveTo>
                  <a:cubicBezTo>
                    <a:pt x="933" y="933"/>
                    <a:pt x="933" y="933"/>
                    <a:pt x="933" y="933"/>
                  </a:cubicBezTo>
                  <a:cubicBezTo>
                    <a:pt x="467" y="467"/>
                    <a:pt x="467" y="0"/>
                    <a:pt x="0" y="0"/>
                  </a:cubicBezTo>
                  <a:cubicBezTo>
                    <a:pt x="0" y="467"/>
                    <a:pt x="0" y="467"/>
                    <a:pt x="0" y="933"/>
                  </a:cubicBezTo>
                  <a:cubicBezTo>
                    <a:pt x="467" y="933"/>
                    <a:pt x="933" y="933"/>
                    <a:pt x="933"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9" name="Freeform: Shape 268">
              <a:extLst>
                <a:ext uri="{FF2B5EF4-FFF2-40B4-BE49-F238E27FC236}">
                  <a16:creationId xmlns:a16="http://schemas.microsoft.com/office/drawing/2014/main" id="{B8DEEB89-B90C-4A34-AED7-C0298AD3300D}"/>
                </a:ext>
              </a:extLst>
            </p:cNvPr>
            <p:cNvSpPr/>
            <p:nvPr/>
          </p:nvSpPr>
          <p:spPr>
            <a:xfrm>
              <a:off x="1829242" y="2882142"/>
              <a:ext cx="4665" cy="4665"/>
            </a:xfrm>
            <a:custGeom>
              <a:avLst/>
              <a:gdLst/>
              <a:ahLst/>
              <a:cxnLst/>
              <a:rect l="0" t="0" r="0" b="0"/>
              <a:pathLst>
                <a:path w="4665">
                  <a:moveTo>
                    <a:pt x="3732" y="3732"/>
                  </a:moveTo>
                  <a:cubicBezTo>
                    <a:pt x="4199" y="3265"/>
                    <a:pt x="4665" y="2799"/>
                    <a:pt x="4665" y="2333"/>
                  </a:cubicBezTo>
                  <a:cubicBezTo>
                    <a:pt x="5132" y="933"/>
                    <a:pt x="4199" y="0"/>
                    <a:pt x="2799" y="0"/>
                  </a:cubicBezTo>
                  <a:cubicBezTo>
                    <a:pt x="1866" y="0"/>
                    <a:pt x="933" y="0"/>
                    <a:pt x="0" y="0"/>
                  </a:cubicBezTo>
                  <a:cubicBezTo>
                    <a:pt x="0" y="933"/>
                    <a:pt x="467" y="2333"/>
                    <a:pt x="467" y="3265"/>
                  </a:cubicBezTo>
                  <a:cubicBezTo>
                    <a:pt x="1399" y="4665"/>
                    <a:pt x="2799" y="4665"/>
                    <a:pt x="3732" y="37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0" name="Freeform: Shape 269">
              <a:extLst>
                <a:ext uri="{FF2B5EF4-FFF2-40B4-BE49-F238E27FC236}">
                  <a16:creationId xmlns:a16="http://schemas.microsoft.com/office/drawing/2014/main" id="{ADADAAE5-949F-4661-8E9B-B07C4DE02D1A}"/>
                </a:ext>
              </a:extLst>
            </p:cNvPr>
            <p:cNvSpPr/>
            <p:nvPr/>
          </p:nvSpPr>
          <p:spPr>
            <a:xfrm>
              <a:off x="2325120" y="1803112"/>
              <a:ext cx="4665" cy="4665"/>
            </a:xfrm>
            <a:custGeom>
              <a:avLst/>
              <a:gdLst/>
              <a:ahLst/>
              <a:cxnLst/>
              <a:rect l="0" t="0" r="0" b="0"/>
              <a:pathLst>
                <a:path h="4665">
                  <a:moveTo>
                    <a:pt x="4217" y="3266"/>
                  </a:moveTo>
                  <a:cubicBezTo>
                    <a:pt x="4217" y="2333"/>
                    <a:pt x="3751" y="933"/>
                    <a:pt x="3285" y="0"/>
                  </a:cubicBezTo>
                  <a:cubicBezTo>
                    <a:pt x="2351" y="466"/>
                    <a:pt x="952" y="933"/>
                    <a:pt x="485" y="1399"/>
                  </a:cubicBezTo>
                  <a:cubicBezTo>
                    <a:pt x="-448" y="2333"/>
                    <a:pt x="19" y="3732"/>
                    <a:pt x="1419" y="4199"/>
                  </a:cubicBezTo>
                  <a:cubicBezTo>
                    <a:pt x="2818" y="5132"/>
                    <a:pt x="4217" y="4665"/>
                    <a:pt x="4217"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1" name="Freeform: Shape 270">
              <a:extLst>
                <a:ext uri="{FF2B5EF4-FFF2-40B4-BE49-F238E27FC236}">
                  <a16:creationId xmlns:a16="http://schemas.microsoft.com/office/drawing/2014/main" id="{BC47C419-623D-4355-93CE-C65FBFA06D33}"/>
                </a:ext>
              </a:extLst>
            </p:cNvPr>
            <p:cNvSpPr/>
            <p:nvPr/>
          </p:nvSpPr>
          <p:spPr>
            <a:xfrm>
              <a:off x="1689115" y="2895762"/>
              <a:ext cx="4665" cy="4665"/>
            </a:xfrm>
            <a:custGeom>
              <a:avLst/>
              <a:gdLst/>
              <a:ahLst/>
              <a:cxnLst/>
              <a:rect l="0" t="0" r="0" b="0"/>
              <a:pathLst>
                <a:path w="4665" h="4665">
                  <a:moveTo>
                    <a:pt x="175" y="1775"/>
                  </a:moveTo>
                  <a:cubicBezTo>
                    <a:pt x="-292" y="3175"/>
                    <a:pt x="175" y="4108"/>
                    <a:pt x="1574" y="5041"/>
                  </a:cubicBezTo>
                  <a:cubicBezTo>
                    <a:pt x="2974" y="5507"/>
                    <a:pt x="3907" y="5041"/>
                    <a:pt x="4840" y="3641"/>
                  </a:cubicBezTo>
                  <a:cubicBezTo>
                    <a:pt x="4373" y="2708"/>
                    <a:pt x="4373" y="842"/>
                    <a:pt x="3440" y="376"/>
                  </a:cubicBezTo>
                  <a:cubicBezTo>
                    <a:pt x="2041" y="-557"/>
                    <a:pt x="1108" y="376"/>
                    <a:pt x="175" y="17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2" name="Freeform: Shape 271">
              <a:extLst>
                <a:ext uri="{FF2B5EF4-FFF2-40B4-BE49-F238E27FC236}">
                  <a16:creationId xmlns:a16="http://schemas.microsoft.com/office/drawing/2014/main" id="{6BFD59E0-B630-4E9F-8F26-930D4C2E750C}"/>
                </a:ext>
              </a:extLst>
            </p:cNvPr>
            <p:cNvSpPr/>
            <p:nvPr/>
          </p:nvSpPr>
          <p:spPr>
            <a:xfrm>
              <a:off x="2051765" y="3041221"/>
              <a:ext cx="4665" cy="4665"/>
            </a:xfrm>
            <a:custGeom>
              <a:avLst/>
              <a:gdLst/>
              <a:ahLst/>
              <a:cxnLst/>
              <a:rect l="0" t="0" r="0" b="0"/>
              <a:pathLst>
                <a:path>
                  <a:moveTo>
                    <a:pt x="0" y="933"/>
                  </a:moveTo>
                  <a:cubicBezTo>
                    <a:pt x="0" y="2333"/>
                    <a:pt x="467" y="3266"/>
                    <a:pt x="1866" y="3266"/>
                  </a:cubicBezTo>
                  <a:cubicBezTo>
                    <a:pt x="2333" y="3266"/>
                    <a:pt x="2799" y="2799"/>
                    <a:pt x="3266" y="2333"/>
                  </a:cubicBezTo>
                  <a:cubicBezTo>
                    <a:pt x="3732" y="933"/>
                    <a:pt x="2799" y="0"/>
                    <a:pt x="1400" y="0"/>
                  </a:cubicBezTo>
                  <a:cubicBezTo>
                    <a:pt x="1400" y="0"/>
                    <a:pt x="467" y="467"/>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3" name="Freeform: Shape 272">
              <a:extLst>
                <a:ext uri="{FF2B5EF4-FFF2-40B4-BE49-F238E27FC236}">
                  <a16:creationId xmlns:a16="http://schemas.microsoft.com/office/drawing/2014/main" id="{8829D68C-86BA-45D4-B49D-FFF6813A331D}"/>
                </a:ext>
              </a:extLst>
            </p:cNvPr>
            <p:cNvSpPr/>
            <p:nvPr/>
          </p:nvSpPr>
          <p:spPr>
            <a:xfrm>
              <a:off x="2005115" y="1812675"/>
              <a:ext cx="4665" cy="4665"/>
            </a:xfrm>
            <a:custGeom>
              <a:avLst/>
              <a:gdLst/>
              <a:ahLst/>
              <a:cxnLst/>
              <a:rect l="0" t="0" r="0" b="0"/>
              <a:pathLst>
                <a:path>
                  <a:moveTo>
                    <a:pt x="3732" y="700"/>
                  </a:moveTo>
                  <a:cubicBezTo>
                    <a:pt x="3266" y="-233"/>
                    <a:pt x="1866" y="-233"/>
                    <a:pt x="933" y="700"/>
                  </a:cubicBezTo>
                  <a:cubicBezTo>
                    <a:pt x="467" y="1166"/>
                    <a:pt x="467" y="1633"/>
                    <a:pt x="0" y="2099"/>
                  </a:cubicBezTo>
                  <a:cubicBezTo>
                    <a:pt x="933" y="2566"/>
                    <a:pt x="1866" y="3032"/>
                    <a:pt x="2333" y="3499"/>
                  </a:cubicBezTo>
                  <a:cubicBezTo>
                    <a:pt x="3732" y="3032"/>
                    <a:pt x="4199" y="2099"/>
                    <a:pt x="3732" y="7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4" name="Freeform: Shape 273">
              <a:extLst>
                <a:ext uri="{FF2B5EF4-FFF2-40B4-BE49-F238E27FC236}">
                  <a16:creationId xmlns:a16="http://schemas.microsoft.com/office/drawing/2014/main" id="{378849E1-6990-40FE-9CCC-689B78DB61F0}"/>
                </a:ext>
              </a:extLst>
            </p:cNvPr>
            <p:cNvSpPr/>
            <p:nvPr/>
          </p:nvSpPr>
          <p:spPr>
            <a:xfrm>
              <a:off x="4925915" y="3050551"/>
              <a:ext cx="4665" cy="4665"/>
            </a:xfrm>
            <a:custGeom>
              <a:avLst/>
              <a:gdLst/>
              <a:ahLst/>
              <a:cxnLst/>
              <a:rect l="0" t="0" r="0" b="0"/>
              <a:pathLst>
                <a:path>
                  <a:moveTo>
                    <a:pt x="3732" y="2799"/>
                  </a:moveTo>
                  <a:cubicBezTo>
                    <a:pt x="3265" y="1866"/>
                    <a:pt x="2799" y="933"/>
                    <a:pt x="2333" y="0"/>
                  </a:cubicBezTo>
                  <a:cubicBezTo>
                    <a:pt x="1399" y="933"/>
                    <a:pt x="933" y="1400"/>
                    <a:pt x="0" y="2333"/>
                  </a:cubicBezTo>
                  <a:cubicBezTo>
                    <a:pt x="933" y="2799"/>
                    <a:pt x="1866" y="3266"/>
                    <a:pt x="2799" y="3732"/>
                  </a:cubicBezTo>
                  <a:cubicBezTo>
                    <a:pt x="2799" y="4199"/>
                    <a:pt x="3732" y="2799"/>
                    <a:pt x="3732"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5" name="Freeform: Shape 274">
              <a:extLst>
                <a:ext uri="{FF2B5EF4-FFF2-40B4-BE49-F238E27FC236}">
                  <a16:creationId xmlns:a16="http://schemas.microsoft.com/office/drawing/2014/main" id="{76377554-43B5-4958-B94D-0874CF28BA03}"/>
                </a:ext>
              </a:extLst>
            </p:cNvPr>
            <p:cNvSpPr/>
            <p:nvPr/>
          </p:nvSpPr>
          <p:spPr>
            <a:xfrm>
              <a:off x="4456849" y="3062797"/>
              <a:ext cx="4665" cy="4665"/>
            </a:xfrm>
            <a:custGeom>
              <a:avLst/>
              <a:gdLst/>
              <a:ahLst/>
              <a:cxnLst/>
              <a:rect l="0" t="0" r="0" b="0"/>
              <a:pathLst>
                <a:path>
                  <a:moveTo>
                    <a:pt x="692" y="350"/>
                  </a:moveTo>
                  <a:cubicBezTo>
                    <a:pt x="-707" y="1749"/>
                    <a:pt x="226" y="5015"/>
                    <a:pt x="1625" y="4548"/>
                  </a:cubicBezTo>
                  <a:cubicBezTo>
                    <a:pt x="2092" y="4548"/>
                    <a:pt x="2558" y="3616"/>
                    <a:pt x="2558" y="3616"/>
                  </a:cubicBezTo>
                  <a:cubicBezTo>
                    <a:pt x="2558" y="2682"/>
                    <a:pt x="2092" y="1283"/>
                    <a:pt x="2092" y="350"/>
                  </a:cubicBezTo>
                  <a:cubicBezTo>
                    <a:pt x="1625" y="-117"/>
                    <a:pt x="692" y="-117"/>
                    <a:pt x="692" y="3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6" name="Freeform: Shape 275">
              <a:extLst>
                <a:ext uri="{FF2B5EF4-FFF2-40B4-BE49-F238E27FC236}">
                  <a16:creationId xmlns:a16="http://schemas.microsoft.com/office/drawing/2014/main" id="{C691B5E0-B671-49EE-936B-13016143BBF5}"/>
                </a:ext>
              </a:extLst>
            </p:cNvPr>
            <p:cNvSpPr/>
            <p:nvPr/>
          </p:nvSpPr>
          <p:spPr>
            <a:xfrm>
              <a:off x="4929472" y="3148809"/>
              <a:ext cx="4665" cy="4665"/>
            </a:xfrm>
            <a:custGeom>
              <a:avLst/>
              <a:gdLst/>
              <a:ahLst/>
              <a:cxnLst/>
              <a:rect l="0" t="0" r="0" b="0"/>
              <a:pathLst>
                <a:path>
                  <a:moveTo>
                    <a:pt x="4373" y="1575"/>
                  </a:moveTo>
                  <a:cubicBezTo>
                    <a:pt x="4373" y="175"/>
                    <a:pt x="2974" y="-292"/>
                    <a:pt x="1574" y="175"/>
                  </a:cubicBezTo>
                  <a:cubicBezTo>
                    <a:pt x="175" y="641"/>
                    <a:pt x="-292" y="2041"/>
                    <a:pt x="175" y="2974"/>
                  </a:cubicBezTo>
                  <a:cubicBezTo>
                    <a:pt x="641" y="3907"/>
                    <a:pt x="2041" y="3907"/>
                    <a:pt x="2974" y="4373"/>
                  </a:cubicBezTo>
                  <a:cubicBezTo>
                    <a:pt x="3441" y="3441"/>
                    <a:pt x="4373" y="2507"/>
                    <a:pt x="4373" y="15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7" name="Freeform: Shape 276">
              <a:extLst>
                <a:ext uri="{FF2B5EF4-FFF2-40B4-BE49-F238E27FC236}">
                  <a16:creationId xmlns:a16="http://schemas.microsoft.com/office/drawing/2014/main" id="{65BC383B-D69F-4D95-A680-8B356BB20278}"/>
                </a:ext>
              </a:extLst>
            </p:cNvPr>
            <p:cNvSpPr/>
            <p:nvPr/>
          </p:nvSpPr>
          <p:spPr>
            <a:xfrm>
              <a:off x="5058960" y="3289869"/>
              <a:ext cx="4665" cy="4665"/>
            </a:xfrm>
            <a:custGeom>
              <a:avLst/>
              <a:gdLst/>
              <a:ahLst/>
              <a:cxnLst/>
              <a:rect l="0" t="0" r="0" b="0"/>
              <a:pathLst>
                <a:path w="4665">
                  <a:moveTo>
                    <a:pt x="3175" y="0"/>
                  </a:moveTo>
                  <a:cubicBezTo>
                    <a:pt x="2242" y="467"/>
                    <a:pt x="1309" y="933"/>
                    <a:pt x="376" y="1866"/>
                  </a:cubicBezTo>
                  <a:cubicBezTo>
                    <a:pt x="-557" y="2799"/>
                    <a:pt x="376" y="4199"/>
                    <a:pt x="1775" y="4199"/>
                  </a:cubicBezTo>
                  <a:cubicBezTo>
                    <a:pt x="4108" y="4665"/>
                    <a:pt x="5974" y="3265"/>
                    <a:pt x="5041" y="1866"/>
                  </a:cubicBezTo>
                  <a:cubicBezTo>
                    <a:pt x="5041" y="933"/>
                    <a:pt x="4108" y="467"/>
                    <a:pt x="3175"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8" name="Freeform: Shape 277">
              <a:extLst>
                <a:ext uri="{FF2B5EF4-FFF2-40B4-BE49-F238E27FC236}">
                  <a16:creationId xmlns:a16="http://schemas.microsoft.com/office/drawing/2014/main" id="{D2528218-12A9-4185-A648-D7497EDDE455}"/>
                </a:ext>
              </a:extLst>
            </p:cNvPr>
            <p:cNvSpPr/>
            <p:nvPr/>
          </p:nvSpPr>
          <p:spPr>
            <a:xfrm>
              <a:off x="2785114" y="1599715"/>
              <a:ext cx="4665" cy="4665"/>
            </a:xfrm>
            <a:custGeom>
              <a:avLst/>
              <a:gdLst/>
              <a:ahLst/>
              <a:cxnLst/>
              <a:rect l="0" t="0" r="0" b="0"/>
              <a:pathLst>
                <a:path>
                  <a:moveTo>
                    <a:pt x="467" y="3266"/>
                  </a:moveTo>
                  <a:cubicBezTo>
                    <a:pt x="1399" y="2799"/>
                    <a:pt x="1866" y="1866"/>
                    <a:pt x="2333" y="1399"/>
                  </a:cubicBezTo>
                  <a:cubicBezTo>
                    <a:pt x="2333" y="1399"/>
                    <a:pt x="1866" y="466"/>
                    <a:pt x="1866" y="0"/>
                  </a:cubicBezTo>
                  <a:cubicBezTo>
                    <a:pt x="933" y="466"/>
                    <a:pt x="467" y="1399"/>
                    <a:pt x="0" y="1866"/>
                  </a:cubicBezTo>
                  <a:cubicBezTo>
                    <a:pt x="0" y="2333"/>
                    <a:pt x="467" y="2799"/>
                    <a:pt x="467"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9" name="Freeform: Shape 278">
              <a:extLst>
                <a:ext uri="{FF2B5EF4-FFF2-40B4-BE49-F238E27FC236}">
                  <a16:creationId xmlns:a16="http://schemas.microsoft.com/office/drawing/2014/main" id="{E3C822D2-AE2E-404D-8797-85016DAB30EF}"/>
                </a:ext>
              </a:extLst>
            </p:cNvPr>
            <p:cNvSpPr/>
            <p:nvPr/>
          </p:nvSpPr>
          <p:spPr>
            <a:xfrm>
              <a:off x="4970233" y="3395598"/>
              <a:ext cx="4665" cy="4665"/>
            </a:xfrm>
            <a:custGeom>
              <a:avLst/>
              <a:gdLst/>
              <a:ahLst/>
              <a:cxnLst/>
              <a:rect l="0" t="0" r="0" b="0"/>
              <a:pathLst>
                <a:path w="4665">
                  <a:moveTo>
                    <a:pt x="5131" y="1101"/>
                  </a:moveTo>
                  <a:cubicBezTo>
                    <a:pt x="5131" y="635"/>
                    <a:pt x="4198" y="168"/>
                    <a:pt x="3732" y="168"/>
                  </a:cubicBezTo>
                  <a:cubicBezTo>
                    <a:pt x="1866" y="-298"/>
                    <a:pt x="0" y="168"/>
                    <a:pt x="0" y="2034"/>
                  </a:cubicBezTo>
                  <a:cubicBezTo>
                    <a:pt x="0" y="2967"/>
                    <a:pt x="933" y="3900"/>
                    <a:pt x="1866" y="4367"/>
                  </a:cubicBezTo>
                  <a:cubicBezTo>
                    <a:pt x="3265" y="4833"/>
                    <a:pt x="5598" y="2501"/>
                    <a:pt x="5131" y="110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0" name="Freeform: Shape 279">
              <a:extLst>
                <a:ext uri="{FF2B5EF4-FFF2-40B4-BE49-F238E27FC236}">
                  <a16:creationId xmlns:a16="http://schemas.microsoft.com/office/drawing/2014/main" id="{C656F8A4-2410-4D63-AF38-390D0E4DD884}"/>
                </a:ext>
              </a:extLst>
            </p:cNvPr>
            <p:cNvSpPr/>
            <p:nvPr/>
          </p:nvSpPr>
          <p:spPr>
            <a:xfrm>
              <a:off x="5389623" y="3422357"/>
              <a:ext cx="4665" cy="4665"/>
            </a:xfrm>
            <a:custGeom>
              <a:avLst/>
              <a:gdLst/>
              <a:ahLst/>
              <a:cxnLst/>
              <a:rect l="0" t="0" r="0" b="0"/>
              <a:pathLst>
                <a:path w="4665">
                  <a:moveTo>
                    <a:pt x="5131" y="2333"/>
                  </a:moveTo>
                  <a:cubicBezTo>
                    <a:pt x="5131" y="1866"/>
                    <a:pt x="4665" y="933"/>
                    <a:pt x="4198" y="933"/>
                  </a:cubicBezTo>
                  <a:cubicBezTo>
                    <a:pt x="2799" y="467"/>
                    <a:pt x="1399" y="467"/>
                    <a:pt x="0" y="0"/>
                  </a:cubicBezTo>
                  <a:cubicBezTo>
                    <a:pt x="933" y="1399"/>
                    <a:pt x="1866" y="2333"/>
                    <a:pt x="2799" y="3266"/>
                  </a:cubicBezTo>
                  <a:cubicBezTo>
                    <a:pt x="4198" y="4665"/>
                    <a:pt x="5131" y="4199"/>
                    <a:pt x="5131"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1" name="Freeform: Shape 280">
              <a:extLst>
                <a:ext uri="{FF2B5EF4-FFF2-40B4-BE49-F238E27FC236}">
                  <a16:creationId xmlns:a16="http://schemas.microsoft.com/office/drawing/2014/main" id="{59E9BB92-9DCD-46FC-B5D8-2B479A2FD3C1}"/>
                </a:ext>
              </a:extLst>
            </p:cNvPr>
            <p:cNvSpPr/>
            <p:nvPr/>
          </p:nvSpPr>
          <p:spPr>
            <a:xfrm>
              <a:off x="5389156" y="3420958"/>
              <a:ext cx="4665" cy="4665"/>
            </a:xfrm>
            <a:custGeom>
              <a:avLst/>
              <a:gdLst/>
              <a:ahLst/>
              <a:cxnLst/>
              <a:rect l="0" t="0" r="0" b="0"/>
              <a:pathLst>
                <a:path>
                  <a:moveTo>
                    <a:pt x="933" y="1399"/>
                  </a:moveTo>
                  <a:cubicBezTo>
                    <a:pt x="933" y="933"/>
                    <a:pt x="467" y="933"/>
                    <a:pt x="467" y="466"/>
                  </a:cubicBezTo>
                  <a:cubicBezTo>
                    <a:pt x="467" y="466"/>
                    <a:pt x="0" y="0"/>
                    <a:pt x="0" y="0"/>
                  </a:cubicBezTo>
                  <a:cubicBezTo>
                    <a:pt x="0" y="466"/>
                    <a:pt x="0" y="466"/>
                    <a:pt x="0" y="933"/>
                  </a:cubicBezTo>
                  <a:cubicBezTo>
                    <a:pt x="0" y="1399"/>
                    <a:pt x="467" y="1399"/>
                    <a:pt x="933"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2" name="Freeform: Shape 281">
              <a:extLst>
                <a:ext uri="{FF2B5EF4-FFF2-40B4-BE49-F238E27FC236}">
                  <a16:creationId xmlns:a16="http://schemas.microsoft.com/office/drawing/2014/main" id="{D84CE690-C5EE-4FD7-80A3-A589E99A9C91}"/>
                </a:ext>
              </a:extLst>
            </p:cNvPr>
            <p:cNvSpPr/>
            <p:nvPr/>
          </p:nvSpPr>
          <p:spPr>
            <a:xfrm>
              <a:off x="5192290" y="3544582"/>
              <a:ext cx="4665" cy="4665"/>
            </a:xfrm>
            <a:custGeom>
              <a:avLst/>
              <a:gdLst/>
              <a:ahLst/>
              <a:cxnLst/>
              <a:rect l="0" t="0" r="0" b="0"/>
              <a:pathLst>
                <a:path>
                  <a:moveTo>
                    <a:pt x="933" y="0"/>
                  </a:moveTo>
                  <a:cubicBezTo>
                    <a:pt x="466" y="0"/>
                    <a:pt x="0" y="0"/>
                    <a:pt x="0" y="466"/>
                  </a:cubicBezTo>
                  <a:cubicBezTo>
                    <a:pt x="0" y="466"/>
                    <a:pt x="0" y="933"/>
                    <a:pt x="0" y="933"/>
                  </a:cubicBezTo>
                  <a:cubicBezTo>
                    <a:pt x="0" y="933"/>
                    <a:pt x="0" y="933"/>
                    <a:pt x="466" y="933"/>
                  </a:cubicBezTo>
                  <a:cubicBezTo>
                    <a:pt x="466" y="466"/>
                    <a:pt x="933" y="466"/>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3" name="Freeform: Shape 282">
              <a:extLst>
                <a:ext uri="{FF2B5EF4-FFF2-40B4-BE49-F238E27FC236}">
                  <a16:creationId xmlns:a16="http://schemas.microsoft.com/office/drawing/2014/main" id="{D6462F2B-57D2-4696-99DB-3BB537E4D475}"/>
                </a:ext>
              </a:extLst>
            </p:cNvPr>
            <p:cNvSpPr/>
            <p:nvPr/>
          </p:nvSpPr>
          <p:spPr>
            <a:xfrm>
              <a:off x="5193223" y="3540850"/>
              <a:ext cx="4665" cy="4665"/>
            </a:xfrm>
            <a:custGeom>
              <a:avLst/>
              <a:gdLst/>
              <a:ahLst/>
              <a:cxnLst/>
              <a:rect l="0" t="0" r="0" b="0"/>
              <a:pathLst>
                <a:path w="4665">
                  <a:moveTo>
                    <a:pt x="4198" y="0"/>
                  </a:moveTo>
                  <a:cubicBezTo>
                    <a:pt x="3732" y="0"/>
                    <a:pt x="2799" y="0"/>
                    <a:pt x="2799" y="467"/>
                  </a:cubicBezTo>
                  <a:cubicBezTo>
                    <a:pt x="1866" y="1400"/>
                    <a:pt x="933" y="2799"/>
                    <a:pt x="0" y="3732"/>
                  </a:cubicBezTo>
                  <a:cubicBezTo>
                    <a:pt x="1399" y="3266"/>
                    <a:pt x="2799" y="3266"/>
                    <a:pt x="4198" y="2333"/>
                  </a:cubicBezTo>
                  <a:cubicBezTo>
                    <a:pt x="5598" y="1866"/>
                    <a:pt x="5598" y="467"/>
                    <a:pt x="4198"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4" name="Freeform: Shape 283">
              <a:extLst>
                <a:ext uri="{FF2B5EF4-FFF2-40B4-BE49-F238E27FC236}">
                  <a16:creationId xmlns:a16="http://schemas.microsoft.com/office/drawing/2014/main" id="{8F430056-BA7D-448C-95A6-05B50AACB3E2}"/>
                </a:ext>
              </a:extLst>
            </p:cNvPr>
            <p:cNvSpPr/>
            <p:nvPr/>
          </p:nvSpPr>
          <p:spPr>
            <a:xfrm>
              <a:off x="4759905" y="3711125"/>
              <a:ext cx="4665" cy="4665"/>
            </a:xfrm>
            <a:custGeom>
              <a:avLst/>
              <a:gdLst/>
              <a:ahLst/>
              <a:cxnLst/>
              <a:rect l="0" t="0" r="0" b="0"/>
              <a:pathLst>
                <a:path h="4665">
                  <a:moveTo>
                    <a:pt x="3199" y="466"/>
                  </a:moveTo>
                  <a:cubicBezTo>
                    <a:pt x="-533" y="1866"/>
                    <a:pt x="-1000" y="3732"/>
                    <a:pt x="1799" y="6531"/>
                  </a:cubicBezTo>
                  <a:cubicBezTo>
                    <a:pt x="2266" y="6998"/>
                    <a:pt x="3665" y="7464"/>
                    <a:pt x="4598" y="7464"/>
                  </a:cubicBezTo>
                  <a:cubicBezTo>
                    <a:pt x="4598" y="5131"/>
                    <a:pt x="4598" y="2333"/>
                    <a:pt x="4598" y="0"/>
                  </a:cubicBezTo>
                  <a:cubicBezTo>
                    <a:pt x="4132" y="0"/>
                    <a:pt x="3665" y="0"/>
                    <a:pt x="3199"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5" name="Freeform: Shape 284">
              <a:extLst>
                <a:ext uri="{FF2B5EF4-FFF2-40B4-BE49-F238E27FC236}">
                  <a16:creationId xmlns:a16="http://schemas.microsoft.com/office/drawing/2014/main" id="{2FE2515A-0C37-40AE-A819-1520B59261DF}"/>
                </a:ext>
              </a:extLst>
            </p:cNvPr>
            <p:cNvSpPr/>
            <p:nvPr/>
          </p:nvSpPr>
          <p:spPr>
            <a:xfrm>
              <a:off x="2813105" y="1395851"/>
              <a:ext cx="4665" cy="4665"/>
            </a:xfrm>
            <a:custGeom>
              <a:avLst/>
              <a:gdLst/>
              <a:ahLst/>
              <a:cxnLst/>
              <a:rect l="0" t="0" r="0" b="0"/>
              <a:pathLst>
                <a:path h="4665">
                  <a:moveTo>
                    <a:pt x="2799" y="2799"/>
                  </a:moveTo>
                  <a:cubicBezTo>
                    <a:pt x="2799" y="1866"/>
                    <a:pt x="1866" y="933"/>
                    <a:pt x="1399" y="0"/>
                  </a:cubicBezTo>
                  <a:cubicBezTo>
                    <a:pt x="933" y="933"/>
                    <a:pt x="0" y="1866"/>
                    <a:pt x="0" y="2799"/>
                  </a:cubicBezTo>
                  <a:cubicBezTo>
                    <a:pt x="0" y="3732"/>
                    <a:pt x="933" y="4665"/>
                    <a:pt x="1399" y="5598"/>
                  </a:cubicBezTo>
                  <a:cubicBezTo>
                    <a:pt x="1866" y="4665"/>
                    <a:pt x="2799" y="3732"/>
                    <a:pt x="2799"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6" name="Freeform: Shape 285">
              <a:extLst>
                <a:ext uri="{FF2B5EF4-FFF2-40B4-BE49-F238E27FC236}">
                  <a16:creationId xmlns:a16="http://schemas.microsoft.com/office/drawing/2014/main" id="{77250E8E-9A90-4796-BCB1-B4ADEE771062}"/>
                </a:ext>
              </a:extLst>
            </p:cNvPr>
            <p:cNvSpPr/>
            <p:nvPr/>
          </p:nvSpPr>
          <p:spPr>
            <a:xfrm>
              <a:off x="3534791" y="1393519"/>
              <a:ext cx="4665" cy="4665"/>
            </a:xfrm>
            <a:custGeom>
              <a:avLst/>
              <a:gdLst/>
              <a:ahLst/>
              <a:cxnLst/>
              <a:rect l="0" t="0" r="0" b="0"/>
              <a:pathLst>
                <a:path w="4665" h="4665">
                  <a:moveTo>
                    <a:pt x="5132" y="467"/>
                  </a:moveTo>
                  <a:cubicBezTo>
                    <a:pt x="4199" y="0"/>
                    <a:pt x="2799" y="0"/>
                    <a:pt x="1866" y="0"/>
                  </a:cubicBezTo>
                  <a:cubicBezTo>
                    <a:pt x="0" y="0"/>
                    <a:pt x="-467" y="1400"/>
                    <a:pt x="467" y="2799"/>
                  </a:cubicBezTo>
                  <a:cubicBezTo>
                    <a:pt x="1400" y="4199"/>
                    <a:pt x="2333" y="5598"/>
                    <a:pt x="2799" y="6998"/>
                  </a:cubicBezTo>
                  <a:cubicBezTo>
                    <a:pt x="4199" y="6998"/>
                    <a:pt x="5132" y="6998"/>
                    <a:pt x="6531" y="6998"/>
                  </a:cubicBezTo>
                  <a:cubicBezTo>
                    <a:pt x="6531" y="4665"/>
                    <a:pt x="7464" y="1866"/>
                    <a:pt x="5132"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7" name="Freeform: Shape 286">
              <a:extLst>
                <a:ext uri="{FF2B5EF4-FFF2-40B4-BE49-F238E27FC236}">
                  <a16:creationId xmlns:a16="http://schemas.microsoft.com/office/drawing/2014/main" id="{45B579E8-7B91-4384-BE48-A5C2B654278D}"/>
                </a:ext>
              </a:extLst>
            </p:cNvPr>
            <p:cNvSpPr/>
            <p:nvPr/>
          </p:nvSpPr>
          <p:spPr>
            <a:xfrm>
              <a:off x="1833440" y="1639834"/>
              <a:ext cx="4665" cy="4665"/>
            </a:xfrm>
            <a:custGeom>
              <a:avLst/>
              <a:gdLst/>
              <a:ahLst/>
              <a:cxnLst/>
              <a:rect l="0" t="0" r="0" b="0"/>
              <a:pathLst>
                <a:path h="4665">
                  <a:moveTo>
                    <a:pt x="2333" y="0"/>
                  </a:moveTo>
                  <a:cubicBezTo>
                    <a:pt x="1399" y="466"/>
                    <a:pt x="0" y="933"/>
                    <a:pt x="0" y="1866"/>
                  </a:cubicBezTo>
                  <a:cubicBezTo>
                    <a:pt x="0" y="2799"/>
                    <a:pt x="467" y="4199"/>
                    <a:pt x="933" y="5132"/>
                  </a:cubicBezTo>
                  <a:cubicBezTo>
                    <a:pt x="1866" y="6065"/>
                    <a:pt x="4665" y="4199"/>
                    <a:pt x="4199" y="2333"/>
                  </a:cubicBezTo>
                  <a:cubicBezTo>
                    <a:pt x="4199" y="1399"/>
                    <a:pt x="2799" y="933"/>
                    <a:pt x="23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8" name="Freeform: Shape 287">
              <a:extLst>
                <a:ext uri="{FF2B5EF4-FFF2-40B4-BE49-F238E27FC236}">
                  <a16:creationId xmlns:a16="http://schemas.microsoft.com/office/drawing/2014/main" id="{C371D411-2999-4B19-9AEC-7FE5609EEDE8}"/>
                </a:ext>
              </a:extLst>
            </p:cNvPr>
            <p:cNvSpPr/>
            <p:nvPr/>
          </p:nvSpPr>
          <p:spPr>
            <a:xfrm>
              <a:off x="3857128" y="1682287"/>
              <a:ext cx="4665" cy="4665"/>
            </a:xfrm>
            <a:custGeom>
              <a:avLst/>
              <a:gdLst/>
              <a:ahLst/>
              <a:cxnLst/>
              <a:rect l="0" t="0" r="0" b="0"/>
              <a:pathLst>
                <a:path h="4665">
                  <a:moveTo>
                    <a:pt x="1418" y="5132"/>
                  </a:moveTo>
                  <a:cubicBezTo>
                    <a:pt x="2351" y="5132"/>
                    <a:pt x="3284" y="4199"/>
                    <a:pt x="4217" y="3266"/>
                  </a:cubicBezTo>
                  <a:cubicBezTo>
                    <a:pt x="4684" y="2799"/>
                    <a:pt x="4217" y="2333"/>
                    <a:pt x="4217" y="1400"/>
                  </a:cubicBezTo>
                  <a:cubicBezTo>
                    <a:pt x="3751" y="933"/>
                    <a:pt x="3284" y="0"/>
                    <a:pt x="3284" y="0"/>
                  </a:cubicBezTo>
                  <a:cubicBezTo>
                    <a:pt x="2351" y="466"/>
                    <a:pt x="952" y="933"/>
                    <a:pt x="485" y="1866"/>
                  </a:cubicBezTo>
                  <a:cubicBezTo>
                    <a:pt x="-448" y="3732"/>
                    <a:pt x="19" y="5132"/>
                    <a:pt x="1418" y="51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9" name="Freeform: Shape 288">
              <a:extLst>
                <a:ext uri="{FF2B5EF4-FFF2-40B4-BE49-F238E27FC236}">
                  <a16:creationId xmlns:a16="http://schemas.microsoft.com/office/drawing/2014/main" id="{C8AB5F88-8E9B-4ABA-B0F1-2F964D1B1C50}"/>
                </a:ext>
              </a:extLst>
            </p:cNvPr>
            <p:cNvSpPr/>
            <p:nvPr/>
          </p:nvSpPr>
          <p:spPr>
            <a:xfrm>
              <a:off x="961915" y="1926209"/>
              <a:ext cx="4665" cy="4665"/>
            </a:xfrm>
            <a:custGeom>
              <a:avLst/>
              <a:gdLst/>
              <a:ahLst/>
              <a:cxnLst/>
              <a:rect l="0" t="0" r="0" b="0"/>
              <a:pathLst>
                <a:path h="4665">
                  <a:moveTo>
                    <a:pt x="1023" y="61"/>
                  </a:moveTo>
                  <a:cubicBezTo>
                    <a:pt x="557" y="61"/>
                    <a:pt x="90" y="994"/>
                    <a:pt x="90" y="1460"/>
                  </a:cubicBezTo>
                  <a:cubicBezTo>
                    <a:pt x="-376" y="3793"/>
                    <a:pt x="1023" y="5659"/>
                    <a:pt x="2889" y="4726"/>
                  </a:cubicBezTo>
                  <a:cubicBezTo>
                    <a:pt x="3356" y="4726"/>
                    <a:pt x="3822" y="3793"/>
                    <a:pt x="4289" y="3326"/>
                  </a:cubicBezTo>
                  <a:cubicBezTo>
                    <a:pt x="4755" y="1927"/>
                    <a:pt x="2423" y="-406"/>
                    <a:pt x="1023" y="6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0" name="Freeform: Shape 289">
              <a:extLst>
                <a:ext uri="{FF2B5EF4-FFF2-40B4-BE49-F238E27FC236}">
                  <a16:creationId xmlns:a16="http://schemas.microsoft.com/office/drawing/2014/main" id="{9E8CCE93-F9AA-44E3-B002-07CB25855EC7}"/>
                </a:ext>
              </a:extLst>
            </p:cNvPr>
            <p:cNvSpPr/>
            <p:nvPr/>
          </p:nvSpPr>
          <p:spPr>
            <a:xfrm>
              <a:off x="3149806" y="1933267"/>
              <a:ext cx="4665" cy="4665"/>
            </a:xfrm>
            <a:custGeom>
              <a:avLst/>
              <a:gdLst/>
              <a:ahLst/>
              <a:cxnLst/>
              <a:rect l="0" t="0" r="0" b="0"/>
              <a:pathLst>
                <a:path w="4665">
                  <a:moveTo>
                    <a:pt x="1050" y="4199"/>
                  </a:moveTo>
                  <a:cubicBezTo>
                    <a:pt x="1516" y="4199"/>
                    <a:pt x="2449" y="4199"/>
                    <a:pt x="2449" y="3732"/>
                  </a:cubicBezTo>
                  <a:cubicBezTo>
                    <a:pt x="3382" y="2799"/>
                    <a:pt x="4315" y="1400"/>
                    <a:pt x="5248" y="0"/>
                  </a:cubicBezTo>
                  <a:cubicBezTo>
                    <a:pt x="3849" y="466"/>
                    <a:pt x="2449" y="933"/>
                    <a:pt x="1050" y="1400"/>
                  </a:cubicBezTo>
                  <a:cubicBezTo>
                    <a:pt x="-350" y="1866"/>
                    <a:pt x="-350" y="3266"/>
                    <a:pt x="1050" y="41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1" name="Freeform: Shape 290">
              <a:extLst>
                <a:ext uri="{FF2B5EF4-FFF2-40B4-BE49-F238E27FC236}">
                  <a16:creationId xmlns:a16="http://schemas.microsoft.com/office/drawing/2014/main" id="{9D4F9A2B-A666-497F-9FB0-F2E7F4B52733}"/>
                </a:ext>
              </a:extLst>
            </p:cNvPr>
            <p:cNvSpPr/>
            <p:nvPr/>
          </p:nvSpPr>
          <p:spPr>
            <a:xfrm>
              <a:off x="3155521" y="1932334"/>
              <a:ext cx="4665" cy="4665"/>
            </a:xfrm>
            <a:custGeom>
              <a:avLst/>
              <a:gdLst/>
              <a:ahLst/>
              <a:cxnLst/>
              <a:rect l="0" t="0" r="0" b="0"/>
              <a:pathLst>
                <a:path>
                  <a:moveTo>
                    <a:pt x="0" y="933"/>
                  </a:moveTo>
                  <a:cubicBezTo>
                    <a:pt x="466" y="933"/>
                    <a:pt x="933" y="933"/>
                    <a:pt x="933" y="466"/>
                  </a:cubicBezTo>
                  <a:cubicBezTo>
                    <a:pt x="933" y="466"/>
                    <a:pt x="933" y="0"/>
                    <a:pt x="1399" y="0"/>
                  </a:cubicBezTo>
                  <a:cubicBezTo>
                    <a:pt x="1399" y="0"/>
                    <a:pt x="933" y="0"/>
                    <a:pt x="933" y="0"/>
                  </a:cubicBezTo>
                  <a:cubicBezTo>
                    <a:pt x="466" y="466"/>
                    <a:pt x="0" y="466"/>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2" name="Freeform: Shape 291">
              <a:extLst>
                <a:ext uri="{FF2B5EF4-FFF2-40B4-BE49-F238E27FC236}">
                  <a16:creationId xmlns:a16="http://schemas.microsoft.com/office/drawing/2014/main" id="{6FE50561-F8FD-413B-8599-1BD7004461DE}"/>
                </a:ext>
              </a:extLst>
            </p:cNvPr>
            <p:cNvSpPr/>
            <p:nvPr/>
          </p:nvSpPr>
          <p:spPr>
            <a:xfrm>
              <a:off x="3439623" y="2011174"/>
              <a:ext cx="4665" cy="4665"/>
            </a:xfrm>
            <a:custGeom>
              <a:avLst/>
              <a:gdLst/>
              <a:ahLst/>
              <a:cxnLst/>
              <a:rect l="0" t="0" r="0" b="0"/>
              <a:pathLst>
                <a:path>
                  <a:moveTo>
                    <a:pt x="0" y="933"/>
                  </a:moveTo>
                  <a:cubicBezTo>
                    <a:pt x="933" y="1866"/>
                    <a:pt x="1399" y="2333"/>
                    <a:pt x="2333" y="3266"/>
                  </a:cubicBezTo>
                  <a:cubicBezTo>
                    <a:pt x="2799" y="2799"/>
                    <a:pt x="3732" y="2799"/>
                    <a:pt x="3732" y="2333"/>
                  </a:cubicBezTo>
                  <a:cubicBezTo>
                    <a:pt x="3732" y="933"/>
                    <a:pt x="3266" y="0"/>
                    <a:pt x="1866" y="0"/>
                  </a:cubicBezTo>
                  <a:cubicBezTo>
                    <a:pt x="933" y="0"/>
                    <a:pt x="467" y="467"/>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3" name="Freeform: Shape 292">
              <a:extLst>
                <a:ext uri="{FF2B5EF4-FFF2-40B4-BE49-F238E27FC236}">
                  <a16:creationId xmlns:a16="http://schemas.microsoft.com/office/drawing/2014/main" id="{4766E903-499B-46C0-9BD6-7D17D237B2C6}"/>
                </a:ext>
              </a:extLst>
            </p:cNvPr>
            <p:cNvSpPr/>
            <p:nvPr/>
          </p:nvSpPr>
          <p:spPr>
            <a:xfrm>
              <a:off x="2035438" y="2032907"/>
              <a:ext cx="4665" cy="4665"/>
            </a:xfrm>
            <a:custGeom>
              <a:avLst/>
              <a:gdLst/>
              <a:ahLst/>
              <a:cxnLst/>
              <a:rect l="0" t="0" r="0" b="0"/>
              <a:pathLst>
                <a:path w="4665" h="4665">
                  <a:moveTo>
                    <a:pt x="2333" y="193"/>
                  </a:moveTo>
                  <a:cubicBezTo>
                    <a:pt x="1400" y="660"/>
                    <a:pt x="0" y="1593"/>
                    <a:pt x="0" y="2526"/>
                  </a:cubicBezTo>
                  <a:cubicBezTo>
                    <a:pt x="0" y="3459"/>
                    <a:pt x="933" y="4392"/>
                    <a:pt x="1866" y="5325"/>
                  </a:cubicBezTo>
                  <a:cubicBezTo>
                    <a:pt x="2799" y="6258"/>
                    <a:pt x="4199" y="5325"/>
                    <a:pt x="4665" y="3925"/>
                  </a:cubicBezTo>
                  <a:cubicBezTo>
                    <a:pt x="5132" y="2992"/>
                    <a:pt x="5132" y="1593"/>
                    <a:pt x="5132" y="660"/>
                  </a:cubicBezTo>
                  <a:cubicBezTo>
                    <a:pt x="4665" y="193"/>
                    <a:pt x="3266" y="-273"/>
                    <a:pt x="2333" y="19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4" name="Freeform: Shape 293">
              <a:extLst>
                <a:ext uri="{FF2B5EF4-FFF2-40B4-BE49-F238E27FC236}">
                  <a16:creationId xmlns:a16="http://schemas.microsoft.com/office/drawing/2014/main" id="{B574445E-6937-4B9C-A928-473EFBCACA95}"/>
                </a:ext>
              </a:extLst>
            </p:cNvPr>
            <p:cNvSpPr/>
            <p:nvPr/>
          </p:nvSpPr>
          <p:spPr>
            <a:xfrm>
              <a:off x="4031033" y="1503705"/>
              <a:ext cx="4665" cy="4665"/>
            </a:xfrm>
            <a:custGeom>
              <a:avLst/>
              <a:gdLst/>
              <a:ahLst/>
              <a:cxnLst/>
              <a:rect l="0" t="0" r="0" b="0"/>
              <a:pathLst>
                <a:path>
                  <a:moveTo>
                    <a:pt x="1054" y="376"/>
                  </a:moveTo>
                  <a:cubicBezTo>
                    <a:pt x="588" y="842"/>
                    <a:pt x="121" y="1309"/>
                    <a:pt x="121" y="1775"/>
                  </a:cubicBezTo>
                  <a:cubicBezTo>
                    <a:pt x="-345" y="3175"/>
                    <a:pt x="588" y="4108"/>
                    <a:pt x="1987" y="4108"/>
                  </a:cubicBezTo>
                  <a:cubicBezTo>
                    <a:pt x="3387" y="4108"/>
                    <a:pt x="3854" y="3175"/>
                    <a:pt x="3854" y="1775"/>
                  </a:cubicBezTo>
                  <a:cubicBezTo>
                    <a:pt x="3387" y="376"/>
                    <a:pt x="2454" y="-557"/>
                    <a:pt x="1054" y="37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5" name="Freeform: Shape 294">
              <a:extLst>
                <a:ext uri="{FF2B5EF4-FFF2-40B4-BE49-F238E27FC236}">
                  <a16:creationId xmlns:a16="http://schemas.microsoft.com/office/drawing/2014/main" id="{E99FB797-61F9-4223-96D3-81ED3A34C288}"/>
                </a:ext>
              </a:extLst>
            </p:cNvPr>
            <p:cNvSpPr/>
            <p:nvPr/>
          </p:nvSpPr>
          <p:spPr>
            <a:xfrm>
              <a:off x="5256668" y="2190779"/>
              <a:ext cx="4665" cy="4665"/>
            </a:xfrm>
            <a:custGeom>
              <a:avLst/>
              <a:gdLst/>
              <a:ahLst/>
              <a:cxnLst/>
              <a:rect l="0" t="0" r="0" b="0"/>
              <a:pathLst>
                <a:path>
                  <a:moveTo>
                    <a:pt x="2333" y="933"/>
                  </a:moveTo>
                  <a:cubicBezTo>
                    <a:pt x="2333" y="467"/>
                    <a:pt x="1866" y="0"/>
                    <a:pt x="1399" y="0"/>
                  </a:cubicBezTo>
                  <a:cubicBezTo>
                    <a:pt x="933" y="0"/>
                    <a:pt x="467" y="0"/>
                    <a:pt x="0" y="467"/>
                  </a:cubicBezTo>
                  <a:cubicBezTo>
                    <a:pt x="0" y="933"/>
                    <a:pt x="0" y="1866"/>
                    <a:pt x="0" y="1866"/>
                  </a:cubicBezTo>
                  <a:cubicBezTo>
                    <a:pt x="1399" y="2799"/>
                    <a:pt x="2333" y="2333"/>
                    <a:pt x="2333"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6" name="Freeform: Shape 295">
              <a:extLst>
                <a:ext uri="{FF2B5EF4-FFF2-40B4-BE49-F238E27FC236}">
                  <a16:creationId xmlns:a16="http://schemas.microsoft.com/office/drawing/2014/main" id="{2DDDBF20-D561-40E3-9775-FFAC0FD50CB6}"/>
                </a:ext>
              </a:extLst>
            </p:cNvPr>
            <p:cNvSpPr/>
            <p:nvPr/>
          </p:nvSpPr>
          <p:spPr>
            <a:xfrm>
              <a:off x="5104120" y="2541592"/>
              <a:ext cx="4665" cy="4665"/>
            </a:xfrm>
            <a:custGeom>
              <a:avLst/>
              <a:gdLst/>
              <a:ahLst/>
              <a:cxnLst/>
              <a:rect l="0" t="0" r="0" b="0"/>
              <a:pathLst>
                <a:path h="4665">
                  <a:moveTo>
                    <a:pt x="1866" y="5598"/>
                  </a:moveTo>
                  <a:cubicBezTo>
                    <a:pt x="2333" y="4665"/>
                    <a:pt x="3266" y="3732"/>
                    <a:pt x="3732" y="2799"/>
                  </a:cubicBezTo>
                  <a:cubicBezTo>
                    <a:pt x="3266" y="1866"/>
                    <a:pt x="2333" y="933"/>
                    <a:pt x="1866" y="0"/>
                  </a:cubicBezTo>
                  <a:cubicBezTo>
                    <a:pt x="1400" y="933"/>
                    <a:pt x="0" y="1866"/>
                    <a:pt x="0" y="2799"/>
                  </a:cubicBezTo>
                  <a:cubicBezTo>
                    <a:pt x="0" y="3732"/>
                    <a:pt x="1400" y="4665"/>
                    <a:pt x="1866" y="559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7" name="Freeform: Shape 296">
              <a:extLst>
                <a:ext uri="{FF2B5EF4-FFF2-40B4-BE49-F238E27FC236}">
                  <a16:creationId xmlns:a16="http://schemas.microsoft.com/office/drawing/2014/main" id="{7C52F053-154B-4931-9955-9EE93B70D1D9}"/>
                </a:ext>
              </a:extLst>
            </p:cNvPr>
            <p:cNvSpPr/>
            <p:nvPr/>
          </p:nvSpPr>
          <p:spPr>
            <a:xfrm>
              <a:off x="3022318" y="2587310"/>
              <a:ext cx="4665" cy="4665"/>
            </a:xfrm>
            <a:custGeom>
              <a:avLst/>
              <a:gdLst/>
              <a:ahLst/>
              <a:cxnLst/>
              <a:rect l="0" t="0" r="0" b="0"/>
              <a:pathLst>
                <a:path w="4665" h="4665">
                  <a:moveTo>
                    <a:pt x="3514" y="4665"/>
                  </a:moveTo>
                  <a:cubicBezTo>
                    <a:pt x="4447" y="4665"/>
                    <a:pt x="5380" y="2799"/>
                    <a:pt x="5380" y="1866"/>
                  </a:cubicBezTo>
                  <a:cubicBezTo>
                    <a:pt x="5380" y="933"/>
                    <a:pt x="3980" y="467"/>
                    <a:pt x="3047" y="0"/>
                  </a:cubicBezTo>
                  <a:cubicBezTo>
                    <a:pt x="1181" y="0"/>
                    <a:pt x="-685" y="2333"/>
                    <a:pt x="248" y="3732"/>
                  </a:cubicBezTo>
                  <a:cubicBezTo>
                    <a:pt x="1181" y="4665"/>
                    <a:pt x="2581" y="5132"/>
                    <a:pt x="3514" y="46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8" name="Freeform: Shape 297">
              <a:extLst>
                <a:ext uri="{FF2B5EF4-FFF2-40B4-BE49-F238E27FC236}">
                  <a16:creationId xmlns:a16="http://schemas.microsoft.com/office/drawing/2014/main" id="{48E1472A-4870-4946-A215-88468B199703}"/>
                </a:ext>
              </a:extLst>
            </p:cNvPr>
            <p:cNvSpPr/>
            <p:nvPr/>
          </p:nvSpPr>
          <p:spPr>
            <a:xfrm>
              <a:off x="3404079" y="2651594"/>
              <a:ext cx="4665" cy="4665"/>
            </a:xfrm>
            <a:custGeom>
              <a:avLst/>
              <a:gdLst/>
              <a:ahLst/>
              <a:cxnLst/>
              <a:rect l="0" t="0" r="0" b="0"/>
              <a:pathLst>
                <a:path w="4665" h="4665">
                  <a:moveTo>
                    <a:pt x="1490" y="4759"/>
                  </a:moveTo>
                  <a:cubicBezTo>
                    <a:pt x="1956" y="4759"/>
                    <a:pt x="2889" y="4759"/>
                    <a:pt x="3356" y="4293"/>
                  </a:cubicBezTo>
                  <a:cubicBezTo>
                    <a:pt x="4289" y="3359"/>
                    <a:pt x="4756" y="2426"/>
                    <a:pt x="5689" y="1493"/>
                  </a:cubicBezTo>
                  <a:cubicBezTo>
                    <a:pt x="4756" y="1027"/>
                    <a:pt x="3822" y="-373"/>
                    <a:pt x="2889" y="94"/>
                  </a:cubicBezTo>
                  <a:cubicBezTo>
                    <a:pt x="1024" y="94"/>
                    <a:pt x="-376" y="1960"/>
                    <a:pt x="90" y="3826"/>
                  </a:cubicBezTo>
                  <a:cubicBezTo>
                    <a:pt x="557" y="3826"/>
                    <a:pt x="1024" y="4293"/>
                    <a:pt x="1490" y="47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9" name="Freeform: Shape 298">
              <a:extLst>
                <a:ext uri="{FF2B5EF4-FFF2-40B4-BE49-F238E27FC236}">
                  <a16:creationId xmlns:a16="http://schemas.microsoft.com/office/drawing/2014/main" id="{1A5A8780-14CD-4B09-B22E-F3BA25C0BACB}"/>
                </a:ext>
              </a:extLst>
            </p:cNvPr>
            <p:cNvSpPr/>
            <p:nvPr/>
          </p:nvSpPr>
          <p:spPr>
            <a:xfrm>
              <a:off x="1597388" y="2761783"/>
              <a:ext cx="4665" cy="4665"/>
            </a:xfrm>
            <a:custGeom>
              <a:avLst/>
              <a:gdLst/>
              <a:ahLst/>
              <a:cxnLst/>
              <a:rect l="0" t="0" r="0" b="0"/>
              <a:pathLst>
                <a:path>
                  <a:moveTo>
                    <a:pt x="467" y="467"/>
                  </a:moveTo>
                  <a:cubicBezTo>
                    <a:pt x="467" y="467"/>
                    <a:pt x="467" y="0"/>
                    <a:pt x="467" y="0"/>
                  </a:cubicBezTo>
                  <a:cubicBezTo>
                    <a:pt x="467" y="0"/>
                    <a:pt x="0" y="0"/>
                    <a:pt x="467" y="467"/>
                  </a:cubicBezTo>
                  <a:cubicBezTo>
                    <a:pt x="0" y="0"/>
                    <a:pt x="0" y="467"/>
                    <a:pt x="0" y="467"/>
                  </a:cubicBezTo>
                  <a:cubicBezTo>
                    <a:pt x="0" y="467"/>
                    <a:pt x="467" y="467"/>
                    <a:pt x="467"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0" name="Freeform: Shape 299">
              <a:extLst>
                <a:ext uri="{FF2B5EF4-FFF2-40B4-BE49-F238E27FC236}">
                  <a16:creationId xmlns:a16="http://schemas.microsoft.com/office/drawing/2014/main" id="{DD68C739-1B9C-486B-9BD0-44B11AD099D9}"/>
                </a:ext>
              </a:extLst>
            </p:cNvPr>
            <p:cNvSpPr/>
            <p:nvPr/>
          </p:nvSpPr>
          <p:spPr>
            <a:xfrm>
              <a:off x="1597854" y="2762250"/>
              <a:ext cx="4665" cy="4665"/>
            </a:xfrm>
            <a:custGeom>
              <a:avLst/>
              <a:gdLst/>
              <a:ahLst/>
              <a:cxnLst/>
              <a:rect l="0" t="0" r="0" b="0"/>
              <a:pathLst>
                <a:path w="4665" h="4665">
                  <a:moveTo>
                    <a:pt x="2799" y="4199"/>
                  </a:moveTo>
                  <a:cubicBezTo>
                    <a:pt x="4199" y="5132"/>
                    <a:pt x="5598" y="4665"/>
                    <a:pt x="5598" y="2799"/>
                  </a:cubicBezTo>
                  <a:cubicBezTo>
                    <a:pt x="5598" y="2333"/>
                    <a:pt x="5132" y="1399"/>
                    <a:pt x="5132" y="933"/>
                  </a:cubicBezTo>
                  <a:cubicBezTo>
                    <a:pt x="3732" y="467"/>
                    <a:pt x="1866" y="0"/>
                    <a:pt x="0" y="0"/>
                  </a:cubicBezTo>
                  <a:cubicBezTo>
                    <a:pt x="0" y="1866"/>
                    <a:pt x="933" y="3266"/>
                    <a:pt x="2799" y="41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1" name="Freeform: Shape 300">
              <a:extLst>
                <a:ext uri="{FF2B5EF4-FFF2-40B4-BE49-F238E27FC236}">
                  <a16:creationId xmlns:a16="http://schemas.microsoft.com/office/drawing/2014/main" id="{4A7981DC-1D1F-46B1-A5E7-0974826AFA73}"/>
                </a:ext>
              </a:extLst>
            </p:cNvPr>
            <p:cNvSpPr/>
            <p:nvPr/>
          </p:nvSpPr>
          <p:spPr>
            <a:xfrm>
              <a:off x="1880515" y="1584320"/>
              <a:ext cx="4665" cy="4665"/>
            </a:xfrm>
            <a:custGeom>
              <a:avLst/>
              <a:gdLst/>
              <a:ahLst/>
              <a:cxnLst/>
              <a:rect l="0" t="0" r="0" b="0"/>
              <a:pathLst>
                <a:path>
                  <a:moveTo>
                    <a:pt x="975" y="1866"/>
                  </a:moveTo>
                  <a:cubicBezTo>
                    <a:pt x="975" y="1866"/>
                    <a:pt x="1442" y="933"/>
                    <a:pt x="1442" y="466"/>
                  </a:cubicBezTo>
                  <a:cubicBezTo>
                    <a:pt x="1442" y="466"/>
                    <a:pt x="975" y="0"/>
                    <a:pt x="509" y="0"/>
                  </a:cubicBezTo>
                  <a:cubicBezTo>
                    <a:pt x="-424" y="1400"/>
                    <a:pt x="42" y="1866"/>
                    <a:pt x="975"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2" name="Freeform: Shape 301">
              <a:extLst>
                <a:ext uri="{FF2B5EF4-FFF2-40B4-BE49-F238E27FC236}">
                  <a16:creationId xmlns:a16="http://schemas.microsoft.com/office/drawing/2014/main" id="{7CB859B5-A1A2-41C1-8C5E-8B70CAFD1A91}"/>
                </a:ext>
              </a:extLst>
            </p:cNvPr>
            <p:cNvSpPr/>
            <p:nvPr/>
          </p:nvSpPr>
          <p:spPr>
            <a:xfrm>
              <a:off x="1712596" y="1586653"/>
              <a:ext cx="4665" cy="4665"/>
            </a:xfrm>
            <a:custGeom>
              <a:avLst/>
              <a:gdLst/>
              <a:ahLst/>
              <a:cxnLst/>
              <a:rect l="0" t="0" r="0" b="0"/>
              <a:pathLst>
                <a:path>
                  <a:moveTo>
                    <a:pt x="485" y="1400"/>
                  </a:moveTo>
                  <a:cubicBezTo>
                    <a:pt x="485" y="1400"/>
                    <a:pt x="1418" y="1400"/>
                    <a:pt x="1885" y="933"/>
                  </a:cubicBezTo>
                  <a:cubicBezTo>
                    <a:pt x="1885" y="466"/>
                    <a:pt x="1418" y="0"/>
                    <a:pt x="1418" y="0"/>
                  </a:cubicBezTo>
                  <a:cubicBezTo>
                    <a:pt x="19" y="0"/>
                    <a:pt x="-448" y="466"/>
                    <a:pt x="485"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3" name="Freeform: Shape 302">
              <a:extLst>
                <a:ext uri="{FF2B5EF4-FFF2-40B4-BE49-F238E27FC236}">
                  <a16:creationId xmlns:a16="http://schemas.microsoft.com/office/drawing/2014/main" id="{04377367-8F64-4FB3-8B47-270632C3A42F}"/>
                </a:ext>
              </a:extLst>
            </p:cNvPr>
            <p:cNvSpPr/>
            <p:nvPr/>
          </p:nvSpPr>
          <p:spPr>
            <a:xfrm>
              <a:off x="4935245" y="2116138"/>
              <a:ext cx="4665" cy="4665"/>
            </a:xfrm>
            <a:custGeom>
              <a:avLst/>
              <a:gdLst/>
              <a:ahLst/>
              <a:cxnLst/>
              <a:rect l="0" t="0" r="0" b="0"/>
              <a:pathLst>
                <a:path>
                  <a:moveTo>
                    <a:pt x="1399" y="0"/>
                  </a:moveTo>
                  <a:cubicBezTo>
                    <a:pt x="933" y="933"/>
                    <a:pt x="466" y="1866"/>
                    <a:pt x="0" y="2799"/>
                  </a:cubicBezTo>
                  <a:cubicBezTo>
                    <a:pt x="0" y="2799"/>
                    <a:pt x="933" y="3732"/>
                    <a:pt x="933" y="3732"/>
                  </a:cubicBezTo>
                  <a:cubicBezTo>
                    <a:pt x="2333" y="3266"/>
                    <a:pt x="2799" y="2333"/>
                    <a:pt x="2333" y="933"/>
                  </a:cubicBezTo>
                  <a:cubicBezTo>
                    <a:pt x="2333" y="933"/>
                    <a:pt x="1866" y="467"/>
                    <a:pt x="13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4" name="Freeform: Shape 303">
              <a:extLst>
                <a:ext uri="{FF2B5EF4-FFF2-40B4-BE49-F238E27FC236}">
                  <a16:creationId xmlns:a16="http://schemas.microsoft.com/office/drawing/2014/main" id="{351A9157-5691-4F30-8396-A97BE02B86A7}"/>
                </a:ext>
              </a:extLst>
            </p:cNvPr>
            <p:cNvSpPr/>
            <p:nvPr/>
          </p:nvSpPr>
          <p:spPr>
            <a:xfrm>
              <a:off x="3952187" y="1611844"/>
              <a:ext cx="4665" cy="4665"/>
            </a:xfrm>
            <a:custGeom>
              <a:avLst/>
              <a:gdLst/>
              <a:ahLst/>
              <a:cxnLst/>
              <a:rect l="0" t="0" r="0" b="0"/>
              <a:pathLst>
                <a:path>
                  <a:moveTo>
                    <a:pt x="1060" y="1866"/>
                  </a:moveTo>
                  <a:cubicBezTo>
                    <a:pt x="1993" y="933"/>
                    <a:pt x="1527" y="0"/>
                    <a:pt x="594" y="0"/>
                  </a:cubicBezTo>
                  <a:cubicBezTo>
                    <a:pt x="594" y="0"/>
                    <a:pt x="127" y="933"/>
                    <a:pt x="127" y="1399"/>
                  </a:cubicBezTo>
                  <a:cubicBezTo>
                    <a:pt x="-339" y="1399"/>
                    <a:pt x="594" y="1399"/>
                    <a:pt x="1060"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5" name="Freeform: Shape 304">
              <a:extLst>
                <a:ext uri="{FF2B5EF4-FFF2-40B4-BE49-F238E27FC236}">
                  <a16:creationId xmlns:a16="http://schemas.microsoft.com/office/drawing/2014/main" id="{9B6DE4D5-B2BC-416E-9725-043E82EFF488}"/>
                </a:ext>
              </a:extLst>
            </p:cNvPr>
            <p:cNvSpPr/>
            <p:nvPr/>
          </p:nvSpPr>
          <p:spPr>
            <a:xfrm>
              <a:off x="3950449" y="1625373"/>
              <a:ext cx="4665" cy="4665"/>
            </a:xfrm>
            <a:custGeom>
              <a:avLst/>
              <a:gdLst/>
              <a:ahLst/>
              <a:cxnLst/>
              <a:rect l="0" t="0" r="0" b="0"/>
              <a:pathLst>
                <a:path>
                  <a:moveTo>
                    <a:pt x="1399" y="933"/>
                  </a:moveTo>
                  <a:lnTo>
                    <a:pt x="0" y="0"/>
                  </a:lnTo>
                  <a:lnTo>
                    <a:pt x="0" y="1399"/>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6" name="Freeform: Shape 305">
              <a:extLst>
                <a:ext uri="{FF2B5EF4-FFF2-40B4-BE49-F238E27FC236}">
                  <a16:creationId xmlns:a16="http://schemas.microsoft.com/office/drawing/2014/main" id="{6810D59F-1FDC-42AD-B871-365573FA47EE}"/>
                </a:ext>
              </a:extLst>
            </p:cNvPr>
            <p:cNvSpPr/>
            <p:nvPr/>
          </p:nvSpPr>
          <p:spPr>
            <a:xfrm>
              <a:off x="1242376" y="1631904"/>
              <a:ext cx="4665" cy="4665"/>
            </a:xfrm>
            <a:custGeom>
              <a:avLst/>
              <a:gdLst/>
              <a:ahLst/>
              <a:cxnLst/>
              <a:rect l="0" t="0" r="0" b="0"/>
              <a:pathLst>
                <a:path>
                  <a:moveTo>
                    <a:pt x="466" y="0"/>
                  </a:moveTo>
                  <a:cubicBezTo>
                    <a:pt x="466" y="0"/>
                    <a:pt x="0" y="0"/>
                    <a:pt x="0" y="0"/>
                  </a:cubicBezTo>
                  <a:cubicBezTo>
                    <a:pt x="0" y="0"/>
                    <a:pt x="0" y="0"/>
                    <a:pt x="466" y="0"/>
                  </a:cubicBezTo>
                  <a:cubicBezTo>
                    <a:pt x="466" y="0"/>
                    <a:pt x="466" y="0"/>
                    <a:pt x="466" y="0"/>
                  </a:cubicBezTo>
                  <a:cubicBezTo>
                    <a:pt x="466" y="0"/>
                    <a:pt x="466" y="0"/>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7" name="Freeform: Shape 306">
              <a:extLst>
                <a:ext uri="{FF2B5EF4-FFF2-40B4-BE49-F238E27FC236}">
                  <a16:creationId xmlns:a16="http://schemas.microsoft.com/office/drawing/2014/main" id="{BC71192F-FB80-409A-B34F-55A2EEADE81B}"/>
                </a:ext>
              </a:extLst>
            </p:cNvPr>
            <p:cNvSpPr/>
            <p:nvPr/>
          </p:nvSpPr>
          <p:spPr>
            <a:xfrm>
              <a:off x="1242842" y="1628912"/>
              <a:ext cx="4665" cy="4665"/>
            </a:xfrm>
            <a:custGeom>
              <a:avLst/>
              <a:gdLst/>
              <a:ahLst/>
              <a:cxnLst/>
              <a:rect l="0" t="0" r="0" b="0"/>
              <a:pathLst>
                <a:path w="4665">
                  <a:moveTo>
                    <a:pt x="4665" y="2059"/>
                  </a:moveTo>
                  <a:cubicBezTo>
                    <a:pt x="5132" y="1593"/>
                    <a:pt x="5132" y="660"/>
                    <a:pt x="4665" y="660"/>
                  </a:cubicBezTo>
                  <a:cubicBezTo>
                    <a:pt x="3732" y="193"/>
                    <a:pt x="2333" y="-273"/>
                    <a:pt x="1866" y="193"/>
                  </a:cubicBezTo>
                  <a:cubicBezTo>
                    <a:pt x="933" y="660"/>
                    <a:pt x="467" y="1593"/>
                    <a:pt x="0" y="2526"/>
                  </a:cubicBezTo>
                  <a:cubicBezTo>
                    <a:pt x="933" y="2526"/>
                    <a:pt x="1866" y="2526"/>
                    <a:pt x="3266" y="2526"/>
                  </a:cubicBezTo>
                  <a:cubicBezTo>
                    <a:pt x="3732" y="2992"/>
                    <a:pt x="4199" y="2526"/>
                    <a:pt x="4665" y="205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8" name="Freeform: Shape 307">
              <a:extLst>
                <a:ext uri="{FF2B5EF4-FFF2-40B4-BE49-F238E27FC236}">
                  <a16:creationId xmlns:a16="http://schemas.microsoft.com/office/drawing/2014/main" id="{5A1AB697-F16C-4E6A-81A7-2CDC3529E235}"/>
                </a:ext>
              </a:extLst>
            </p:cNvPr>
            <p:cNvSpPr/>
            <p:nvPr/>
          </p:nvSpPr>
          <p:spPr>
            <a:xfrm>
              <a:off x="3885429" y="1629571"/>
              <a:ext cx="4665" cy="4665"/>
            </a:xfrm>
            <a:custGeom>
              <a:avLst/>
              <a:gdLst/>
              <a:ahLst/>
              <a:cxnLst/>
              <a:rect l="0" t="0" r="0" b="0"/>
              <a:pathLst>
                <a:path>
                  <a:moveTo>
                    <a:pt x="175" y="1400"/>
                  </a:moveTo>
                  <a:cubicBezTo>
                    <a:pt x="-292" y="2799"/>
                    <a:pt x="175" y="3732"/>
                    <a:pt x="1574" y="4199"/>
                  </a:cubicBezTo>
                  <a:cubicBezTo>
                    <a:pt x="2041" y="3732"/>
                    <a:pt x="2508" y="3266"/>
                    <a:pt x="2974" y="2799"/>
                  </a:cubicBezTo>
                  <a:cubicBezTo>
                    <a:pt x="3440" y="1400"/>
                    <a:pt x="2974" y="467"/>
                    <a:pt x="1574" y="0"/>
                  </a:cubicBezTo>
                  <a:cubicBezTo>
                    <a:pt x="1108" y="467"/>
                    <a:pt x="641" y="933"/>
                    <a:pt x="175"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9" name="Freeform: Shape 308">
              <a:extLst>
                <a:ext uri="{FF2B5EF4-FFF2-40B4-BE49-F238E27FC236}">
                  <a16:creationId xmlns:a16="http://schemas.microsoft.com/office/drawing/2014/main" id="{5B9ED5F9-337C-463F-9940-7DD1034B9447}"/>
                </a:ext>
              </a:extLst>
            </p:cNvPr>
            <p:cNvSpPr/>
            <p:nvPr/>
          </p:nvSpPr>
          <p:spPr>
            <a:xfrm>
              <a:off x="3037896" y="2581712"/>
              <a:ext cx="4665" cy="4665"/>
            </a:xfrm>
            <a:custGeom>
              <a:avLst/>
              <a:gdLst/>
              <a:ahLst/>
              <a:cxnLst/>
              <a:rect l="0" t="0" r="0" b="0"/>
              <a:pathLst>
                <a:path>
                  <a:moveTo>
                    <a:pt x="3330" y="1866"/>
                  </a:moveTo>
                  <a:cubicBezTo>
                    <a:pt x="3330" y="1400"/>
                    <a:pt x="3330" y="933"/>
                    <a:pt x="2864" y="467"/>
                  </a:cubicBezTo>
                  <a:cubicBezTo>
                    <a:pt x="2397" y="0"/>
                    <a:pt x="1464" y="0"/>
                    <a:pt x="998" y="0"/>
                  </a:cubicBezTo>
                  <a:cubicBezTo>
                    <a:pt x="-402" y="933"/>
                    <a:pt x="-402" y="1866"/>
                    <a:pt x="1464" y="1866"/>
                  </a:cubicBezTo>
                  <a:cubicBezTo>
                    <a:pt x="2397" y="2333"/>
                    <a:pt x="2864" y="1866"/>
                    <a:pt x="3330"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0" name="Freeform: Shape 309">
              <a:extLst>
                <a:ext uri="{FF2B5EF4-FFF2-40B4-BE49-F238E27FC236}">
                  <a16:creationId xmlns:a16="http://schemas.microsoft.com/office/drawing/2014/main" id="{EFB0F3A3-6540-491E-B920-B8F41C20145F}"/>
                </a:ext>
              </a:extLst>
            </p:cNvPr>
            <p:cNvSpPr/>
            <p:nvPr/>
          </p:nvSpPr>
          <p:spPr>
            <a:xfrm>
              <a:off x="1984588" y="1854428"/>
              <a:ext cx="4665" cy="4665"/>
            </a:xfrm>
            <a:custGeom>
              <a:avLst/>
              <a:gdLst/>
              <a:ahLst/>
              <a:cxnLst/>
              <a:rect l="0" t="0" r="0" b="0"/>
              <a:pathLst>
                <a:path>
                  <a:moveTo>
                    <a:pt x="933" y="1400"/>
                  </a:moveTo>
                  <a:lnTo>
                    <a:pt x="467" y="0"/>
                  </a:lnTo>
                  <a:lnTo>
                    <a:pt x="0" y="140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1" name="Freeform: Shape 310">
              <a:extLst>
                <a:ext uri="{FF2B5EF4-FFF2-40B4-BE49-F238E27FC236}">
                  <a16:creationId xmlns:a16="http://schemas.microsoft.com/office/drawing/2014/main" id="{BDD8905E-B264-4EAF-AB6C-F1A58CA288BA}"/>
                </a:ext>
              </a:extLst>
            </p:cNvPr>
            <p:cNvSpPr/>
            <p:nvPr/>
          </p:nvSpPr>
          <p:spPr>
            <a:xfrm>
              <a:off x="3534149" y="1371127"/>
              <a:ext cx="4665" cy="4665"/>
            </a:xfrm>
            <a:custGeom>
              <a:avLst/>
              <a:gdLst/>
              <a:ahLst/>
              <a:cxnLst/>
              <a:rect l="0" t="0" r="0" b="0"/>
              <a:pathLst>
                <a:path>
                  <a:moveTo>
                    <a:pt x="1575" y="3732"/>
                  </a:moveTo>
                  <a:cubicBezTo>
                    <a:pt x="2041" y="3732"/>
                    <a:pt x="2507" y="3266"/>
                    <a:pt x="2974" y="2799"/>
                  </a:cubicBezTo>
                  <a:cubicBezTo>
                    <a:pt x="3440" y="1400"/>
                    <a:pt x="2974" y="467"/>
                    <a:pt x="1575" y="0"/>
                  </a:cubicBezTo>
                  <a:cubicBezTo>
                    <a:pt x="1108" y="467"/>
                    <a:pt x="175" y="467"/>
                    <a:pt x="175" y="933"/>
                  </a:cubicBezTo>
                  <a:cubicBezTo>
                    <a:pt x="-292" y="2333"/>
                    <a:pt x="175" y="3266"/>
                    <a:pt x="1575" y="37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2" name="Freeform: Shape 311">
              <a:extLst>
                <a:ext uri="{FF2B5EF4-FFF2-40B4-BE49-F238E27FC236}">
                  <a16:creationId xmlns:a16="http://schemas.microsoft.com/office/drawing/2014/main" id="{130ED093-BCAE-4B56-BE76-901837DE6D10}"/>
                </a:ext>
              </a:extLst>
            </p:cNvPr>
            <p:cNvSpPr/>
            <p:nvPr/>
          </p:nvSpPr>
          <p:spPr>
            <a:xfrm>
              <a:off x="4981429" y="2668016"/>
              <a:ext cx="4665" cy="4665"/>
            </a:xfrm>
            <a:custGeom>
              <a:avLst/>
              <a:gdLst/>
              <a:ahLst/>
              <a:cxnLst/>
              <a:rect l="0" t="0" r="0" b="0"/>
              <a:pathLst>
                <a:path>
                  <a:moveTo>
                    <a:pt x="1866" y="1400"/>
                  </a:moveTo>
                  <a:cubicBezTo>
                    <a:pt x="1866" y="933"/>
                    <a:pt x="1399" y="467"/>
                    <a:pt x="1399" y="0"/>
                  </a:cubicBezTo>
                  <a:cubicBezTo>
                    <a:pt x="933" y="0"/>
                    <a:pt x="0" y="467"/>
                    <a:pt x="0" y="467"/>
                  </a:cubicBezTo>
                  <a:cubicBezTo>
                    <a:pt x="0" y="933"/>
                    <a:pt x="0" y="1400"/>
                    <a:pt x="467" y="1866"/>
                  </a:cubicBezTo>
                  <a:cubicBezTo>
                    <a:pt x="933" y="1400"/>
                    <a:pt x="1399" y="1400"/>
                    <a:pt x="1866"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3" name="Freeform: Shape 312">
              <a:extLst>
                <a:ext uri="{FF2B5EF4-FFF2-40B4-BE49-F238E27FC236}">
                  <a16:creationId xmlns:a16="http://schemas.microsoft.com/office/drawing/2014/main" id="{2AB06409-89A7-4D2A-B230-F6E4ACFD5EEE}"/>
                </a:ext>
              </a:extLst>
            </p:cNvPr>
            <p:cNvSpPr/>
            <p:nvPr/>
          </p:nvSpPr>
          <p:spPr>
            <a:xfrm>
              <a:off x="3938665" y="1644457"/>
              <a:ext cx="4665" cy="4665"/>
            </a:xfrm>
            <a:custGeom>
              <a:avLst/>
              <a:gdLst/>
              <a:ahLst/>
              <a:cxnLst/>
              <a:rect l="0" t="0" r="0" b="0"/>
              <a:pathLst>
                <a:path>
                  <a:moveTo>
                    <a:pt x="121" y="975"/>
                  </a:moveTo>
                  <a:cubicBezTo>
                    <a:pt x="121" y="975"/>
                    <a:pt x="1054" y="1442"/>
                    <a:pt x="1521" y="1442"/>
                  </a:cubicBezTo>
                  <a:cubicBezTo>
                    <a:pt x="1521" y="1442"/>
                    <a:pt x="1987" y="975"/>
                    <a:pt x="1987" y="509"/>
                  </a:cubicBezTo>
                  <a:cubicBezTo>
                    <a:pt x="588" y="-424"/>
                    <a:pt x="-345" y="42"/>
                    <a:pt x="121" y="9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4" name="Freeform: Shape 313">
              <a:extLst>
                <a:ext uri="{FF2B5EF4-FFF2-40B4-BE49-F238E27FC236}">
                  <a16:creationId xmlns:a16="http://schemas.microsoft.com/office/drawing/2014/main" id="{357DC7CF-60C8-41FF-A7B3-7FAB72C85A57}"/>
                </a:ext>
              </a:extLst>
            </p:cNvPr>
            <p:cNvSpPr/>
            <p:nvPr/>
          </p:nvSpPr>
          <p:spPr>
            <a:xfrm>
              <a:off x="2747327" y="1648232"/>
              <a:ext cx="4665" cy="4665"/>
            </a:xfrm>
            <a:custGeom>
              <a:avLst/>
              <a:gdLst/>
              <a:ahLst/>
              <a:cxnLst/>
              <a:rect l="0" t="0" r="0" b="0"/>
              <a:pathLst>
                <a:path h="4665">
                  <a:moveTo>
                    <a:pt x="0" y="0"/>
                  </a:moveTo>
                  <a:cubicBezTo>
                    <a:pt x="0" y="2333"/>
                    <a:pt x="0" y="4199"/>
                    <a:pt x="0" y="6531"/>
                  </a:cubicBezTo>
                  <a:cubicBezTo>
                    <a:pt x="3266" y="2799"/>
                    <a:pt x="2799" y="2333"/>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5" name="Freeform: Shape 314">
              <a:extLst>
                <a:ext uri="{FF2B5EF4-FFF2-40B4-BE49-F238E27FC236}">
                  <a16:creationId xmlns:a16="http://schemas.microsoft.com/office/drawing/2014/main" id="{8B0D8FA2-C358-4337-A35D-9843C7DA2B61}"/>
                </a:ext>
              </a:extLst>
            </p:cNvPr>
            <p:cNvSpPr/>
            <p:nvPr/>
          </p:nvSpPr>
          <p:spPr>
            <a:xfrm>
              <a:off x="1892089" y="1404715"/>
              <a:ext cx="4665" cy="4665"/>
            </a:xfrm>
            <a:custGeom>
              <a:avLst/>
              <a:gdLst/>
              <a:ahLst/>
              <a:cxnLst/>
              <a:rect l="0" t="0" r="0" b="0"/>
              <a:pathLst>
                <a:path>
                  <a:moveTo>
                    <a:pt x="597" y="3266"/>
                  </a:moveTo>
                  <a:cubicBezTo>
                    <a:pt x="2930" y="2799"/>
                    <a:pt x="2463" y="1400"/>
                    <a:pt x="2463" y="0"/>
                  </a:cubicBezTo>
                  <a:cubicBezTo>
                    <a:pt x="1530" y="466"/>
                    <a:pt x="1064" y="1400"/>
                    <a:pt x="131" y="1866"/>
                  </a:cubicBezTo>
                  <a:cubicBezTo>
                    <a:pt x="-336" y="1866"/>
                    <a:pt x="597" y="3266"/>
                    <a:pt x="597"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6" name="Freeform: Shape 315">
              <a:extLst>
                <a:ext uri="{FF2B5EF4-FFF2-40B4-BE49-F238E27FC236}">
                  <a16:creationId xmlns:a16="http://schemas.microsoft.com/office/drawing/2014/main" id="{4DC315B8-46CC-48B2-ACE2-15FE63E776DF}"/>
                </a:ext>
              </a:extLst>
            </p:cNvPr>
            <p:cNvSpPr/>
            <p:nvPr/>
          </p:nvSpPr>
          <p:spPr>
            <a:xfrm>
              <a:off x="3872542" y="1694416"/>
              <a:ext cx="4665" cy="4665"/>
            </a:xfrm>
            <a:custGeom>
              <a:avLst/>
              <a:gdLst/>
              <a:ahLst/>
              <a:cxnLst/>
              <a:rect l="0" t="0" r="0" b="0"/>
              <a:pathLst>
                <a:path>
                  <a:moveTo>
                    <a:pt x="933" y="1866"/>
                  </a:moveTo>
                  <a:cubicBezTo>
                    <a:pt x="2333" y="2333"/>
                    <a:pt x="2799" y="1866"/>
                    <a:pt x="2799" y="466"/>
                  </a:cubicBezTo>
                  <a:cubicBezTo>
                    <a:pt x="2799" y="0"/>
                    <a:pt x="1866" y="0"/>
                    <a:pt x="1400" y="0"/>
                  </a:cubicBezTo>
                  <a:cubicBezTo>
                    <a:pt x="933" y="466"/>
                    <a:pt x="467" y="466"/>
                    <a:pt x="0" y="933"/>
                  </a:cubicBezTo>
                  <a:cubicBezTo>
                    <a:pt x="467" y="933"/>
                    <a:pt x="933" y="1866"/>
                    <a:pt x="933"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7" name="Freeform: Shape 316">
              <a:extLst>
                <a:ext uri="{FF2B5EF4-FFF2-40B4-BE49-F238E27FC236}">
                  <a16:creationId xmlns:a16="http://schemas.microsoft.com/office/drawing/2014/main" id="{9D7A3DC2-750E-4E04-A485-5EF023286A7D}"/>
                </a:ext>
              </a:extLst>
            </p:cNvPr>
            <p:cNvSpPr/>
            <p:nvPr/>
          </p:nvSpPr>
          <p:spPr>
            <a:xfrm>
              <a:off x="2801442" y="1408914"/>
              <a:ext cx="4665" cy="4665"/>
            </a:xfrm>
            <a:custGeom>
              <a:avLst/>
              <a:gdLst/>
              <a:ahLst/>
              <a:cxnLst/>
              <a:rect l="0" t="0" r="0" b="0"/>
              <a:pathLst>
                <a:path>
                  <a:moveTo>
                    <a:pt x="2333" y="3266"/>
                  </a:moveTo>
                  <a:cubicBezTo>
                    <a:pt x="2333" y="2799"/>
                    <a:pt x="2333" y="1866"/>
                    <a:pt x="1866" y="1866"/>
                  </a:cubicBezTo>
                  <a:cubicBezTo>
                    <a:pt x="1399" y="1400"/>
                    <a:pt x="467" y="466"/>
                    <a:pt x="0" y="0"/>
                  </a:cubicBezTo>
                  <a:cubicBezTo>
                    <a:pt x="0" y="933"/>
                    <a:pt x="467" y="1866"/>
                    <a:pt x="467" y="2333"/>
                  </a:cubicBezTo>
                  <a:cubicBezTo>
                    <a:pt x="467" y="4199"/>
                    <a:pt x="1399" y="4199"/>
                    <a:pt x="2333"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8" name="Freeform: Shape 317">
              <a:extLst>
                <a:ext uri="{FF2B5EF4-FFF2-40B4-BE49-F238E27FC236}">
                  <a16:creationId xmlns:a16="http://schemas.microsoft.com/office/drawing/2014/main" id="{2A0E9A46-7A2C-418D-8851-6E42A7069F3E}"/>
                </a:ext>
              </a:extLst>
            </p:cNvPr>
            <p:cNvSpPr/>
            <p:nvPr/>
          </p:nvSpPr>
          <p:spPr>
            <a:xfrm>
              <a:off x="2800509" y="1407514"/>
              <a:ext cx="4665" cy="4665"/>
            </a:xfrm>
            <a:custGeom>
              <a:avLst/>
              <a:gdLst/>
              <a:ahLst/>
              <a:cxnLst/>
              <a:rect l="0" t="0" r="0" b="0"/>
              <a:pathLst>
                <a:path>
                  <a:moveTo>
                    <a:pt x="933" y="933"/>
                  </a:moveTo>
                  <a:cubicBezTo>
                    <a:pt x="933" y="467"/>
                    <a:pt x="933" y="467"/>
                    <a:pt x="933" y="0"/>
                  </a:cubicBezTo>
                  <a:cubicBezTo>
                    <a:pt x="933" y="0"/>
                    <a:pt x="933" y="0"/>
                    <a:pt x="467" y="0"/>
                  </a:cubicBezTo>
                  <a:cubicBezTo>
                    <a:pt x="467" y="0"/>
                    <a:pt x="467" y="467"/>
                    <a:pt x="0" y="467"/>
                  </a:cubicBezTo>
                  <a:cubicBezTo>
                    <a:pt x="467" y="933"/>
                    <a:pt x="933" y="933"/>
                    <a:pt x="933"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9" name="Freeform: Shape 318">
              <a:extLst>
                <a:ext uri="{FF2B5EF4-FFF2-40B4-BE49-F238E27FC236}">
                  <a16:creationId xmlns:a16="http://schemas.microsoft.com/office/drawing/2014/main" id="{C411B909-398C-43AE-B439-F3E523AEA444}"/>
                </a:ext>
              </a:extLst>
            </p:cNvPr>
            <p:cNvSpPr/>
            <p:nvPr/>
          </p:nvSpPr>
          <p:spPr>
            <a:xfrm>
              <a:off x="3715329" y="1860959"/>
              <a:ext cx="4665" cy="4665"/>
            </a:xfrm>
            <a:custGeom>
              <a:avLst/>
              <a:gdLst/>
              <a:ahLst/>
              <a:cxnLst/>
              <a:rect l="0" t="0" r="0" b="0"/>
              <a:pathLst>
                <a:path>
                  <a:moveTo>
                    <a:pt x="0" y="933"/>
                  </a:moveTo>
                  <a:lnTo>
                    <a:pt x="1399" y="466"/>
                  </a:ln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0" name="Freeform: Shape 319">
              <a:extLst>
                <a:ext uri="{FF2B5EF4-FFF2-40B4-BE49-F238E27FC236}">
                  <a16:creationId xmlns:a16="http://schemas.microsoft.com/office/drawing/2014/main" id="{468901FD-EEFC-4E0A-843D-774AA4E6E904}"/>
                </a:ext>
              </a:extLst>
            </p:cNvPr>
            <p:cNvSpPr/>
            <p:nvPr/>
          </p:nvSpPr>
          <p:spPr>
            <a:xfrm>
              <a:off x="1741414" y="1722873"/>
              <a:ext cx="4665" cy="4665"/>
            </a:xfrm>
            <a:custGeom>
              <a:avLst/>
              <a:gdLst/>
              <a:ahLst/>
              <a:cxnLst/>
              <a:rect l="0" t="0" r="0" b="0"/>
              <a:pathLst>
                <a:path>
                  <a:moveTo>
                    <a:pt x="1524" y="2333"/>
                  </a:moveTo>
                  <a:cubicBezTo>
                    <a:pt x="1990" y="2333"/>
                    <a:pt x="1990" y="1400"/>
                    <a:pt x="1990" y="933"/>
                  </a:cubicBezTo>
                  <a:cubicBezTo>
                    <a:pt x="1524" y="467"/>
                    <a:pt x="1524" y="0"/>
                    <a:pt x="1057" y="0"/>
                  </a:cubicBezTo>
                  <a:cubicBezTo>
                    <a:pt x="591" y="0"/>
                    <a:pt x="124" y="467"/>
                    <a:pt x="124" y="467"/>
                  </a:cubicBezTo>
                  <a:cubicBezTo>
                    <a:pt x="-342" y="2333"/>
                    <a:pt x="591" y="2799"/>
                    <a:pt x="1524"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1" name="Freeform: Shape 320">
              <a:extLst>
                <a:ext uri="{FF2B5EF4-FFF2-40B4-BE49-F238E27FC236}">
                  <a16:creationId xmlns:a16="http://schemas.microsoft.com/office/drawing/2014/main" id="{F07865DB-48AA-4B60-A0A9-1B5BD7839AAF}"/>
                </a:ext>
              </a:extLst>
            </p:cNvPr>
            <p:cNvSpPr/>
            <p:nvPr/>
          </p:nvSpPr>
          <p:spPr>
            <a:xfrm>
              <a:off x="1979923" y="1435504"/>
              <a:ext cx="4665" cy="4665"/>
            </a:xfrm>
            <a:custGeom>
              <a:avLst/>
              <a:gdLst/>
              <a:ahLst/>
              <a:cxnLst/>
              <a:rect l="0" t="0" r="0" b="0"/>
              <a:pathLst>
                <a:path>
                  <a:moveTo>
                    <a:pt x="0" y="2799"/>
                  </a:moveTo>
                  <a:cubicBezTo>
                    <a:pt x="0" y="4665"/>
                    <a:pt x="933" y="5132"/>
                    <a:pt x="2333" y="3732"/>
                  </a:cubicBezTo>
                  <a:cubicBezTo>
                    <a:pt x="2799" y="3266"/>
                    <a:pt x="2333" y="2333"/>
                    <a:pt x="2333" y="1866"/>
                  </a:cubicBezTo>
                  <a:cubicBezTo>
                    <a:pt x="1866" y="1400"/>
                    <a:pt x="933" y="467"/>
                    <a:pt x="0" y="0"/>
                  </a:cubicBezTo>
                  <a:cubicBezTo>
                    <a:pt x="0" y="933"/>
                    <a:pt x="0" y="1866"/>
                    <a:pt x="0"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2" name="Freeform: Shape 321">
              <a:extLst>
                <a:ext uri="{FF2B5EF4-FFF2-40B4-BE49-F238E27FC236}">
                  <a16:creationId xmlns:a16="http://schemas.microsoft.com/office/drawing/2014/main" id="{059E30AD-D75C-459F-9348-6266776C3653}"/>
                </a:ext>
              </a:extLst>
            </p:cNvPr>
            <p:cNvSpPr/>
            <p:nvPr/>
          </p:nvSpPr>
          <p:spPr>
            <a:xfrm>
              <a:off x="3518930" y="1443228"/>
              <a:ext cx="4665" cy="4665"/>
            </a:xfrm>
            <a:custGeom>
              <a:avLst/>
              <a:gdLst/>
              <a:ahLst/>
              <a:cxnLst/>
              <a:rect l="0" t="0" r="0" b="0"/>
              <a:pathLst>
                <a:path w="4665">
                  <a:moveTo>
                    <a:pt x="3266" y="3006"/>
                  </a:moveTo>
                  <a:cubicBezTo>
                    <a:pt x="4199" y="2540"/>
                    <a:pt x="5132" y="2073"/>
                    <a:pt x="6531" y="1607"/>
                  </a:cubicBezTo>
                  <a:cubicBezTo>
                    <a:pt x="5598" y="1140"/>
                    <a:pt x="4665" y="207"/>
                    <a:pt x="3266" y="207"/>
                  </a:cubicBezTo>
                  <a:cubicBezTo>
                    <a:pt x="2333" y="-259"/>
                    <a:pt x="1399" y="207"/>
                    <a:pt x="0" y="207"/>
                  </a:cubicBezTo>
                  <a:cubicBezTo>
                    <a:pt x="0" y="1607"/>
                    <a:pt x="0" y="2540"/>
                    <a:pt x="0" y="3473"/>
                  </a:cubicBezTo>
                  <a:cubicBezTo>
                    <a:pt x="933" y="3473"/>
                    <a:pt x="1866" y="3473"/>
                    <a:pt x="3266" y="300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3" name="Freeform: Shape 322">
              <a:extLst>
                <a:ext uri="{FF2B5EF4-FFF2-40B4-BE49-F238E27FC236}">
                  <a16:creationId xmlns:a16="http://schemas.microsoft.com/office/drawing/2014/main" id="{C862DECC-C904-4808-9E66-2286788D75CF}"/>
                </a:ext>
              </a:extLst>
            </p:cNvPr>
            <p:cNvSpPr/>
            <p:nvPr/>
          </p:nvSpPr>
          <p:spPr>
            <a:xfrm>
              <a:off x="3517530" y="1446701"/>
              <a:ext cx="4665" cy="4665"/>
            </a:xfrm>
            <a:custGeom>
              <a:avLst/>
              <a:gdLst/>
              <a:ahLst/>
              <a:cxnLst/>
              <a:rect l="0" t="0" r="0" b="0"/>
              <a:pathLst>
                <a:path>
                  <a:moveTo>
                    <a:pt x="0" y="466"/>
                  </a:moveTo>
                  <a:cubicBezTo>
                    <a:pt x="466" y="466"/>
                    <a:pt x="933" y="466"/>
                    <a:pt x="1399" y="466"/>
                  </a:cubicBezTo>
                  <a:cubicBezTo>
                    <a:pt x="1399" y="466"/>
                    <a:pt x="1399" y="0"/>
                    <a:pt x="1399" y="0"/>
                  </a:cubicBezTo>
                  <a:cubicBezTo>
                    <a:pt x="1399" y="0"/>
                    <a:pt x="933" y="0"/>
                    <a:pt x="933" y="0"/>
                  </a:cubicBezTo>
                  <a:cubicBezTo>
                    <a:pt x="466" y="0"/>
                    <a:pt x="466" y="0"/>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4" name="Freeform: Shape 323">
              <a:extLst>
                <a:ext uri="{FF2B5EF4-FFF2-40B4-BE49-F238E27FC236}">
                  <a16:creationId xmlns:a16="http://schemas.microsoft.com/office/drawing/2014/main" id="{346569B1-497F-416B-9930-0C3C897AED24}"/>
                </a:ext>
              </a:extLst>
            </p:cNvPr>
            <p:cNvSpPr/>
            <p:nvPr/>
          </p:nvSpPr>
          <p:spPr>
            <a:xfrm>
              <a:off x="5000089" y="2669882"/>
              <a:ext cx="4665" cy="4665"/>
            </a:xfrm>
            <a:custGeom>
              <a:avLst/>
              <a:gdLst/>
              <a:ahLst/>
              <a:cxnLst/>
              <a:rect l="0" t="0" r="0" b="0"/>
              <a:pathLst>
                <a:path h="4665">
                  <a:moveTo>
                    <a:pt x="0" y="0"/>
                  </a:moveTo>
                  <a:cubicBezTo>
                    <a:pt x="467" y="2799"/>
                    <a:pt x="1399" y="5131"/>
                    <a:pt x="3266" y="6998"/>
                  </a:cubicBezTo>
                  <a:cubicBezTo>
                    <a:pt x="3266" y="4199"/>
                    <a:pt x="2799" y="1866"/>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5" name="Freeform: Shape 324">
              <a:extLst>
                <a:ext uri="{FF2B5EF4-FFF2-40B4-BE49-F238E27FC236}">
                  <a16:creationId xmlns:a16="http://schemas.microsoft.com/office/drawing/2014/main" id="{E1CDA600-E295-4ECD-B37E-1319A021E7F8}"/>
                </a:ext>
              </a:extLst>
            </p:cNvPr>
            <p:cNvSpPr/>
            <p:nvPr/>
          </p:nvSpPr>
          <p:spPr>
            <a:xfrm>
              <a:off x="2045234" y="1451366"/>
              <a:ext cx="4665" cy="4665"/>
            </a:xfrm>
            <a:custGeom>
              <a:avLst/>
              <a:gdLst/>
              <a:ahLst/>
              <a:cxnLst/>
              <a:rect l="0" t="0" r="0" b="0"/>
              <a:pathLst>
                <a:path>
                  <a:moveTo>
                    <a:pt x="1866" y="3266"/>
                  </a:moveTo>
                  <a:cubicBezTo>
                    <a:pt x="1866" y="2799"/>
                    <a:pt x="2333" y="1866"/>
                    <a:pt x="2333" y="1866"/>
                  </a:cubicBezTo>
                  <a:cubicBezTo>
                    <a:pt x="1866" y="1400"/>
                    <a:pt x="933" y="466"/>
                    <a:pt x="0" y="0"/>
                  </a:cubicBezTo>
                  <a:cubicBezTo>
                    <a:pt x="467" y="933"/>
                    <a:pt x="0" y="2333"/>
                    <a:pt x="1866" y="32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6" name="Freeform: Shape 325">
              <a:extLst>
                <a:ext uri="{FF2B5EF4-FFF2-40B4-BE49-F238E27FC236}">
                  <a16:creationId xmlns:a16="http://schemas.microsoft.com/office/drawing/2014/main" id="{FB801F85-E168-4069-AB84-43FA751C2A88}"/>
                </a:ext>
              </a:extLst>
            </p:cNvPr>
            <p:cNvSpPr/>
            <p:nvPr/>
          </p:nvSpPr>
          <p:spPr>
            <a:xfrm>
              <a:off x="5412948" y="3314128"/>
              <a:ext cx="4665" cy="4665"/>
            </a:xfrm>
            <a:custGeom>
              <a:avLst/>
              <a:gdLst/>
              <a:ahLst/>
              <a:cxnLst/>
              <a:rect l="0" t="0" r="0" b="0"/>
              <a:pathLst>
                <a:path w="4665">
                  <a:moveTo>
                    <a:pt x="6998" y="2799"/>
                  </a:moveTo>
                  <a:cubicBezTo>
                    <a:pt x="4665" y="1400"/>
                    <a:pt x="2799" y="0"/>
                    <a:pt x="0" y="0"/>
                  </a:cubicBezTo>
                  <a:cubicBezTo>
                    <a:pt x="1866" y="2799"/>
                    <a:pt x="4665" y="2799"/>
                    <a:pt x="6998"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7" name="Freeform: Shape 326">
              <a:extLst>
                <a:ext uri="{FF2B5EF4-FFF2-40B4-BE49-F238E27FC236}">
                  <a16:creationId xmlns:a16="http://schemas.microsoft.com/office/drawing/2014/main" id="{5DF6C171-DF99-46AA-911D-DDB3EA412C36}"/>
                </a:ext>
              </a:extLst>
            </p:cNvPr>
            <p:cNvSpPr/>
            <p:nvPr/>
          </p:nvSpPr>
          <p:spPr>
            <a:xfrm>
              <a:off x="5419946" y="3316927"/>
              <a:ext cx="4665" cy="4665"/>
            </a:xfrm>
            <a:custGeom>
              <a:avLst/>
              <a:gdLst/>
              <a:ahLst/>
              <a:cxnLst/>
              <a:rect l="0" t="0" r="0" b="0"/>
              <a:pathLst>
                <a:path>
                  <a:moveTo>
                    <a:pt x="0" y="0"/>
                  </a:moveTo>
                  <a:cubicBezTo>
                    <a:pt x="466" y="0"/>
                    <a:pt x="466" y="467"/>
                    <a:pt x="933" y="467"/>
                  </a:cubicBezTo>
                  <a:cubicBezTo>
                    <a:pt x="933" y="467"/>
                    <a:pt x="1399" y="933"/>
                    <a:pt x="1399" y="933"/>
                  </a:cubicBezTo>
                  <a:cubicBezTo>
                    <a:pt x="1399" y="467"/>
                    <a:pt x="1399" y="467"/>
                    <a:pt x="1399" y="0"/>
                  </a:cubicBezTo>
                  <a:cubicBezTo>
                    <a:pt x="933" y="0"/>
                    <a:pt x="466"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8" name="Freeform: Shape 327">
              <a:extLst>
                <a:ext uri="{FF2B5EF4-FFF2-40B4-BE49-F238E27FC236}">
                  <a16:creationId xmlns:a16="http://schemas.microsoft.com/office/drawing/2014/main" id="{4939457F-C2F1-408D-AB72-CD3D5203E777}"/>
                </a:ext>
              </a:extLst>
            </p:cNvPr>
            <p:cNvSpPr/>
            <p:nvPr/>
          </p:nvSpPr>
          <p:spPr>
            <a:xfrm>
              <a:off x="3179779" y="1462562"/>
              <a:ext cx="4665" cy="4665"/>
            </a:xfrm>
            <a:custGeom>
              <a:avLst/>
              <a:gdLst/>
              <a:ahLst/>
              <a:cxnLst/>
              <a:rect l="0" t="0" r="0" b="0"/>
              <a:pathLst>
                <a:path>
                  <a:moveTo>
                    <a:pt x="4199" y="933"/>
                  </a:moveTo>
                  <a:cubicBezTo>
                    <a:pt x="4199" y="466"/>
                    <a:pt x="3266" y="0"/>
                    <a:pt x="2799" y="0"/>
                  </a:cubicBezTo>
                  <a:cubicBezTo>
                    <a:pt x="1866" y="0"/>
                    <a:pt x="933" y="0"/>
                    <a:pt x="0" y="0"/>
                  </a:cubicBezTo>
                  <a:cubicBezTo>
                    <a:pt x="467" y="933"/>
                    <a:pt x="933" y="1866"/>
                    <a:pt x="1866" y="2333"/>
                  </a:cubicBezTo>
                  <a:cubicBezTo>
                    <a:pt x="3266" y="3266"/>
                    <a:pt x="4199" y="2333"/>
                    <a:pt x="4199"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9" name="Freeform: Shape 328">
              <a:extLst>
                <a:ext uri="{FF2B5EF4-FFF2-40B4-BE49-F238E27FC236}">
                  <a16:creationId xmlns:a16="http://schemas.microsoft.com/office/drawing/2014/main" id="{AAE35BE7-A279-4D37-B9EA-AA60EFE54E02}"/>
                </a:ext>
              </a:extLst>
            </p:cNvPr>
            <p:cNvSpPr/>
            <p:nvPr/>
          </p:nvSpPr>
          <p:spPr>
            <a:xfrm>
              <a:off x="3178380" y="1461162"/>
              <a:ext cx="4665" cy="4665"/>
            </a:xfrm>
            <a:custGeom>
              <a:avLst/>
              <a:gdLst/>
              <a:ahLst/>
              <a:cxnLst/>
              <a:rect l="0" t="0" r="0" b="0"/>
              <a:pathLst>
                <a:path>
                  <a:moveTo>
                    <a:pt x="1399" y="1400"/>
                  </a:moveTo>
                  <a:cubicBezTo>
                    <a:pt x="1399" y="1400"/>
                    <a:pt x="933" y="933"/>
                    <a:pt x="1399" y="1400"/>
                  </a:cubicBezTo>
                  <a:lnTo>
                    <a:pt x="0" y="0"/>
                  </a:lnTo>
                  <a:lnTo>
                    <a:pt x="467" y="1400"/>
                  </a:lnTo>
                  <a:cubicBezTo>
                    <a:pt x="933" y="1400"/>
                    <a:pt x="933" y="1400"/>
                    <a:pt x="1399"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0" name="Freeform: Shape 329">
              <a:extLst>
                <a:ext uri="{FF2B5EF4-FFF2-40B4-BE49-F238E27FC236}">
                  <a16:creationId xmlns:a16="http://schemas.microsoft.com/office/drawing/2014/main" id="{F8E86C9C-5595-4FC6-99F3-E8B93010DDA4}"/>
                </a:ext>
              </a:extLst>
            </p:cNvPr>
            <p:cNvSpPr/>
            <p:nvPr/>
          </p:nvSpPr>
          <p:spPr>
            <a:xfrm>
              <a:off x="4536381" y="1466585"/>
              <a:ext cx="4665" cy="4665"/>
            </a:xfrm>
            <a:custGeom>
              <a:avLst/>
              <a:gdLst/>
              <a:ahLst/>
              <a:cxnLst/>
              <a:rect l="0" t="0" r="0" b="0"/>
              <a:pathLst>
                <a:path w="4665">
                  <a:moveTo>
                    <a:pt x="2799" y="175"/>
                  </a:moveTo>
                  <a:cubicBezTo>
                    <a:pt x="1399" y="-292"/>
                    <a:pt x="0" y="175"/>
                    <a:pt x="0" y="1574"/>
                  </a:cubicBezTo>
                  <a:cubicBezTo>
                    <a:pt x="0" y="2041"/>
                    <a:pt x="933" y="2974"/>
                    <a:pt x="1399" y="2974"/>
                  </a:cubicBezTo>
                  <a:cubicBezTo>
                    <a:pt x="2333" y="2974"/>
                    <a:pt x="3732" y="2974"/>
                    <a:pt x="4665" y="2974"/>
                  </a:cubicBezTo>
                  <a:cubicBezTo>
                    <a:pt x="4665" y="1574"/>
                    <a:pt x="4198" y="641"/>
                    <a:pt x="2799"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1" name="Freeform: Shape 330">
              <a:extLst>
                <a:ext uri="{FF2B5EF4-FFF2-40B4-BE49-F238E27FC236}">
                  <a16:creationId xmlns:a16="http://schemas.microsoft.com/office/drawing/2014/main" id="{784F765D-8642-421E-9338-2D834AE57C58}"/>
                </a:ext>
              </a:extLst>
            </p:cNvPr>
            <p:cNvSpPr/>
            <p:nvPr/>
          </p:nvSpPr>
          <p:spPr>
            <a:xfrm>
              <a:off x="4540580" y="1469559"/>
              <a:ext cx="4665" cy="4665"/>
            </a:xfrm>
            <a:custGeom>
              <a:avLst/>
              <a:gdLst/>
              <a:ahLst/>
              <a:cxnLst/>
              <a:rect l="0" t="0" r="0" b="0"/>
              <a:pathLst>
                <a:path>
                  <a:moveTo>
                    <a:pt x="0" y="0"/>
                  </a:moveTo>
                  <a:cubicBezTo>
                    <a:pt x="0" y="0"/>
                    <a:pt x="467" y="466"/>
                    <a:pt x="0" y="0"/>
                  </a:cubicBezTo>
                  <a:cubicBezTo>
                    <a:pt x="0" y="466"/>
                    <a:pt x="467" y="466"/>
                    <a:pt x="467" y="466"/>
                  </a:cubicBezTo>
                  <a:cubicBezTo>
                    <a:pt x="467" y="466"/>
                    <a:pt x="467" y="0"/>
                    <a:pt x="0" y="0"/>
                  </a:cubicBezTo>
                  <a:cubicBezTo>
                    <a:pt x="467" y="0"/>
                    <a:pt x="467"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2" name="Freeform: Shape 331">
              <a:extLst>
                <a:ext uri="{FF2B5EF4-FFF2-40B4-BE49-F238E27FC236}">
                  <a16:creationId xmlns:a16="http://schemas.microsoft.com/office/drawing/2014/main" id="{4232620A-9A6F-42CB-AD18-327CDAD1FC87}"/>
                </a:ext>
              </a:extLst>
            </p:cNvPr>
            <p:cNvSpPr/>
            <p:nvPr/>
          </p:nvSpPr>
          <p:spPr>
            <a:xfrm>
              <a:off x="1716813" y="1758327"/>
              <a:ext cx="4665" cy="4665"/>
            </a:xfrm>
            <a:custGeom>
              <a:avLst/>
              <a:gdLst/>
              <a:ahLst/>
              <a:cxnLst/>
              <a:rect l="0" t="0" r="0" b="0"/>
              <a:pathLst>
                <a:path>
                  <a:moveTo>
                    <a:pt x="0" y="933"/>
                  </a:moveTo>
                  <a:cubicBezTo>
                    <a:pt x="0" y="933"/>
                    <a:pt x="467" y="466"/>
                    <a:pt x="467" y="466"/>
                  </a:cubicBezTo>
                  <a:cubicBezTo>
                    <a:pt x="467" y="466"/>
                    <a:pt x="0" y="0"/>
                    <a:pt x="0" y="0"/>
                  </a:cubicBezTo>
                  <a:cubicBezTo>
                    <a:pt x="0" y="0"/>
                    <a:pt x="0" y="0"/>
                    <a:pt x="0" y="0"/>
                  </a:cubicBezTo>
                  <a:cubicBezTo>
                    <a:pt x="0" y="466"/>
                    <a:pt x="0" y="933"/>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3" name="Freeform: Shape 332">
              <a:extLst>
                <a:ext uri="{FF2B5EF4-FFF2-40B4-BE49-F238E27FC236}">
                  <a16:creationId xmlns:a16="http://schemas.microsoft.com/office/drawing/2014/main" id="{2E50FD27-7367-4D4B-ACED-DDD355649C49}"/>
                </a:ext>
              </a:extLst>
            </p:cNvPr>
            <p:cNvSpPr/>
            <p:nvPr/>
          </p:nvSpPr>
          <p:spPr>
            <a:xfrm>
              <a:off x="1714572" y="1759260"/>
              <a:ext cx="4665" cy="4665"/>
            </a:xfrm>
            <a:custGeom>
              <a:avLst/>
              <a:gdLst/>
              <a:ahLst/>
              <a:cxnLst/>
              <a:rect l="0" t="0" r="0" b="0"/>
              <a:pathLst>
                <a:path h="4665">
                  <a:moveTo>
                    <a:pt x="1775" y="4665"/>
                  </a:moveTo>
                  <a:cubicBezTo>
                    <a:pt x="2242" y="4665"/>
                    <a:pt x="2242" y="3732"/>
                    <a:pt x="2242" y="2799"/>
                  </a:cubicBezTo>
                  <a:cubicBezTo>
                    <a:pt x="2242" y="1866"/>
                    <a:pt x="2242" y="933"/>
                    <a:pt x="2242" y="0"/>
                  </a:cubicBezTo>
                  <a:cubicBezTo>
                    <a:pt x="1775" y="933"/>
                    <a:pt x="842" y="1400"/>
                    <a:pt x="376" y="2333"/>
                  </a:cubicBezTo>
                  <a:cubicBezTo>
                    <a:pt x="-557" y="4199"/>
                    <a:pt x="376" y="5132"/>
                    <a:pt x="1775" y="466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4" name="Freeform: Shape 333">
              <a:extLst>
                <a:ext uri="{FF2B5EF4-FFF2-40B4-BE49-F238E27FC236}">
                  <a16:creationId xmlns:a16="http://schemas.microsoft.com/office/drawing/2014/main" id="{FACE73EC-E814-4B20-A428-2A7BC3180EC2}"/>
                </a:ext>
              </a:extLst>
            </p:cNvPr>
            <p:cNvSpPr/>
            <p:nvPr/>
          </p:nvSpPr>
          <p:spPr>
            <a:xfrm>
              <a:off x="2932997" y="2185648"/>
              <a:ext cx="4665" cy="4665"/>
            </a:xfrm>
            <a:custGeom>
              <a:avLst/>
              <a:gdLst/>
              <a:ahLst/>
              <a:cxnLst/>
              <a:rect l="0" t="0" r="0" b="0"/>
              <a:pathLst>
                <a:path>
                  <a:moveTo>
                    <a:pt x="1866" y="1399"/>
                  </a:moveTo>
                  <a:cubicBezTo>
                    <a:pt x="1399" y="-466"/>
                    <a:pt x="933" y="-466"/>
                    <a:pt x="0" y="1399"/>
                  </a:cubicBezTo>
                  <a:cubicBezTo>
                    <a:pt x="0" y="1866"/>
                    <a:pt x="466" y="2332"/>
                    <a:pt x="933" y="2799"/>
                  </a:cubicBezTo>
                  <a:cubicBezTo>
                    <a:pt x="1399" y="1866"/>
                    <a:pt x="1866" y="1399"/>
                    <a:pt x="1866"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5" name="Freeform: Shape 334">
              <a:extLst>
                <a:ext uri="{FF2B5EF4-FFF2-40B4-BE49-F238E27FC236}">
                  <a16:creationId xmlns:a16="http://schemas.microsoft.com/office/drawing/2014/main" id="{BD040D23-70A8-48F1-BDFB-5D4751C86478}"/>
                </a:ext>
              </a:extLst>
            </p:cNvPr>
            <p:cNvSpPr/>
            <p:nvPr/>
          </p:nvSpPr>
          <p:spPr>
            <a:xfrm>
              <a:off x="2022667" y="3004367"/>
              <a:ext cx="4665" cy="4665"/>
            </a:xfrm>
            <a:custGeom>
              <a:avLst/>
              <a:gdLst/>
              <a:ahLst/>
              <a:cxnLst/>
              <a:rect l="0" t="0" r="0" b="0"/>
              <a:pathLst>
                <a:path>
                  <a:moveTo>
                    <a:pt x="175" y="933"/>
                  </a:moveTo>
                  <a:cubicBezTo>
                    <a:pt x="-292" y="2333"/>
                    <a:pt x="175" y="3266"/>
                    <a:pt x="1574" y="2799"/>
                  </a:cubicBezTo>
                  <a:cubicBezTo>
                    <a:pt x="2041" y="2799"/>
                    <a:pt x="2041" y="1866"/>
                    <a:pt x="2041" y="1400"/>
                  </a:cubicBezTo>
                  <a:cubicBezTo>
                    <a:pt x="1574" y="933"/>
                    <a:pt x="1574" y="467"/>
                    <a:pt x="1108" y="0"/>
                  </a:cubicBezTo>
                  <a:cubicBezTo>
                    <a:pt x="1108" y="0"/>
                    <a:pt x="641" y="467"/>
                    <a:pt x="175"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6" name="Freeform: Shape 335">
              <a:extLst>
                <a:ext uri="{FF2B5EF4-FFF2-40B4-BE49-F238E27FC236}">
                  <a16:creationId xmlns:a16="http://schemas.microsoft.com/office/drawing/2014/main" id="{3E1E9577-46F6-4802-9C03-48198EF4DF3B}"/>
                </a:ext>
              </a:extLst>
            </p:cNvPr>
            <p:cNvSpPr/>
            <p:nvPr/>
          </p:nvSpPr>
          <p:spPr>
            <a:xfrm>
              <a:off x="3298272" y="2623231"/>
              <a:ext cx="4665" cy="4665"/>
            </a:xfrm>
            <a:custGeom>
              <a:avLst/>
              <a:gdLst/>
              <a:ahLst/>
              <a:cxnLst/>
              <a:rect l="0" t="0" r="0" b="0"/>
              <a:pathLst>
                <a:path>
                  <a:moveTo>
                    <a:pt x="0" y="466"/>
                  </a:moveTo>
                  <a:cubicBezTo>
                    <a:pt x="466" y="466"/>
                    <a:pt x="466" y="466"/>
                    <a:pt x="933" y="466"/>
                  </a:cubicBezTo>
                  <a:cubicBezTo>
                    <a:pt x="933" y="466"/>
                    <a:pt x="933" y="466"/>
                    <a:pt x="933" y="466"/>
                  </a:cubicBezTo>
                  <a:cubicBezTo>
                    <a:pt x="933" y="466"/>
                    <a:pt x="466" y="466"/>
                    <a:pt x="466" y="0"/>
                  </a:cubicBezTo>
                  <a:cubicBezTo>
                    <a:pt x="466" y="0"/>
                    <a:pt x="466" y="0"/>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7" name="Freeform: Shape 336">
              <a:extLst>
                <a:ext uri="{FF2B5EF4-FFF2-40B4-BE49-F238E27FC236}">
                  <a16:creationId xmlns:a16="http://schemas.microsoft.com/office/drawing/2014/main" id="{BD755FF0-DBB2-460C-8D76-BC736EB888B3}"/>
                </a:ext>
              </a:extLst>
            </p:cNvPr>
            <p:cNvSpPr/>
            <p:nvPr/>
          </p:nvSpPr>
          <p:spPr>
            <a:xfrm>
              <a:off x="3295473" y="2623646"/>
              <a:ext cx="4665" cy="4665"/>
            </a:xfrm>
            <a:custGeom>
              <a:avLst/>
              <a:gdLst/>
              <a:ahLst/>
              <a:cxnLst/>
              <a:rect l="0" t="0" r="0" b="0"/>
              <a:pathLst>
                <a:path>
                  <a:moveTo>
                    <a:pt x="0" y="1451"/>
                  </a:moveTo>
                  <a:cubicBezTo>
                    <a:pt x="0" y="1451"/>
                    <a:pt x="933" y="1918"/>
                    <a:pt x="1399" y="1918"/>
                  </a:cubicBezTo>
                  <a:cubicBezTo>
                    <a:pt x="1866" y="1451"/>
                    <a:pt x="2799" y="518"/>
                    <a:pt x="3265" y="52"/>
                  </a:cubicBezTo>
                  <a:cubicBezTo>
                    <a:pt x="1866" y="52"/>
                    <a:pt x="466" y="-415"/>
                    <a:pt x="0" y="145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8" name="Freeform: Shape 337">
              <a:extLst>
                <a:ext uri="{FF2B5EF4-FFF2-40B4-BE49-F238E27FC236}">
                  <a16:creationId xmlns:a16="http://schemas.microsoft.com/office/drawing/2014/main" id="{924DFACC-80E1-4DA2-8739-E8B03EB8197A}"/>
                </a:ext>
              </a:extLst>
            </p:cNvPr>
            <p:cNvSpPr/>
            <p:nvPr/>
          </p:nvSpPr>
          <p:spPr>
            <a:xfrm>
              <a:off x="5020615" y="2715133"/>
              <a:ext cx="4665" cy="4665"/>
            </a:xfrm>
            <a:custGeom>
              <a:avLst/>
              <a:gdLst/>
              <a:ahLst/>
              <a:cxnLst/>
              <a:rect l="0" t="0" r="0" b="0"/>
              <a:pathLst>
                <a:path>
                  <a:moveTo>
                    <a:pt x="0" y="1400"/>
                  </a:moveTo>
                  <a:cubicBezTo>
                    <a:pt x="0" y="1866"/>
                    <a:pt x="466" y="2333"/>
                    <a:pt x="933" y="2799"/>
                  </a:cubicBezTo>
                  <a:cubicBezTo>
                    <a:pt x="1399" y="2333"/>
                    <a:pt x="1866" y="1866"/>
                    <a:pt x="1866" y="1400"/>
                  </a:cubicBezTo>
                  <a:cubicBezTo>
                    <a:pt x="1399" y="-467"/>
                    <a:pt x="466" y="-467"/>
                    <a:pt x="0"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9" name="Freeform: Shape 338">
              <a:extLst>
                <a:ext uri="{FF2B5EF4-FFF2-40B4-BE49-F238E27FC236}">
                  <a16:creationId xmlns:a16="http://schemas.microsoft.com/office/drawing/2014/main" id="{6BFEE24C-C432-4253-BB90-6F4481DD9B5D}"/>
                </a:ext>
              </a:extLst>
            </p:cNvPr>
            <p:cNvSpPr/>
            <p:nvPr/>
          </p:nvSpPr>
          <p:spPr>
            <a:xfrm>
              <a:off x="2341933" y="1793782"/>
              <a:ext cx="4665" cy="4665"/>
            </a:xfrm>
            <a:custGeom>
              <a:avLst/>
              <a:gdLst/>
              <a:ahLst/>
              <a:cxnLst/>
              <a:rect l="0" t="0" r="0" b="0"/>
              <a:pathLst>
                <a:path>
                  <a:moveTo>
                    <a:pt x="0" y="0"/>
                  </a:moveTo>
                  <a:cubicBezTo>
                    <a:pt x="0" y="0"/>
                    <a:pt x="0" y="466"/>
                    <a:pt x="0" y="0"/>
                  </a:cubicBezTo>
                  <a:cubicBezTo>
                    <a:pt x="0" y="466"/>
                    <a:pt x="0" y="466"/>
                    <a:pt x="0" y="0"/>
                  </a:cubicBezTo>
                  <a:cubicBezTo>
                    <a:pt x="467" y="0"/>
                    <a:pt x="467" y="0"/>
                    <a:pt x="467" y="0"/>
                  </a:cubicBezTo>
                  <a:cubicBezTo>
                    <a:pt x="467"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0" name="Freeform: Shape 339">
              <a:extLst>
                <a:ext uri="{FF2B5EF4-FFF2-40B4-BE49-F238E27FC236}">
                  <a16:creationId xmlns:a16="http://schemas.microsoft.com/office/drawing/2014/main" id="{3613DE81-8AA1-4A5D-82F3-1E7B37D0B6A2}"/>
                </a:ext>
              </a:extLst>
            </p:cNvPr>
            <p:cNvSpPr/>
            <p:nvPr/>
          </p:nvSpPr>
          <p:spPr>
            <a:xfrm>
              <a:off x="2336335" y="1790210"/>
              <a:ext cx="4665" cy="4665"/>
            </a:xfrm>
            <a:custGeom>
              <a:avLst/>
              <a:gdLst/>
              <a:ahLst/>
              <a:cxnLst/>
              <a:rect l="0" t="0" r="0" b="0"/>
              <a:pathLst>
                <a:path w="4665">
                  <a:moveTo>
                    <a:pt x="2799" y="306"/>
                  </a:moveTo>
                  <a:cubicBezTo>
                    <a:pt x="1866" y="773"/>
                    <a:pt x="933" y="1239"/>
                    <a:pt x="0" y="2172"/>
                  </a:cubicBezTo>
                  <a:cubicBezTo>
                    <a:pt x="933" y="2639"/>
                    <a:pt x="1866" y="3572"/>
                    <a:pt x="2799" y="4038"/>
                  </a:cubicBezTo>
                  <a:cubicBezTo>
                    <a:pt x="3732" y="4505"/>
                    <a:pt x="4665" y="4038"/>
                    <a:pt x="6065" y="4038"/>
                  </a:cubicBezTo>
                  <a:cubicBezTo>
                    <a:pt x="6065" y="3105"/>
                    <a:pt x="6065" y="1706"/>
                    <a:pt x="6065" y="773"/>
                  </a:cubicBezTo>
                  <a:cubicBezTo>
                    <a:pt x="4665" y="-160"/>
                    <a:pt x="3732" y="-160"/>
                    <a:pt x="2799" y="30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1" name="Freeform: Shape 340">
              <a:extLst>
                <a:ext uri="{FF2B5EF4-FFF2-40B4-BE49-F238E27FC236}">
                  <a16:creationId xmlns:a16="http://schemas.microsoft.com/office/drawing/2014/main" id="{FAB59F8A-2A48-400D-8613-2A7B2E05334A}"/>
                </a:ext>
              </a:extLst>
            </p:cNvPr>
            <p:cNvSpPr/>
            <p:nvPr/>
          </p:nvSpPr>
          <p:spPr>
            <a:xfrm>
              <a:off x="2212583" y="1532538"/>
              <a:ext cx="4665" cy="4665"/>
            </a:xfrm>
            <a:custGeom>
              <a:avLst/>
              <a:gdLst/>
              <a:ahLst/>
              <a:cxnLst/>
              <a:rect l="0" t="0" r="0" b="0"/>
              <a:pathLst>
                <a:path>
                  <a:moveTo>
                    <a:pt x="2460" y="2333"/>
                  </a:moveTo>
                  <a:cubicBezTo>
                    <a:pt x="2926" y="1866"/>
                    <a:pt x="3393" y="1399"/>
                    <a:pt x="3859" y="1399"/>
                  </a:cubicBezTo>
                  <a:cubicBezTo>
                    <a:pt x="2926" y="933"/>
                    <a:pt x="1993" y="466"/>
                    <a:pt x="1060" y="0"/>
                  </a:cubicBezTo>
                  <a:cubicBezTo>
                    <a:pt x="594" y="0"/>
                    <a:pt x="-339" y="933"/>
                    <a:pt x="127" y="933"/>
                  </a:cubicBezTo>
                  <a:cubicBezTo>
                    <a:pt x="127" y="1866"/>
                    <a:pt x="1060" y="2333"/>
                    <a:pt x="2460"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2" name="Freeform: Shape 341">
              <a:extLst>
                <a:ext uri="{FF2B5EF4-FFF2-40B4-BE49-F238E27FC236}">
                  <a16:creationId xmlns:a16="http://schemas.microsoft.com/office/drawing/2014/main" id="{EBAFEC62-2131-4B9F-AEC9-E2DA14CC5D84}"/>
                </a:ext>
              </a:extLst>
            </p:cNvPr>
            <p:cNvSpPr/>
            <p:nvPr/>
          </p:nvSpPr>
          <p:spPr>
            <a:xfrm>
              <a:off x="3367315" y="2636293"/>
              <a:ext cx="4665" cy="4665"/>
            </a:xfrm>
            <a:custGeom>
              <a:avLst/>
              <a:gdLst/>
              <a:ahLst/>
              <a:cxnLst/>
              <a:rect l="0" t="0" r="0" b="0"/>
              <a:pathLst>
                <a:path>
                  <a:moveTo>
                    <a:pt x="1399" y="933"/>
                  </a:moveTo>
                  <a:lnTo>
                    <a:pt x="1399" y="0"/>
                  </a:lnTo>
                  <a:lnTo>
                    <a:pt x="0" y="467"/>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3" name="Freeform: Shape 342">
              <a:extLst>
                <a:ext uri="{FF2B5EF4-FFF2-40B4-BE49-F238E27FC236}">
                  <a16:creationId xmlns:a16="http://schemas.microsoft.com/office/drawing/2014/main" id="{D1E65CB6-4ED6-48B7-BD96-FC3F0A4DBFD2}"/>
                </a:ext>
              </a:extLst>
            </p:cNvPr>
            <p:cNvSpPr/>
            <p:nvPr/>
          </p:nvSpPr>
          <p:spPr>
            <a:xfrm>
              <a:off x="1814780" y="2871879"/>
              <a:ext cx="4665" cy="4665"/>
            </a:xfrm>
            <a:custGeom>
              <a:avLst/>
              <a:gdLst/>
              <a:ahLst/>
              <a:cxnLst/>
              <a:rect l="0" t="0" r="0" b="0"/>
              <a:pathLst>
                <a:path>
                  <a:moveTo>
                    <a:pt x="933" y="0"/>
                  </a:moveTo>
                  <a:cubicBezTo>
                    <a:pt x="467" y="467"/>
                    <a:pt x="0" y="933"/>
                    <a:pt x="0" y="1399"/>
                  </a:cubicBezTo>
                  <a:cubicBezTo>
                    <a:pt x="0" y="1866"/>
                    <a:pt x="467" y="2333"/>
                    <a:pt x="467" y="2799"/>
                  </a:cubicBezTo>
                  <a:cubicBezTo>
                    <a:pt x="933" y="2333"/>
                    <a:pt x="1399" y="1866"/>
                    <a:pt x="1399" y="1399"/>
                  </a:cubicBezTo>
                  <a:cubicBezTo>
                    <a:pt x="1399" y="1399"/>
                    <a:pt x="1399" y="467"/>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4" name="Freeform: Shape 343">
              <a:extLst>
                <a:ext uri="{FF2B5EF4-FFF2-40B4-BE49-F238E27FC236}">
                  <a16:creationId xmlns:a16="http://schemas.microsoft.com/office/drawing/2014/main" id="{7BB59510-01D6-4B27-A796-44EAFAF7745C}"/>
                </a:ext>
              </a:extLst>
            </p:cNvPr>
            <p:cNvSpPr/>
            <p:nvPr/>
          </p:nvSpPr>
          <p:spPr>
            <a:xfrm>
              <a:off x="3136394" y="2522932"/>
              <a:ext cx="4665" cy="4665"/>
            </a:xfrm>
            <a:custGeom>
              <a:avLst/>
              <a:gdLst/>
              <a:ahLst/>
              <a:cxnLst/>
              <a:rect l="0" t="0" r="0" b="0"/>
              <a:pathLst>
                <a:path>
                  <a:moveTo>
                    <a:pt x="0" y="466"/>
                  </a:moveTo>
                  <a:cubicBezTo>
                    <a:pt x="467" y="466"/>
                    <a:pt x="467" y="466"/>
                    <a:pt x="933" y="466"/>
                  </a:cubicBezTo>
                  <a:cubicBezTo>
                    <a:pt x="933" y="466"/>
                    <a:pt x="933" y="466"/>
                    <a:pt x="933" y="466"/>
                  </a:cubicBezTo>
                  <a:cubicBezTo>
                    <a:pt x="933" y="466"/>
                    <a:pt x="933" y="466"/>
                    <a:pt x="467" y="0"/>
                  </a:cubicBezTo>
                  <a:cubicBezTo>
                    <a:pt x="467" y="0"/>
                    <a:pt x="0" y="466"/>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5" name="Freeform: Shape 344">
              <a:extLst>
                <a:ext uri="{FF2B5EF4-FFF2-40B4-BE49-F238E27FC236}">
                  <a16:creationId xmlns:a16="http://schemas.microsoft.com/office/drawing/2014/main" id="{B9FD2963-56E1-466E-90FF-90DA6DF67C91}"/>
                </a:ext>
              </a:extLst>
            </p:cNvPr>
            <p:cNvSpPr/>
            <p:nvPr/>
          </p:nvSpPr>
          <p:spPr>
            <a:xfrm>
              <a:off x="3133128" y="2523398"/>
              <a:ext cx="4665" cy="4665"/>
            </a:xfrm>
            <a:custGeom>
              <a:avLst/>
              <a:gdLst/>
              <a:ahLst/>
              <a:cxnLst/>
              <a:rect l="0" t="0" r="0" b="0"/>
              <a:pathLst>
                <a:path>
                  <a:moveTo>
                    <a:pt x="0" y="1400"/>
                  </a:moveTo>
                  <a:cubicBezTo>
                    <a:pt x="467" y="1400"/>
                    <a:pt x="933" y="1866"/>
                    <a:pt x="1400" y="1866"/>
                  </a:cubicBezTo>
                  <a:cubicBezTo>
                    <a:pt x="2333" y="1400"/>
                    <a:pt x="2799" y="467"/>
                    <a:pt x="3266" y="0"/>
                  </a:cubicBezTo>
                  <a:cubicBezTo>
                    <a:pt x="1866" y="0"/>
                    <a:pt x="933" y="0"/>
                    <a:pt x="0"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6" name="Freeform: Shape 345">
              <a:extLst>
                <a:ext uri="{FF2B5EF4-FFF2-40B4-BE49-F238E27FC236}">
                  <a16:creationId xmlns:a16="http://schemas.microsoft.com/office/drawing/2014/main" id="{6E79E43C-3514-4DA0-9A49-908073A31EE5}"/>
                </a:ext>
              </a:extLst>
            </p:cNvPr>
            <p:cNvSpPr/>
            <p:nvPr/>
          </p:nvSpPr>
          <p:spPr>
            <a:xfrm>
              <a:off x="3253021" y="1552131"/>
              <a:ext cx="4665" cy="4665"/>
            </a:xfrm>
            <a:custGeom>
              <a:avLst/>
              <a:gdLst/>
              <a:ahLst/>
              <a:cxnLst/>
              <a:rect l="0" t="0" r="0" b="0"/>
              <a:pathLst>
                <a:path h="4665">
                  <a:moveTo>
                    <a:pt x="0" y="1400"/>
                  </a:moveTo>
                  <a:cubicBezTo>
                    <a:pt x="0" y="2333"/>
                    <a:pt x="933" y="3732"/>
                    <a:pt x="933" y="4665"/>
                  </a:cubicBezTo>
                  <a:cubicBezTo>
                    <a:pt x="1399" y="4199"/>
                    <a:pt x="2333" y="4199"/>
                    <a:pt x="2333" y="3266"/>
                  </a:cubicBezTo>
                  <a:cubicBezTo>
                    <a:pt x="2799" y="1866"/>
                    <a:pt x="2333" y="933"/>
                    <a:pt x="933" y="0"/>
                  </a:cubicBezTo>
                  <a:cubicBezTo>
                    <a:pt x="933" y="933"/>
                    <a:pt x="0" y="1400"/>
                    <a:pt x="0"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7" name="Freeform: Shape 346">
              <a:extLst>
                <a:ext uri="{FF2B5EF4-FFF2-40B4-BE49-F238E27FC236}">
                  <a16:creationId xmlns:a16="http://schemas.microsoft.com/office/drawing/2014/main" id="{CF943C10-E4D6-4EDD-9482-99211781FBC5}"/>
                </a:ext>
              </a:extLst>
            </p:cNvPr>
            <p:cNvSpPr/>
            <p:nvPr/>
          </p:nvSpPr>
          <p:spPr>
            <a:xfrm>
              <a:off x="3898135" y="1570791"/>
              <a:ext cx="4665" cy="4665"/>
            </a:xfrm>
            <a:custGeom>
              <a:avLst/>
              <a:gdLst/>
              <a:ahLst/>
              <a:cxnLst/>
              <a:rect l="0" t="0" r="0" b="0"/>
              <a:pathLst>
                <a:path>
                  <a:moveTo>
                    <a:pt x="3330" y="1866"/>
                  </a:moveTo>
                  <a:cubicBezTo>
                    <a:pt x="3330" y="1400"/>
                    <a:pt x="3330" y="466"/>
                    <a:pt x="2864" y="466"/>
                  </a:cubicBezTo>
                  <a:cubicBezTo>
                    <a:pt x="2397" y="0"/>
                    <a:pt x="1464" y="0"/>
                    <a:pt x="998" y="0"/>
                  </a:cubicBezTo>
                  <a:cubicBezTo>
                    <a:pt x="-402" y="933"/>
                    <a:pt x="-402" y="1866"/>
                    <a:pt x="1464" y="2333"/>
                  </a:cubicBezTo>
                  <a:cubicBezTo>
                    <a:pt x="2397" y="2333"/>
                    <a:pt x="2864" y="1866"/>
                    <a:pt x="3330"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8" name="Freeform: Shape 347">
              <a:extLst>
                <a:ext uri="{FF2B5EF4-FFF2-40B4-BE49-F238E27FC236}">
                  <a16:creationId xmlns:a16="http://schemas.microsoft.com/office/drawing/2014/main" id="{BA7F1084-FB01-46A1-9297-45DC8D9EE776}"/>
                </a:ext>
              </a:extLst>
            </p:cNvPr>
            <p:cNvSpPr/>
            <p:nvPr/>
          </p:nvSpPr>
          <p:spPr>
            <a:xfrm>
              <a:off x="3888403" y="1575078"/>
              <a:ext cx="4665" cy="4665"/>
            </a:xfrm>
            <a:custGeom>
              <a:avLst/>
              <a:gdLst/>
              <a:ahLst/>
              <a:cxnLst/>
              <a:rect l="0" t="0" r="0" b="0"/>
              <a:pathLst>
                <a:path>
                  <a:moveTo>
                    <a:pt x="0" y="1312"/>
                  </a:moveTo>
                  <a:cubicBezTo>
                    <a:pt x="0" y="1312"/>
                    <a:pt x="933" y="1778"/>
                    <a:pt x="1399" y="1778"/>
                  </a:cubicBezTo>
                  <a:cubicBezTo>
                    <a:pt x="1399" y="1778"/>
                    <a:pt x="1866" y="845"/>
                    <a:pt x="1866" y="845"/>
                  </a:cubicBezTo>
                  <a:cubicBezTo>
                    <a:pt x="933" y="-554"/>
                    <a:pt x="0" y="-88"/>
                    <a:pt x="0" y="131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9" name="Freeform: Shape 348">
              <a:extLst>
                <a:ext uri="{FF2B5EF4-FFF2-40B4-BE49-F238E27FC236}">
                  <a16:creationId xmlns:a16="http://schemas.microsoft.com/office/drawing/2014/main" id="{D93ED1EE-C51F-4B79-A771-B5496E3D8521}"/>
                </a:ext>
              </a:extLst>
            </p:cNvPr>
            <p:cNvSpPr/>
            <p:nvPr/>
          </p:nvSpPr>
          <p:spPr>
            <a:xfrm>
              <a:off x="5284483" y="3033291"/>
              <a:ext cx="4665" cy="4665"/>
            </a:xfrm>
            <a:custGeom>
              <a:avLst/>
              <a:gdLst/>
              <a:ahLst/>
              <a:cxnLst/>
              <a:rect l="0" t="0" r="0" b="0"/>
              <a:pathLst>
                <a:path>
                  <a:moveTo>
                    <a:pt x="2507" y="933"/>
                  </a:moveTo>
                  <a:cubicBezTo>
                    <a:pt x="2041" y="467"/>
                    <a:pt x="2041" y="0"/>
                    <a:pt x="1574" y="0"/>
                  </a:cubicBezTo>
                  <a:cubicBezTo>
                    <a:pt x="175" y="0"/>
                    <a:pt x="-292" y="467"/>
                    <a:pt x="175" y="1399"/>
                  </a:cubicBezTo>
                  <a:cubicBezTo>
                    <a:pt x="175" y="1866"/>
                    <a:pt x="1108" y="1866"/>
                    <a:pt x="1574" y="1866"/>
                  </a:cubicBezTo>
                  <a:cubicBezTo>
                    <a:pt x="2041" y="1399"/>
                    <a:pt x="2507" y="933"/>
                    <a:pt x="2507"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0" name="Freeform: Shape 349">
              <a:extLst>
                <a:ext uri="{FF2B5EF4-FFF2-40B4-BE49-F238E27FC236}">
                  <a16:creationId xmlns:a16="http://schemas.microsoft.com/office/drawing/2014/main" id="{6C846229-99E1-4125-B55F-D8C8C81E9F8C}"/>
                </a:ext>
              </a:extLst>
            </p:cNvPr>
            <p:cNvSpPr/>
            <p:nvPr/>
          </p:nvSpPr>
          <p:spPr>
            <a:xfrm>
              <a:off x="2897543" y="2257023"/>
              <a:ext cx="4665" cy="4665"/>
            </a:xfrm>
            <a:custGeom>
              <a:avLst/>
              <a:gdLst/>
              <a:ahLst/>
              <a:cxnLst/>
              <a:rect l="0" t="0" r="0" b="0"/>
              <a:pathLst>
                <a:path>
                  <a:moveTo>
                    <a:pt x="0" y="0"/>
                  </a:moveTo>
                  <a:cubicBezTo>
                    <a:pt x="0" y="0"/>
                    <a:pt x="467" y="0"/>
                    <a:pt x="467" y="0"/>
                  </a:cubicBezTo>
                  <a:cubicBezTo>
                    <a:pt x="467" y="0"/>
                    <a:pt x="467" y="0"/>
                    <a:pt x="467" y="0"/>
                  </a:cubicBezTo>
                  <a:cubicBezTo>
                    <a:pt x="467" y="0"/>
                    <a:pt x="0" y="0"/>
                    <a:pt x="0" y="0"/>
                  </a:cubicBezTo>
                  <a:cubicBezTo>
                    <a:pt x="0"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1" name="Freeform: Shape 350">
              <a:extLst>
                <a:ext uri="{FF2B5EF4-FFF2-40B4-BE49-F238E27FC236}">
                  <a16:creationId xmlns:a16="http://schemas.microsoft.com/office/drawing/2014/main" id="{655B29A3-7833-436D-9C81-1B1ED3B8708E}"/>
                </a:ext>
              </a:extLst>
            </p:cNvPr>
            <p:cNvSpPr/>
            <p:nvPr/>
          </p:nvSpPr>
          <p:spPr>
            <a:xfrm>
              <a:off x="2893217" y="2257023"/>
              <a:ext cx="4665" cy="4665"/>
            </a:xfrm>
            <a:custGeom>
              <a:avLst/>
              <a:gdLst/>
              <a:ahLst/>
              <a:cxnLst/>
              <a:rect l="0" t="0" r="0" b="0"/>
              <a:pathLst>
                <a:path>
                  <a:moveTo>
                    <a:pt x="1060" y="0"/>
                  </a:moveTo>
                  <a:cubicBezTo>
                    <a:pt x="594" y="0"/>
                    <a:pt x="-339" y="933"/>
                    <a:pt x="127" y="1400"/>
                  </a:cubicBezTo>
                  <a:cubicBezTo>
                    <a:pt x="594" y="2799"/>
                    <a:pt x="1527" y="3732"/>
                    <a:pt x="2926" y="2799"/>
                  </a:cubicBezTo>
                  <a:cubicBezTo>
                    <a:pt x="3859" y="2333"/>
                    <a:pt x="3859" y="933"/>
                    <a:pt x="4326" y="0"/>
                  </a:cubicBezTo>
                  <a:cubicBezTo>
                    <a:pt x="2926" y="0"/>
                    <a:pt x="1993" y="0"/>
                    <a:pt x="106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2" name="Freeform: Shape 351">
              <a:extLst>
                <a:ext uri="{FF2B5EF4-FFF2-40B4-BE49-F238E27FC236}">
                  <a16:creationId xmlns:a16="http://schemas.microsoft.com/office/drawing/2014/main" id="{DE67C956-72AD-4DA9-9A58-9752DCDA7D54}"/>
                </a:ext>
              </a:extLst>
            </p:cNvPr>
            <p:cNvSpPr/>
            <p:nvPr/>
          </p:nvSpPr>
          <p:spPr>
            <a:xfrm>
              <a:off x="2017710" y="3059881"/>
              <a:ext cx="4665" cy="4665"/>
            </a:xfrm>
            <a:custGeom>
              <a:avLst/>
              <a:gdLst/>
              <a:ahLst/>
              <a:cxnLst/>
              <a:rect l="0" t="0" r="0" b="0"/>
              <a:pathLst>
                <a:path>
                  <a:moveTo>
                    <a:pt x="0" y="1400"/>
                  </a:moveTo>
                  <a:cubicBezTo>
                    <a:pt x="1399" y="2333"/>
                    <a:pt x="2333" y="2333"/>
                    <a:pt x="1866" y="467"/>
                  </a:cubicBezTo>
                  <a:cubicBezTo>
                    <a:pt x="1866" y="467"/>
                    <a:pt x="933" y="0"/>
                    <a:pt x="467" y="0"/>
                  </a:cubicBezTo>
                  <a:cubicBezTo>
                    <a:pt x="467" y="467"/>
                    <a:pt x="467" y="933"/>
                    <a:pt x="0"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3" name="Freeform: Shape 352">
              <a:extLst>
                <a:ext uri="{FF2B5EF4-FFF2-40B4-BE49-F238E27FC236}">
                  <a16:creationId xmlns:a16="http://schemas.microsoft.com/office/drawing/2014/main" id="{C23EBDE0-C24B-46FA-82EA-9E500C631180}"/>
                </a:ext>
              </a:extLst>
            </p:cNvPr>
            <p:cNvSpPr/>
            <p:nvPr/>
          </p:nvSpPr>
          <p:spPr>
            <a:xfrm>
              <a:off x="595797" y="2065755"/>
              <a:ext cx="4665" cy="4665"/>
            </a:xfrm>
            <a:custGeom>
              <a:avLst/>
              <a:gdLst/>
              <a:ahLst/>
              <a:cxnLst/>
              <a:rect l="0" t="0" r="0" b="0"/>
              <a:pathLst>
                <a:path>
                  <a:moveTo>
                    <a:pt x="0" y="1400"/>
                  </a:moveTo>
                  <a:cubicBezTo>
                    <a:pt x="0" y="1866"/>
                    <a:pt x="467" y="2333"/>
                    <a:pt x="933" y="2799"/>
                  </a:cubicBezTo>
                  <a:cubicBezTo>
                    <a:pt x="1400" y="2333"/>
                    <a:pt x="1866" y="1866"/>
                    <a:pt x="1866" y="1400"/>
                  </a:cubicBezTo>
                  <a:cubicBezTo>
                    <a:pt x="1400" y="933"/>
                    <a:pt x="1400" y="467"/>
                    <a:pt x="933" y="0"/>
                  </a:cubicBezTo>
                  <a:cubicBezTo>
                    <a:pt x="467" y="467"/>
                    <a:pt x="0" y="933"/>
                    <a:pt x="0"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4" name="Freeform: Shape 353">
              <a:extLst>
                <a:ext uri="{FF2B5EF4-FFF2-40B4-BE49-F238E27FC236}">
                  <a16:creationId xmlns:a16="http://schemas.microsoft.com/office/drawing/2014/main" id="{A07BEFE6-E229-413E-B30A-6E2EB3390C6A}"/>
                </a:ext>
              </a:extLst>
            </p:cNvPr>
            <p:cNvSpPr/>
            <p:nvPr/>
          </p:nvSpPr>
          <p:spPr>
            <a:xfrm>
              <a:off x="4456609" y="3081807"/>
              <a:ext cx="4665" cy="4665"/>
            </a:xfrm>
            <a:custGeom>
              <a:avLst/>
              <a:gdLst/>
              <a:ahLst/>
              <a:cxnLst/>
              <a:rect l="0" t="0" r="0" b="0"/>
              <a:pathLst>
                <a:path>
                  <a:moveTo>
                    <a:pt x="0" y="2799"/>
                  </a:moveTo>
                  <a:cubicBezTo>
                    <a:pt x="0" y="2799"/>
                    <a:pt x="933" y="3732"/>
                    <a:pt x="1399" y="3732"/>
                  </a:cubicBezTo>
                  <a:cubicBezTo>
                    <a:pt x="1866" y="3732"/>
                    <a:pt x="2799" y="3266"/>
                    <a:pt x="2799" y="2799"/>
                  </a:cubicBezTo>
                  <a:cubicBezTo>
                    <a:pt x="2333" y="1866"/>
                    <a:pt x="1866" y="933"/>
                    <a:pt x="1866" y="0"/>
                  </a:cubicBezTo>
                  <a:cubicBezTo>
                    <a:pt x="933" y="933"/>
                    <a:pt x="467" y="1866"/>
                    <a:pt x="0"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5" name="Freeform: Shape 354">
              <a:extLst>
                <a:ext uri="{FF2B5EF4-FFF2-40B4-BE49-F238E27FC236}">
                  <a16:creationId xmlns:a16="http://schemas.microsoft.com/office/drawing/2014/main" id="{97082D66-2EA6-4D6A-9101-68B5EBDB9A5B}"/>
                </a:ext>
              </a:extLst>
            </p:cNvPr>
            <p:cNvSpPr/>
            <p:nvPr/>
          </p:nvSpPr>
          <p:spPr>
            <a:xfrm>
              <a:off x="1070683" y="2056425"/>
              <a:ext cx="4665" cy="4665"/>
            </a:xfrm>
            <a:custGeom>
              <a:avLst/>
              <a:gdLst/>
              <a:ahLst/>
              <a:cxnLst/>
              <a:rect l="0" t="0" r="0" b="0"/>
              <a:pathLst>
                <a:path>
                  <a:moveTo>
                    <a:pt x="1418" y="3732"/>
                  </a:moveTo>
                  <a:cubicBezTo>
                    <a:pt x="1885" y="3732"/>
                    <a:pt x="1885" y="2799"/>
                    <a:pt x="1885" y="2333"/>
                  </a:cubicBezTo>
                  <a:cubicBezTo>
                    <a:pt x="1885" y="1400"/>
                    <a:pt x="1885" y="933"/>
                    <a:pt x="1885" y="0"/>
                  </a:cubicBezTo>
                  <a:cubicBezTo>
                    <a:pt x="1418" y="933"/>
                    <a:pt x="952" y="1400"/>
                    <a:pt x="485" y="2333"/>
                  </a:cubicBezTo>
                  <a:cubicBezTo>
                    <a:pt x="-448" y="3732"/>
                    <a:pt x="19" y="4665"/>
                    <a:pt x="1418" y="373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6" name="Freeform: Shape 355">
              <a:extLst>
                <a:ext uri="{FF2B5EF4-FFF2-40B4-BE49-F238E27FC236}">
                  <a16:creationId xmlns:a16="http://schemas.microsoft.com/office/drawing/2014/main" id="{859CB29E-405C-4262-9550-E623B3D52555}"/>
                </a:ext>
              </a:extLst>
            </p:cNvPr>
            <p:cNvSpPr/>
            <p:nvPr/>
          </p:nvSpPr>
          <p:spPr>
            <a:xfrm>
              <a:off x="4848474" y="3126125"/>
              <a:ext cx="4665" cy="4665"/>
            </a:xfrm>
            <a:custGeom>
              <a:avLst/>
              <a:gdLst/>
              <a:ahLst/>
              <a:cxnLst/>
              <a:rect l="0" t="0" r="0" b="0"/>
              <a:pathLst>
                <a:path>
                  <a:moveTo>
                    <a:pt x="0" y="467"/>
                  </a:moveTo>
                  <a:lnTo>
                    <a:pt x="1399" y="1399"/>
                  </a:lnTo>
                  <a:lnTo>
                    <a:pt x="1399"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7" name="Freeform: Shape 356">
              <a:extLst>
                <a:ext uri="{FF2B5EF4-FFF2-40B4-BE49-F238E27FC236}">
                  <a16:creationId xmlns:a16="http://schemas.microsoft.com/office/drawing/2014/main" id="{1A838118-242E-4390-B3C2-6ECE71FCD371}"/>
                </a:ext>
              </a:extLst>
            </p:cNvPr>
            <p:cNvSpPr/>
            <p:nvPr/>
          </p:nvSpPr>
          <p:spPr>
            <a:xfrm>
              <a:off x="4479759" y="3141520"/>
              <a:ext cx="4665" cy="4665"/>
            </a:xfrm>
            <a:custGeom>
              <a:avLst/>
              <a:gdLst/>
              <a:ahLst/>
              <a:cxnLst/>
              <a:rect l="0" t="0" r="0" b="0"/>
              <a:pathLst>
                <a:path>
                  <a:moveTo>
                    <a:pt x="1574" y="0"/>
                  </a:moveTo>
                  <a:cubicBezTo>
                    <a:pt x="175" y="467"/>
                    <a:pt x="-292" y="1400"/>
                    <a:pt x="175" y="2333"/>
                  </a:cubicBezTo>
                  <a:cubicBezTo>
                    <a:pt x="175" y="2799"/>
                    <a:pt x="642" y="3266"/>
                    <a:pt x="1108" y="3732"/>
                  </a:cubicBezTo>
                  <a:cubicBezTo>
                    <a:pt x="1574" y="2799"/>
                    <a:pt x="2041" y="1866"/>
                    <a:pt x="2507" y="933"/>
                  </a:cubicBezTo>
                  <a:cubicBezTo>
                    <a:pt x="2507" y="933"/>
                    <a:pt x="2041" y="0"/>
                    <a:pt x="1574"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8" name="Freeform: Shape 357">
              <a:extLst>
                <a:ext uri="{FF2B5EF4-FFF2-40B4-BE49-F238E27FC236}">
                  <a16:creationId xmlns:a16="http://schemas.microsoft.com/office/drawing/2014/main" id="{3A6E916C-2AD3-4060-A00B-65D70F60656D}"/>
                </a:ext>
              </a:extLst>
            </p:cNvPr>
            <p:cNvSpPr/>
            <p:nvPr/>
          </p:nvSpPr>
          <p:spPr>
            <a:xfrm>
              <a:off x="4914718" y="3160647"/>
              <a:ext cx="4665" cy="4665"/>
            </a:xfrm>
            <a:custGeom>
              <a:avLst/>
              <a:gdLst/>
              <a:ahLst/>
              <a:cxnLst/>
              <a:rect l="0" t="0" r="0" b="0"/>
              <a:pathLst>
                <a:path>
                  <a:moveTo>
                    <a:pt x="1399" y="0"/>
                  </a:moveTo>
                  <a:cubicBezTo>
                    <a:pt x="933" y="0"/>
                    <a:pt x="466" y="467"/>
                    <a:pt x="0" y="467"/>
                  </a:cubicBezTo>
                  <a:cubicBezTo>
                    <a:pt x="466" y="933"/>
                    <a:pt x="933" y="1400"/>
                    <a:pt x="1399" y="1400"/>
                  </a:cubicBezTo>
                  <a:cubicBezTo>
                    <a:pt x="1866" y="1400"/>
                    <a:pt x="2333" y="933"/>
                    <a:pt x="2799" y="933"/>
                  </a:cubicBezTo>
                  <a:cubicBezTo>
                    <a:pt x="2333" y="467"/>
                    <a:pt x="1866" y="0"/>
                    <a:pt x="13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9" name="Freeform: Shape 358">
              <a:extLst>
                <a:ext uri="{FF2B5EF4-FFF2-40B4-BE49-F238E27FC236}">
                  <a16:creationId xmlns:a16="http://schemas.microsoft.com/office/drawing/2014/main" id="{B174CB53-B3A3-4B90-A9E5-1348227DF645}"/>
                </a:ext>
              </a:extLst>
            </p:cNvPr>
            <p:cNvSpPr/>
            <p:nvPr/>
          </p:nvSpPr>
          <p:spPr>
            <a:xfrm>
              <a:off x="4898391" y="3172291"/>
              <a:ext cx="4665" cy="4665"/>
            </a:xfrm>
            <a:custGeom>
              <a:avLst/>
              <a:gdLst/>
              <a:ahLst/>
              <a:cxnLst/>
              <a:rect l="0" t="0" r="0" b="0"/>
              <a:pathLst>
                <a:path>
                  <a:moveTo>
                    <a:pt x="2333" y="485"/>
                  </a:moveTo>
                  <a:cubicBezTo>
                    <a:pt x="933" y="-448"/>
                    <a:pt x="0" y="19"/>
                    <a:pt x="0" y="1419"/>
                  </a:cubicBezTo>
                  <a:cubicBezTo>
                    <a:pt x="0" y="1419"/>
                    <a:pt x="933" y="1885"/>
                    <a:pt x="1399" y="1885"/>
                  </a:cubicBezTo>
                  <a:cubicBezTo>
                    <a:pt x="1866" y="1419"/>
                    <a:pt x="2333" y="952"/>
                    <a:pt x="2333" y="48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0" name="Freeform: Shape 359">
              <a:extLst>
                <a:ext uri="{FF2B5EF4-FFF2-40B4-BE49-F238E27FC236}">
                  <a16:creationId xmlns:a16="http://schemas.microsoft.com/office/drawing/2014/main" id="{F7CE77F3-4A85-49F3-A289-9065DF40E228}"/>
                </a:ext>
              </a:extLst>
            </p:cNvPr>
            <p:cNvSpPr/>
            <p:nvPr/>
          </p:nvSpPr>
          <p:spPr>
            <a:xfrm>
              <a:off x="5008486" y="3188171"/>
              <a:ext cx="4665" cy="4665"/>
            </a:xfrm>
            <a:custGeom>
              <a:avLst/>
              <a:gdLst/>
              <a:ahLst/>
              <a:cxnLst/>
              <a:rect l="0" t="0" r="0" b="0"/>
              <a:pathLst>
                <a:path>
                  <a:moveTo>
                    <a:pt x="0" y="1399"/>
                  </a:moveTo>
                  <a:cubicBezTo>
                    <a:pt x="0" y="1866"/>
                    <a:pt x="467" y="2332"/>
                    <a:pt x="933" y="2799"/>
                  </a:cubicBezTo>
                  <a:cubicBezTo>
                    <a:pt x="1400" y="2332"/>
                    <a:pt x="1400" y="1866"/>
                    <a:pt x="1866" y="1399"/>
                  </a:cubicBezTo>
                  <a:cubicBezTo>
                    <a:pt x="1400" y="-466"/>
                    <a:pt x="933" y="-466"/>
                    <a:pt x="0"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1" name="Freeform: Shape 360">
              <a:extLst>
                <a:ext uri="{FF2B5EF4-FFF2-40B4-BE49-F238E27FC236}">
                  <a16:creationId xmlns:a16="http://schemas.microsoft.com/office/drawing/2014/main" id="{A2798636-CA35-4673-84D3-D311835662C8}"/>
                </a:ext>
              </a:extLst>
            </p:cNvPr>
            <p:cNvSpPr/>
            <p:nvPr/>
          </p:nvSpPr>
          <p:spPr>
            <a:xfrm>
              <a:off x="2199182" y="3251616"/>
              <a:ext cx="4665" cy="4665"/>
            </a:xfrm>
            <a:custGeom>
              <a:avLst/>
              <a:gdLst/>
              <a:ahLst/>
              <a:cxnLst/>
              <a:rect l="0" t="0" r="0" b="0"/>
              <a:pathLst>
                <a:path>
                  <a:moveTo>
                    <a:pt x="467" y="467"/>
                  </a:moveTo>
                  <a:cubicBezTo>
                    <a:pt x="467" y="467"/>
                    <a:pt x="467" y="467"/>
                    <a:pt x="467" y="467"/>
                  </a:cubicBezTo>
                  <a:cubicBezTo>
                    <a:pt x="0" y="0"/>
                    <a:pt x="0" y="0"/>
                    <a:pt x="0" y="0"/>
                  </a:cubicBezTo>
                  <a:cubicBezTo>
                    <a:pt x="0" y="0"/>
                    <a:pt x="0" y="467"/>
                    <a:pt x="0" y="467"/>
                  </a:cubicBezTo>
                  <a:cubicBezTo>
                    <a:pt x="0" y="467"/>
                    <a:pt x="467" y="467"/>
                    <a:pt x="467"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2" name="Freeform: Shape 361">
              <a:extLst>
                <a:ext uri="{FF2B5EF4-FFF2-40B4-BE49-F238E27FC236}">
                  <a16:creationId xmlns:a16="http://schemas.microsoft.com/office/drawing/2014/main" id="{FA4A9479-B975-4F13-B607-EB038ECB9B87}"/>
                </a:ext>
              </a:extLst>
            </p:cNvPr>
            <p:cNvSpPr/>
            <p:nvPr/>
          </p:nvSpPr>
          <p:spPr>
            <a:xfrm>
              <a:off x="2199648" y="3252434"/>
              <a:ext cx="4665" cy="4665"/>
            </a:xfrm>
            <a:custGeom>
              <a:avLst/>
              <a:gdLst/>
              <a:ahLst/>
              <a:cxnLst/>
              <a:rect l="0" t="0" r="0" b="0"/>
              <a:pathLst>
                <a:path w="4665">
                  <a:moveTo>
                    <a:pt x="6998" y="3380"/>
                  </a:moveTo>
                  <a:cubicBezTo>
                    <a:pt x="5598" y="581"/>
                    <a:pt x="2799" y="-352"/>
                    <a:pt x="0" y="115"/>
                  </a:cubicBezTo>
                  <a:cubicBezTo>
                    <a:pt x="1399" y="3380"/>
                    <a:pt x="4199" y="3380"/>
                    <a:pt x="6998" y="338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3" name="Freeform: Shape 362">
              <a:extLst>
                <a:ext uri="{FF2B5EF4-FFF2-40B4-BE49-F238E27FC236}">
                  <a16:creationId xmlns:a16="http://schemas.microsoft.com/office/drawing/2014/main" id="{64A0760D-7C44-4D92-A18C-D8ADFF895BA4}"/>
                </a:ext>
              </a:extLst>
            </p:cNvPr>
            <p:cNvSpPr/>
            <p:nvPr/>
          </p:nvSpPr>
          <p:spPr>
            <a:xfrm>
              <a:off x="4656740" y="3264036"/>
              <a:ext cx="4665" cy="4665"/>
            </a:xfrm>
            <a:custGeom>
              <a:avLst/>
              <a:gdLst/>
              <a:ahLst/>
              <a:cxnLst/>
              <a:rect l="0" t="0" r="0" b="0"/>
              <a:pathLst>
                <a:path>
                  <a:moveTo>
                    <a:pt x="1399" y="175"/>
                  </a:moveTo>
                  <a:cubicBezTo>
                    <a:pt x="466" y="641"/>
                    <a:pt x="466" y="2041"/>
                    <a:pt x="0" y="2974"/>
                  </a:cubicBezTo>
                  <a:cubicBezTo>
                    <a:pt x="933" y="2974"/>
                    <a:pt x="1866" y="2974"/>
                    <a:pt x="2799" y="2974"/>
                  </a:cubicBezTo>
                  <a:cubicBezTo>
                    <a:pt x="3266" y="2974"/>
                    <a:pt x="3732" y="2041"/>
                    <a:pt x="3732" y="1574"/>
                  </a:cubicBezTo>
                  <a:cubicBezTo>
                    <a:pt x="3732" y="175"/>
                    <a:pt x="2799" y="-292"/>
                    <a:pt x="1399"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4" name="Freeform: Shape 363">
              <a:extLst>
                <a:ext uri="{FF2B5EF4-FFF2-40B4-BE49-F238E27FC236}">
                  <a16:creationId xmlns:a16="http://schemas.microsoft.com/office/drawing/2014/main" id="{D32C68D7-92BE-413C-AC0F-8D18460FBBFC}"/>
                </a:ext>
              </a:extLst>
            </p:cNvPr>
            <p:cNvSpPr/>
            <p:nvPr/>
          </p:nvSpPr>
          <p:spPr>
            <a:xfrm>
              <a:off x="4655807" y="3267010"/>
              <a:ext cx="4665" cy="4665"/>
            </a:xfrm>
            <a:custGeom>
              <a:avLst/>
              <a:gdLst/>
              <a:ahLst/>
              <a:cxnLst/>
              <a:rect l="0" t="0" r="0" b="0"/>
              <a:pathLst>
                <a:path>
                  <a:moveTo>
                    <a:pt x="0" y="1399"/>
                  </a:moveTo>
                  <a:cubicBezTo>
                    <a:pt x="466" y="933"/>
                    <a:pt x="466" y="933"/>
                    <a:pt x="933" y="466"/>
                  </a:cubicBezTo>
                  <a:cubicBezTo>
                    <a:pt x="933" y="466"/>
                    <a:pt x="933" y="466"/>
                    <a:pt x="933" y="0"/>
                  </a:cubicBezTo>
                  <a:cubicBezTo>
                    <a:pt x="933" y="0"/>
                    <a:pt x="466" y="0"/>
                    <a:pt x="466" y="0"/>
                  </a:cubicBezTo>
                  <a:cubicBezTo>
                    <a:pt x="466" y="466"/>
                    <a:pt x="466" y="933"/>
                    <a:pt x="0"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5" name="Freeform: Shape 364">
              <a:extLst>
                <a:ext uri="{FF2B5EF4-FFF2-40B4-BE49-F238E27FC236}">
                  <a16:creationId xmlns:a16="http://schemas.microsoft.com/office/drawing/2014/main" id="{B8E20053-9374-44C7-AEA9-9649E1AA7597}"/>
                </a:ext>
              </a:extLst>
            </p:cNvPr>
            <p:cNvSpPr/>
            <p:nvPr/>
          </p:nvSpPr>
          <p:spPr>
            <a:xfrm>
              <a:off x="4654408" y="3268410"/>
              <a:ext cx="4665" cy="4665"/>
            </a:xfrm>
            <a:custGeom>
              <a:avLst/>
              <a:gdLst/>
              <a:ahLst/>
              <a:cxnLst/>
              <a:rect l="0" t="0" r="0" b="0"/>
              <a:pathLst>
                <a:path>
                  <a:moveTo>
                    <a:pt x="466" y="2799"/>
                  </a:moveTo>
                  <a:cubicBezTo>
                    <a:pt x="933" y="1866"/>
                    <a:pt x="933" y="933"/>
                    <a:pt x="1399" y="0"/>
                  </a:cubicBezTo>
                  <a:cubicBezTo>
                    <a:pt x="933" y="467"/>
                    <a:pt x="466" y="933"/>
                    <a:pt x="0" y="1399"/>
                  </a:cubicBezTo>
                  <a:cubicBezTo>
                    <a:pt x="0" y="1866"/>
                    <a:pt x="466" y="2333"/>
                    <a:pt x="466"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6" name="Freeform: Shape 365">
              <a:extLst>
                <a:ext uri="{FF2B5EF4-FFF2-40B4-BE49-F238E27FC236}">
                  <a16:creationId xmlns:a16="http://schemas.microsoft.com/office/drawing/2014/main" id="{0AFD1545-8F63-4381-A488-E0107D70965C}"/>
                </a:ext>
              </a:extLst>
            </p:cNvPr>
            <p:cNvSpPr/>
            <p:nvPr/>
          </p:nvSpPr>
          <p:spPr>
            <a:xfrm>
              <a:off x="5382967" y="3301065"/>
              <a:ext cx="4665" cy="4665"/>
            </a:xfrm>
            <a:custGeom>
              <a:avLst/>
              <a:gdLst/>
              <a:ahLst/>
              <a:cxnLst/>
              <a:rect l="0" t="0" r="0" b="0"/>
              <a:pathLst>
                <a:path>
                  <a:moveTo>
                    <a:pt x="124" y="1399"/>
                  </a:moveTo>
                  <a:cubicBezTo>
                    <a:pt x="-342" y="2799"/>
                    <a:pt x="590" y="3266"/>
                    <a:pt x="1523" y="2799"/>
                  </a:cubicBezTo>
                  <a:cubicBezTo>
                    <a:pt x="1990" y="2799"/>
                    <a:pt x="1990" y="1866"/>
                    <a:pt x="1990" y="1399"/>
                  </a:cubicBezTo>
                  <a:cubicBezTo>
                    <a:pt x="1523" y="933"/>
                    <a:pt x="1523" y="467"/>
                    <a:pt x="1057" y="0"/>
                  </a:cubicBezTo>
                  <a:cubicBezTo>
                    <a:pt x="590" y="933"/>
                    <a:pt x="124" y="933"/>
                    <a:pt x="124"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7" name="Freeform: Shape 366">
              <a:extLst>
                <a:ext uri="{FF2B5EF4-FFF2-40B4-BE49-F238E27FC236}">
                  <a16:creationId xmlns:a16="http://schemas.microsoft.com/office/drawing/2014/main" id="{728C180B-930A-432A-812C-01BE4E7FAA56}"/>
                </a:ext>
              </a:extLst>
            </p:cNvPr>
            <p:cNvSpPr/>
            <p:nvPr/>
          </p:nvSpPr>
          <p:spPr>
            <a:xfrm>
              <a:off x="4586764" y="3310862"/>
              <a:ext cx="4665" cy="4665"/>
            </a:xfrm>
            <a:custGeom>
              <a:avLst/>
              <a:gdLst/>
              <a:ahLst/>
              <a:cxnLst/>
              <a:rect l="0" t="0" r="0" b="0"/>
              <a:pathLst>
                <a:path>
                  <a:moveTo>
                    <a:pt x="1399" y="0"/>
                  </a:moveTo>
                  <a:cubicBezTo>
                    <a:pt x="933" y="0"/>
                    <a:pt x="466" y="467"/>
                    <a:pt x="0" y="467"/>
                  </a:cubicBezTo>
                  <a:cubicBezTo>
                    <a:pt x="466" y="933"/>
                    <a:pt x="933" y="1399"/>
                    <a:pt x="1399" y="1399"/>
                  </a:cubicBezTo>
                  <a:cubicBezTo>
                    <a:pt x="1866" y="1399"/>
                    <a:pt x="2333" y="933"/>
                    <a:pt x="2799" y="933"/>
                  </a:cubicBezTo>
                  <a:cubicBezTo>
                    <a:pt x="2333" y="467"/>
                    <a:pt x="1866" y="0"/>
                    <a:pt x="13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8" name="Freeform: Shape 367">
              <a:extLst>
                <a:ext uri="{FF2B5EF4-FFF2-40B4-BE49-F238E27FC236}">
                  <a16:creationId xmlns:a16="http://schemas.microsoft.com/office/drawing/2014/main" id="{B011940A-D142-4439-AFF2-B9E6DCE67ED7}"/>
                </a:ext>
              </a:extLst>
            </p:cNvPr>
            <p:cNvSpPr/>
            <p:nvPr/>
          </p:nvSpPr>
          <p:spPr>
            <a:xfrm>
              <a:off x="4927781" y="3346317"/>
              <a:ext cx="4665" cy="4665"/>
            </a:xfrm>
            <a:custGeom>
              <a:avLst/>
              <a:gdLst/>
              <a:ahLst/>
              <a:cxnLst/>
              <a:rect l="0" t="0" r="0" b="0"/>
              <a:pathLst>
                <a:path>
                  <a:moveTo>
                    <a:pt x="0" y="933"/>
                  </a:moveTo>
                  <a:cubicBezTo>
                    <a:pt x="0" y="2333"/>
                    <a:pt x="467" y="3265"/>
                    <a:pt x="1399" y="2799"/>
                  </a:cubicBezTo>
                  <a:cubicBezTo>
                    <a:pt x="1866" y="2799"/>
                    <a:pt x="1866" y="1866"/>
                    <a:pt x="1866" y="1399"/>
                  </a:cubicBezTo>
                  <a:cubicBezTo>
                    <a:pt x="1399" y="933"/>
                    <a:pt x="1399" y="466"/>
                    <a:pt x="933" y="0"/>
                  </a:cubicBezTo>
                  <a:cubicBezTo>
                    <a:pt x="467" y="466"/>
                    <a:pt x="0" y="466"/>
                    <a:pt x="0"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9" name="Freeform: Shape 368">
              <a:extLst>
                <a:ext uri="{FF2B5EF4-FFF2-40B4-BE49-F238E27FC236}">
                  <a16:creationId xmlns:a16="http://schemas.microsoft.com/office/drawing/2014/main" id="{DABF40EA-D7FE-46FD-9169-D8FBCD8145E5}"/>
                </a:ext>
              </a:extLst>
            </p:cNvPr>
            <p:cNvSpPr/>
            <p:nvPr/>
          </p:nvSpPr>
          <p:spPr>
            <a:xfrm>
              <a:off x="5344371" y="3351448"/>
              <a:ext cx="4665" cy="4665"/>
            </a:xfrm>
            <a:custGeom>
              <a:avLst/>
              <a:gdLst/>
              <a:ahLst/>
              <a:cxnLst/>
              <a:rect l="0" t="0" r="0" b="0"/>
              <a:pathLst>
                <a:path>
                  <a:moveTo>
                    <a:pt x="466" y="0"/>
                  </a:moveTo>
                  <a:cubicBezTo>
                    <a:pt x="466" y="467"/>
                    <a:pt x="0" y="933"/>
                    <a:pt x="0" y="1400"/>
                  </a:cubicBezTo>
                  <a:cubicBezTo>
                    <a:pt x="0" y="1400"/>
                    <a:pt x="466" y="1866"/>
                    <a:pt x="933" y="1866"/>
                  </a:cubicBezTo>
                  <a:cubicBezTo>
                    <a:pt x="933" y="1400"/>
                    <a:pt x="1400" y="933"/>
                    <a:pt x="1400" y="467"/>
                  </a:cubicBezTo>
                  <a:cubicBezTo>
                    <a:pt x="1400" y="0"/>
                    <a:pt x="933" y="0"/>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0" name="Freeform: Shape 369">
              <a:extLst>
                <a:ext uri="{FF2B5EF4-FFF2-40B4-BE49-F238E27FC236}">
                  <a16:creationId xmlns:a16="http://schemas.microsoft.com/office/drawing/2014/main" id="{1BB08ADA-54E6-4E23-BAEB-E0762C21D844}"/>
                </a:ext>
              </a:extLst>
            </p:cNvPr>
            <p:cNvSpPr/>
            <p:nvPr/>
          </p:nvSpPr>
          <p:spPr>
            <a:xfrm>
              <a:off x="4904922" y="3359845"/>
              <a:ext cx="4665" cy="4665"/>
            </a:xfrm>
            <a:custGeom>
              <a:avLst/>
              <a:gdLst/>
              <a:ahLst/>
              <a:cxnLst/>
              <a:rect l="0" t="0" r="0" b="0"/>
              <a:pathLst>
                <a:path>
                  <a:moveTo>
                    <a:pt x="0" y="467"/>
                  </a:moveTo>
                  <a:cubicBezTo>
                    <a:pt x="0" y="933"/>
                    <a:pt x="0" y="1399"/>
                    <a:pt x="466" y="1866"/>
                  </a:cubicBezTo>
                  <a:cubicBezTo>
                    <a:pt x="933" y="1866"/>
                    <a:pt x="1866" y="1399"/>
                    <a:pt x="1866" y="1399"/>
                  </a:cubicBezTo>
                  <a:cubicBezTo>
                    <a:pt x="1866" y="933"/>
                    <a:pt x="1399" y="467"/>
                    <a:pt x="1399" y="0"/>
                  </a:cubicBezTo>
                  <a:cubicBezTo>
                    <a:pt x="466" y="0"/>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1" name="Freeform: Shape 370">
              <a:extLst>
                <a:ext uri="{FF2B5EF4-FFF2-40B4-BE49-F238E27FC236}">
                  <a16:creationId xmlns:a16="http://schemas.microsoft.com/office/drawing/2014/main" id="{B4A4008B-8FCE-4122-96A3-5012AB014673}"/>
                </a:ext>
              </a:extLst>
            </p:cNvPr>
            <p:cNvSpPr/>
            <p:nvPr/>
          </p:nvSpPr>
          <p:spPr>
            <a:xfrm>
              <a:off x="4952593" y="3399291"/>
              <a:ext cx="4665" cy="4665"/>
            </a:xfrm>
            <a:custGeom>
              <a:avLst/>
              <a:gdLst/>
              <a:ahLst/>
              <a:cxnLst/>
              <a:rect l="0" t="0" r="0" b="0"/>
              <a:pathLst>
                <a:path>
                  <a:moveTo>
                    <a:pt x="845" y="207"/>
                  </a:moveTo>
                  <a:cubicBezTo>
                    <a:pt x="-554" y="1140"/>
                    <a:pt x="-88" y="2073"/>
                    <a:pt x="1312" y="2073"/>
                  </a:cubicBezTo>
                  <a:cubicBezTo>
                    <a:pt x="1778" y="2073"/>
                    <a:pt x="2244" y="1607"/>
                    <a:pt x="2711" y="1607"/>
                  </a:cubicBezTo>
                  <a:cubicBezTo>
                    <a:pt x="2711" y="1140"/>
                    <a:pt x="2711" y="674"/>
                    <a:pt x="2244" y="207"/>
                  </a:cubicBezTo>
                  <a:cubicBezTo>
                    <a:pt x="2244" y="207"/>
                    <a:pt x="1312" y="-259"/>
                    <a:pt x="845" y="20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2" name="Freeform: Shape 371">
              <a:extLst>
                <a:ext uri="{FF2B5EF4-FFF2-40B4-BE49-F238E27FC236}">
                  <a16:creationId xmlns:a16="http://schemas.microsoft.com/office/drawing/2014/main" id="{B177A2C0-3477-423E-B615-4E2730783B98}"/>
                </a:ext>
              </a:extLst>
            </p:cNvPr>
            <p:cNvSpPr/>
            <p:nvPr/>
          </p:nvSpPr>
          <p:spPr>
            <a:xfrm>
              <a:off x="4941776" y="3437752"/>
              <a:ext cx="4665" cy="4665"/>
            </a:xfrm>
            <a:custGeom>
              <a:avLst/>
              <a:gdLst/>
              <a:ahLst/>
              <a:cxnLst/>
              <a:rect l="0" t="0" r="0" b="0"/>
              <a:pathLst>
                <a:path>
                  <a:moveTo>
                    <a:pt x="2333" y="2333"/>
                  </a:moveTo>
                  <a:cubicBezTo>
                    <a:pt x="2799" y="1866"/>
                    <a:pt x="3266" y="933"/>
                    <a:pt x="3732" y="0"/>
                  </a:cubicBezTo>
                  <a:cubicBezTo>
                    <a:pt x="2799" y="0"/>
                    <a:pt x="1866" y="0"/>
                    <a:pt x="933" y="0"/>
                  </a:cubicBezTo>
                  <a:cubicBezTo>
                    <a:pt x="467" y="0"/>
                    <a:pt x="0" y="933"/>
                    <a:pt x="0" y="1400"/>
                  </a:cubicBezTo>
                  <a:cubicBezTo>
                    <a:pt x="0" y="2333"/>
                    <a:pt x="1399" y="3266"/>
                    <a:pt x="2333"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3" name="Freeform: Shape 372">
              <a:extLst>
                <a:ext uri="{FF2B5EF4-FFF2-40B4-BE49-F238E27FC236}">
                  <a16:creationId xmlns:a16="http://schemas.microsoft.com/office/drawing/2014/main" id="{BF3686BE-A1CE-4A5F-903C-A16FBC37DE53}"/>
                </a:ext>
              </a:extLst>
            </p:cNvPr>
            <p:cNvSpPr/>
            <p:nvPr/>
          </p:nvSpPr>
          <p:spPr>
            <a:xfrm>
              <a:off x="3697602" y="3462943"/>
              <a:ext cx="4665" cy="4665"/>
            </a:xfrm>
            <a:custGeom>
              <a:avLst/>
              <a:gdLst/>
              <a:ahLst/>
              <a:cxnLst/>
              <a:rect l="0" t="0" r="0" b="0"/>
              <a:pathLst>
                <a:path>
                  <a:moveTo>
                    <a:pt x="933" y="0"/>
                  </a:moveTo>
                  <a:cubicBezTo>
                    <a:pt x="467" y="0"/>
                    <a:pt x="0" y="0"/>
                    <a:pt x="0" y="466"/>
                  </a:cubicBezTo>
                  <a:cubicBezTo>
                    <a:pt x="0" y="933"/>
                    <a:pt x="0" y="1399"/>
                    <a:pt x="467" y="1866"/>
                  </a:cubicBezTo>
                  <a:cubicBezTo>
                    <a:pt x="933" y="1866"/>
                    <a:pt x="933" y="1399"/>
                    <a:pt x="1400" y="1399"/>
                  </a:cubicBezTo>
                  <a:cubicBezTo>
                    <a:pt x="933" y="933"/>
                    <a:pt x="933" y="466"/>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4" name="Freeform: Shape 373">
              <a:extLst>
                <a:ext uri="{FF2B5EF4-FFF2-40B4-BE49-F238E27FC236}">
                  <a16:creationId xmlns:a16="http://schemas.microsoft.com/office/drawing/2014/main" id="{6D63D0C0-C31F-4623-AF8B-31235D707F3C}"/>
                </a:ext>
              </a:extLst>
            </p:cNvPr>
            <p:cNvSpPr/>
            <p:nvPr/>
          </p:nvSpPr>
          <p:spPr>
            <a:xfrm>
              <a:off x="5652266" y="3539917"/>
              <a:ext cx="4665" cy="4665"/>
            </a:xfrm>
            <a:custGeom>
              <a:avLst/>
              <a:gdLst/>
              <a:ahLst/>
              <a:cxnLst/>
              <a:rect l="0" t="0" r="0" b="0"/>
              <a:pathLst>
                <a:path>
                  <a:moveTo>
                    <a:pt x="1866" y="2799"/>
                  </a:moveTo>
                  <a:cubicBezTo>
                    <a:pt x="2333" y="2799"/>
                    <a:pt x="2333" y="1866"/>
                    <a:pt x="2333" y="1399"/>
                  </a:cubicBezTo>
                  <a:cubicBezTo>
                    <a:pt x="1866" y="933"/>
                    <a:pt x="1866" y="466"/>
                    <a:pt x="1400" y="0"/>
                  </a:cubicBezTo>
                  <a:cubicBezTo>
                    <a:pt x="933" y="0"/>
                    <a:pt x="466" y="466"/>
                    <a:pt x="0" y="466"/>
                  </a:cubicBezTo>
                  <a:cubicBezTo>
                    <a:pt x="0" y="2333"/>
                    <a:pt x="933" y="3265"/>
                    <a:pt x="1866"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5" name="Freeform: Shape 374">
              <a:extLst>
                <a:ext uri="{FF2B5EF4-FFF2-40B4-BE49-F238E27FC236}">
                  <a16:creationId xmlns:a16="http://schemas.microsoft.com/office/drawing/2014/main" id="{EC992526-4823-45C9-BAE4-FAE0352C7866}"/>
                </a:ext>
              </a:extLst>
            </p:cNvPr>
            <p:cNvSpPr/>
            <p:nvPr/>
          </p:nvSpPr>
          <p:spPr>
            <a:xfrm>
              <a:off x="5654598" y="3564925"/>
              <a:ext cx="4665" cy="4665"/>
            </a:xfrm>
            <a:custGeom>
              <a:avLst/>
              <a:gdLst/>
              <a:ahLst/>
              <a:cxnLst/>
              <a:rect l="0" t="0" r="0" b="0"/>
              <a:pathLst>
                <a:path>
                  <a:moveTo>
                    <a:pt x="0" y="1116"/>
                  </a:moveTo>
                  <a:cubicBezTo>
                    <a:pt x="0" y="1582"/>
                    <a:pt x="933" y="2516"/>
                    <a:pt x="933" y="2516"/>
                  </a:cubicBezTo>
                  <a:cubicBezTo>
                    <a:pt x="1866" y="2516"/>
                    <a:pt x="2799" y="2049"/>
                    <a:pt x="3732" y="1582"/>
                  </a:cubicBezTo>
                  <a:cubicBezTo>
                    <a:pt x="3266" y="1116"/>
                    <a:pt x="3266" y="650"/>
                    <a:pt x="2799" y="183"/>
                  </a:cubicBezTo>
                  <a:cubicBezTo>
                    <a:pt x="1400" y="-284"/>
                    <a:pt x="0" y="183"/>
                    <a:pt x="0" y="111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6" name="Freeform: Shape 375">
              <a:extLst>
                <a:ext uri="{FF2B5EF4-FFF2-40B4-BE49-F238E27FC236}">
                  <a16:creationId xmlns:a16="http://schemas.microsoft.com/office/drawing/2014/main" id="{20159B48-44A9-47B5-B50C-2D09FBB55336}"/>
                </a:ext>
              </a:extLst>
            </p:cNvPr>
            <p:cNvSpPr/>
            <p:nvPr/>
          </p:nvSpPr>
          <p:spPr>
            <a:xfrm>
              <a:off x="5664862" y="3586568"/>
              <a:ext cx="4665" cy="4665"/>
            </a:xfrm>
            <a:custGeom>
              <a:avLst/>
              <a:gdLst/>
              <a:ahLst/>
              <a:cxnLst/>
              <a:rect l="0" t="0" r="0" b="0"/>
              <a:pathLst>
                <a:path>
                  <a:moveTo>
                    <a:pt x="933" y="0"/>
                  </a:moveTo>
                  <a:lnTo>
                    <a:pt x="0" y="0"/>
                  </a:lnTo>
                  <a:lnTo>
                    <a:pt x="466" y="1399"/>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7" name="Freeform: Shape 376">
              <a:extLst>
                <a:ext uri="{FF2B5EF4-FFF2-40B4-BE49-F238E27FC236}">
                  <a16:creationId xmlns:a16="http://schemas.microsoft.com/office/drawing/2014/main" id="{05FC7D82-F535-4435-A8AF-6A23E12E2F9C}"/>
                </a:ext>
              </a:extLst>
            </p:cNvPr>
            <p:cNvSpPr/>
            <p:nvPr/>
          </p:nvSpPr>
          <p:spPr>
            <a:xfrm>
              <a:off x="5640428" y="3639283"/>
              <a:ext cx="4665" cy="4665"/>
            </a:xfrm>
            <a:custGeom>
              <a:avLst/>
              <a:gdLst/>
              <a:ahLst/>
              <a:cxnLst/>
              <a:rect l="0" t="0" r="0" b="0"/>
              <a:pathLst>
                <a:path>
                  <a:moveTo>
                    <a:pt x="1575" y="0"/>
                  </a:moveTo>
                  <a:cubicBezTo>
                    <a:pt x="175" y="466"/>
                    <a:pt x="-292" y="1399"/>
                    <a:pt x="175" y="2799"/>
                  </a:cubicBezTo>
                  <a:cubicBezTo>
                    <a:pt x="175" y="3266"/>
                    <a:pt x="1108" y="4199"/>
                    <a:pt x="1575" y="4199"/>
                  </a:cubicBezTo>
                  <a:cubicBezTo>
                    <a:pt x="2974" y="3732"/>
                    <a:pt x="3441" y="2799"/>
                    <a:pt x="2974" y="1399"/>
                  </a:cubicBezTo>
                  <a:cubicBezTo>
                    <a:pt x="2507" y="466"/>
                    <a:pt x="2041" y="0"/>
                    <a:pt x="1575"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8" name="Freeform: Shape 377">
              <a:extLst>
                <a:ext uri="{FF2B5EF4-FFF2-40B4-BE49-F238E27FC236}">
                  <a16:creationId xmlns:a16="http://schemas.microsoft.com/office/drawing/2014/main" id="{2D5AD0E5-F5C7-4771-8E99-4AFF76AC5F86}"/>
                </a:ext>
              </a:extLst>
            </p:cNvPr>
            <p:cNvSpPr/>
            <p:nvPr/>
          </p:nvSpPr>
          <p:spPr>
            <a:xfrm>
              <a:off x="5241273" y="4039371"/>
              <a:ext cx="4665" cy="4665"/>
            </a:xfrm>
            <a:custGeom>
              <a:avLst/>
              <a:gdLst/>
              <a:ahLst/>
              <a:cxnLst/>
              <a:rect l="0" t="0" r="0" b="0"/>
              <a:pathLst>
                <a:path>
                  <a:moveTo>
                    <a:pt x="1399" y="175"/>
                  </a:moveTo>
                  <a:cubicBezTo>
                    <a:pt x="933" y="175"/>
                    <a:pt x="0" y="1108"/>
                    <a:pt x="0" y="1574"/>
                  </a:cubicBezTo>
                  <a:cubicBezTo>
                    <a:pt x="466" y="2974"/>
                    <a:pt x="1399" y="3440"/>
                    <a:pt x="2799" y="2974"/>
                  </a:cubicBezTo>
                  <a:cubicBezTo>
                    <a:pt x="3266" y="2507"/>
                    <a:pt x="4199" y="2041"/>
                    <a:pt x="4199" y="1574"/>
                  </a:cubicBezTo>
                  <a:cubicBezTo>
                    <a:pt x="3732" y="175"/>
                    <a:pt x="2799" y="-292"/>
                    <a:pt x="1399" y="175"/>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9" name="Freeform: Shape 378">
              <a:extLst>
                <a:ext uri="{FF2B5EF4-FFF2-40B4-BE49-F238E27FC236}">
                  <a16:creationId xmlns:a16="http://schemas.microsoft.com/office/drawing/2014/main" id="{5603677E-305D-4098-A3A8-99186FE0972A}"/>
                </a:ext>
              </a:extLst>
            </p:cNvPr>
            <p:cNvSpPr/>
            <p:nvPr/>
          </p:nvSpPr>
          <p:spPr>
            <a:xfrm>
              <a:off x="2915717" y="2292478"/>
              <a:ext cx="4665" cy="4665"/>
            </a:xfrm>
            <a:custGeom>
              <a:avLst/>
              <a:gdLst/>
              <a:ahLst/>
              <a:cxnLst/>
              <a:rect l="0" t="0" r="0" b="0"/>
              <a:pathLst>
                <a:path>
                  <a:moveTo>
                    <a:pt x="2818" y="1400"/>
                  </a:moveTo>
                  <a:cubicBezTo>
                    <a:pt x="2351" y="933"/>
                    <a:pt x="2351" y="466"/>
                    <a:pt x="1885" y="0"/>
                  </a:cubicBezTo>
                  <a:cubicBezTo>
                    <a:pt x="1418" y="0"/>
                    <a:pt x="485" y="0"/>
                    <a:pt x="485" y="0"/>
                  </a:cubicBezTo>
                  <a:cubicBezTo>
                    <a:pt x="-448" y="933"/>
                    <a:pt x="19" y="1866"/>
                    <a:pt x="1418" y="1866"/>
                  </a:cubicBezTo>
                  <a:cubicBezTo>
                    <a:pt x="1885" y="1866"/>
                    <a:pt x="2351" y="1400"/>
                    <a:pt x="2818"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0" name="Freeform: Shape 379">
              <a:extLst>
                <a:ext uri="{FF2B5EF4-FFF2-40B4-BE49-F238E27FC236}">
                  <a16:creationId xmlns:a16="http://schemas.microsoft.com/office/drawing/2014/main" id="{B9574E5E-D185-4DF5-947D-B4B70163B28F}"/>
                </a:ext>
              </a:extLst>
            </p:cNvPr>
            <p:cNvSpPr/>
            <p:nvPr/>
          </p:nvSpPr>
          <p:spPr>
            <a:xfrm>
              <a:off x="3654217" y="1879878"/>
              <a:ext cx="4665" cy="4665"/>
            </a:xfrm>
            <a:custGeom>
              <a:avLst/>
              <a:gdLst/>
              <a:ahLst/>
              <a:cxnLst/>
              <a:rect l="0" t="0" r="0" b="0"/>
              <a:pathLst>
                <a:path>
                  <a:moveTo>
                    <a:pt x="2333" y="2540"/>
                  </a:moveTo>
                  <a:cubicBezTo>
                    <a:pt x="4199" y="2073"/>
                    <a:pt x="4199" y="1140"/>
                    <a:pt x="2799" y="207"/>
                  </a:cubicBezTo>
                  <a:cubicBezTo>
                    <a:pt x="2333" y="-259"/>
                    <a:pt x="1399" y="207"/>
                    <a:pt x="1399" y="207"/>
                  </a:cubicBezTo>
                  <a:cubicBezTo>
                    <a:pt x="933" y="674"/>
                    <a:pt x="467" y="1607"/>
                    <a:pt x="0" y="2073"/>
                  </a:cubicBezTo>
                  <a:cubicBezTo>
                    <a:pt x="467" y="2540"/>
                    <a:pt x="1399" y="2540"/>
                    <a:pt x="2333" y="254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1" name="Freeform: Shape 380">
              <a:extLst>
                <a:ext uri="{FF2B5EF4-FFF2-40B4-BE49-F238E27FC236}">
                  <a16:creationId xmlns:a16="http://schemas.microsoft.com/office/drawing/2014/main" id="{B43717BE-D498-47AB-B97F-03D269C81CE3}"/>
                </a:ext>
              </a:extLst>
            </p:cNvPr>
            <p:cNvSpPr/>
            <p:nvPr/>
          </p:nvSpPr>
          <p:spPr>
            <a:xfrm>
              <a:off x="3653284" y="1882418"/>
              <a:ext cx="4665" cy="4665"/>
            </a:xfrm>
            <a:custGeom>
              <a:avLst/>
              <a:gdLst/>
              <a:ahLst/>
              <a:cxnLst/>
              <a:rect l="0" t="0" r="0" b="0"/>
              <a:pathLst>
                <a:path>
                  <a:moveTo>
                    <a:pt x="933" y="0"/>
                  </a:moveTo>
                  <a:cubicBezTo>
                    <a:pt x="467" y="0"/>
                    <a:pt x="467" y="0"/>
                    <a:pt x="0" y="0"/>
                  </a:cubicBezTo>
                  <a:cubicBezTo>
                    <a:pt x="0" y="0"/>
                    <a:pt x="467" y="467"/>
                    <a:pt x="467" y="467"/>
                  </a:cubicBezTo>
                  <a:lnTo>
                    <a:pt x="467" y="467"/>
                  </a:lnTo>
                  <a:cubicBezTo>
                    <a:pt x="467" y="0"/>
                    <a:pt x="467" y="0"/>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2" name="Freeform: Shape 381">
              <a:extLst>
                <a:ext uri="{FF2B5EF4-FFF2-40B4-BE49-F238E27FC236}">
                  <a16:creationId xmlns:a16="http://schemas.microsoft.com/office/drawing/2014/main" id="{238EB56D-D5BF-4814-8255-008A923B6E15}"/>
                </a:ext>
              </a:extLst>
            </p:cNvPr>
            <p:cNvSpPr/>
            <p:nvPr/>
          </p:nvSpPr>
          <p:spPr>
            <a:xfrm>
              <a:off x="3218966" y="1874233"/>
              <a:ext cx="4665" cy="4665"/>
            </a:xfrm>
            <a:custGeom>
              <a:avLst/>
              <a:gdLst/>
              <a:ahLst/>
              <a:cxnLst/>
              <a:rect l="0" t="0" r="0" b="0"/>
              <a:pathLst>
                <a:path>
                  <a:moveTo>
                    <a:pt x="0" y="1188"/>
                  </a:moveTo>
                  <a:cubicBezTo>
                    <a:pt x="0" y="1654"/>
                    <a:pt x="466" y="2121"/>
                    <a:pt x="466" y="2587"/>
                  </a:cubicBezTo>
                  <a:cubicBezTo>
                    <a:pt x="933" y="2121"/>
                    <a:pt x="933" y="1654"/>
                    <a:pt x="1399" y="1654"/>
                  </a:cubicBezTo>
                  <a:cubicBezTo>
                    <a:pt x="933" y="-212"/>
                    <a:pt x="466" y="-678"/>
                    <a:pt x="0" y="1188"/>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3" name="Freeform: Shape 382">
              <a:extLst>
                <a:ext uri="{FF2B5EF4-FFF2-40B4-BE49-F238E27FC236}">
                  <a16:creationId xmlns:a16="http://schemas.microsoft.com/office/drawing/2014/main" id="{AEF93013-AAAE-4501-B21C-9ABD85C15F16}"/>
                </a:ext>
              </a:extLst>
            </p:cNvPr>
            <p:cNvSpPr/>
            <p:nvPr/>
          </p:nvSpPr>
          <p:spPr>
            <a:xfrm>
              <a:off x="2078356" y="4267668"/>
              <a:ext cx="4665" cy="4665"/>
            </a:xfrm>
            <a:custGeom>
              <a:avLst/>
              <a:gdLst/>
              <a:ahLst/>
              <a:cxnLst/>
              <a:rect l="0" t="0" r="0" b="0"/>
              <a:pathLst>
                <a:path>
                  <a:moveTo>
                    <a:pt x="1399" y="1399"/>
                  </a:moveTo>
                  <a:cubicBezTo>
                    <a:pt x="1866" y="1399"/>
                    <a:pt x="2333" y="933"/>
                    <a:pt x="2799" y="933"/>
                  </a:cubicBezTo>
                  <a:cubicBezTo>
                    <a:pt x="2333" y="466"/>
                    <a:pt x="1866" y="0"/>
                    <a:pt x="1399" y="0"/>
                  </a:cubicBezTo>
                  <a:cubicBezTo>
                    <a:pt x="-466" y="466"/>
                    <a:pt x="-466" y="933"/>
                    <a:pt x="1399" y="13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4" name="Freeform: Shape 383">
              <a:extLst>
                <a:ext uri="{FF2B5EF4-FFF2-40B4-BE49-F238E27FC236}">
                  <a16:creationId xmlns:a16="http://schemas.microsoft.com/office/drawing/2014/main" id="{71F3775F-0E3A-4A1A-8DB7-5C4D4EA2391A}"/>
                </a:ext>
              </a:extLst>
            </p:cNvPr>
            <p:cNvSpPr/>
            <p:nvPr/>
          </p:nvSpPr>
          <p:spPr>
            <a:xfrm>
              <a:off x="2313759" y="1767191"/>
              <a:ext cx="4665" cy="4665"/>
            </a:xfrm>
            <a:custGeom>
              <a:avLst/>
              <a:gdLst/>
              <a:ahLst/>
              <a:cxnLst/>
              <a:rect l="0" t="0" r="0" b="0"/>
              <a:pathLst>
                <a:path>
                  <a:moveTo>
                    <a:pt x="183" y="933"/>
                  </a:moveTo>
                  <a:cubicBezTo>
                    <a:pt x="-284" y="1866"/>
                    <a:pt x="183" y="2799"/>
                    <a:pt x="1116" y="3266"/>
                  </a:cubicBezTo>
                  <a:cubicBezTo>
                    <a:pt x="1116" y="2333"/>
                    <a:pt x="1116" y="933"/>
                    <a:pt x="1116" y="0"/>
                  </a:cubicBezTo>
                  <a:cubicBezTo>
                    <a:pt x="650" y="467"/>
                    <a:pt x="183" y="467"/>
                    <a:pt x="183"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5" name="Freeform: Shape 384">
              <a:extLst>
                <a:ext uri="{FF2B5EF4-FFF2-40B4-BE49-F238E27FC236}">
                  <a16:creationId xmlns:a16="http://schemas.microsoft.com/office/drawing/2014/main" id="{79265C2B-4A8B-4EC1-BFC7-7E6E98760B97}"/>
                </a:ext>
              </a:extLst>
            </p:cNvPr>
            <p:cNvSpPr/>
            <p:nvPr/>
          </p:nvSpPr>
          <p:spPr>
            <a:xfrm>
              <a:off x="1960330" y="1816641"/>
              <a:ext cx="4665" cy="4665"/>
            </a:xfrm>
            <a:custGeom>
              <a:avLst/>
              <a:gdLst/>
              <a:ahLst/>
              <a:cxnLst/>
              <a:rect l="0" t="0" r="0" b="0"/>
              <a:pathLst>
                <a:path>
                  <a:moveTo>
                    <a:pt x="466" y="0"/>
                  </a:moveTo>
                  <a:lnTo>
                    <a:pt x="0" y="466"/>
                  </a:lnTo>
                  <a:cubicBezTo>
                    <a:pt x="0" y="466"/>
                    <a:pt x="0" y="466"/>
                    <a:pt x="0" y="933"/>
                  </a:cubicBezTo>
                  <a:cubicBezTo>
                    <a:pt x="0" y="933"/>
                    <a:pt x="0" y="933"/>
                    <a:pt x="466" y="933"/>
                  </a:cubicBezTo>
                  <a:lnTo>
                    <a:pt x="466"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6" name="Freeform: Shape 385">
              <a:extLst>
                <a:ext uri="{FF2B5EF4-FFF2-40B4-BE49-F238E27FC236}">
                  <a16:creationId xmlns:a16="http://schemas.microsoft.com/office/drawing/2014/main" id="{308DDE10-7A12-4BAD-855B-5987067A09EA}"/>
                </a:ext>
              </a:extLst>
            </p:cNvPr>
            <p:cNvSpPr/>
            <p:nvPr/>
          </p:nvSpPr>
          <p:spPr>
            <a:xfrm>
              <a:off x="5205352" y="1823172"/>
              <a:ext cx="4665" cy="4665"/>
            </a:xfrm>
            <a:custGeom>
              <a:avLst/>
              <a:gdLst/>
              <a:ahLst/>
              <a:cxnLst/>
              <a:rect l="0" t="0" r="0" b="0"/>
              <a:pathLst>
                <a:path>
                  <a:moveTo>
                    <a:pt x="467" y="0"/>
                  </a:moveTo>
                  <a:cubicBezTo>
                    <a:pt x="467" y="467"/>
                    <a:pt x="0" y="933"/>
                    <a:pt x="0" y="933"/>
                  </a:cubicBezTo>
                  <a:cubicBezTo>
                    <a:pt x="0" y="933"/>
                    <a:pt x="467" y="933"/>
                    <a:pt x="467" y="933"/>
                  </a:cubicBezTo>
                  <a:cubicBezTo>
                    <a:pt x="467" y="933"/>
                    <a:pt x="467" y="467"/>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7" name="Freeform: Shape 386">
              <a:extLst>
                <a:ext uri="{FF2B5EF4-FFF2-40B4-BE49-F238E27FC236}">
                  <a16:creationId xmlns:a16="http://schemas.microsoft.com/office/drawing/2014/main" id="{D16A6E3A-8130-46EC-97FF-99DA1A8ED41E}"/>
                </a:ext>
              </a:extLst>
            </p:cNvPr>
            <p:cNvSpPr/>
            <p:nvPr/>
          </p:nvSpPr>
          <p:spPr>
            <a:xfrm>
              <a:off x="5204419" y="1824105"/>
              <a:ext cx="4665" cy="4665"/>
            </a:xfrm>
            <a:custGeom>
              <a:avLst/>
              <a:gdLst/>
              <a:ahLst/>
              <a:cxnLst/>
              <a:rect l="0" t="0" r="0" b="0"/>
              <a:pathLst>
                <a:path>
                  <a:moveTo>
                    <a:pt x="933" y="0"/>
                  </a:moveTo>
                  <a:cubicBezTo>
                    <a:pt x="467" y="0"/>
                    <a:pt x="467" y="466"/>
                    <a:pt x="0" y="466"/>
                  </a:cubicBezTo>
                  <a:cubicBezTo>
                    <a:pt x="0" y="466"/>
                    <a:pt x="0" y="466"/>
                    <a:pt x="0" y="466"/>
                  </a:cubicBezTo>
                  <a:cubicBezTo>
                    <a:pt x="0" y="466"/>
                    <a:pt x="467" y="466"/>
                    <a:pt x="467" y="933"/>
                  </a:cubicBezTo>
                  <a:cubicBezTo>
                    <a:pt x="467" y="933"/>
                    <a:pt x="467" y="466"/>
                    <a:pt x="933"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8" name="Freeform: Shape 387">
              <a:extLst>
                <a:ext uri="{FF2B5EF4-FFF2-40B4-BE49-F238E27FC236}">
                  <a16:creationId xmlns:a16="http://schemas.microsoft.com/office/drawing/2014/main" id="{2480D3EE-08F7-4F13-B1B8-27E418F79789}"/>
                </a:ext>
              </a:extLst>
            </p:cNvPr>
            <p:cNvSpPr/>
            <p:nvPr/>
          </p:nvSpPr>
          <p:spPr>
            <a:xfrm>
              <a:off x="3256286" y="1855361"/>
              <a:ext cx="4665" cy="4665"/>
            </a:xfrm>
            <a:custGeom>
              <a:avLst/>
              <a:gdLst/>
              <a:ahLst/>
              <a:cxnLst/>
              <a:rect l="0" t="0" r="0" b="0"/>
              <a:pathLst>
                <a:path>
                  <a:moveTo>
                    <a:pt x="466" y="0"/>
                  </a:moveTo>
                  <a:cubicBezTo>
                    <a:pt x="0" y="0"/>
                    <a:pt x="0" y="0"/>
                    <a:pt x="0" y="0"/>
                  </a:cubicBezTo>
                  <a:cubicBezTo>
                    <a:pt x="0" y="0"/>
                    <a:pt x="0" y="0"/>
                    <a:pt x="0" y="466"/>
                  </a:cubicBezTo>
                  <a:cubicBezTo>
                    <a:pt x="0" y="466"/>
                    <a:pt x="0" y="466"/>
                    <a:pt x="466" y="466"/>
                  </a:cubicBezTo>
                  <a:cubicBezTo>
                    <a:pt x="466" y="466"/>
                    <a:pt x="466" y="0"/>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9" name="Freeform: Shape 388">
              <a:extLst>
                <a:ext uri="{FF2B5EF4-FFF2-40B4-BE49-F238E27FC236}">
                  <a16:creationId xmlns:a16="http://schemas.microsoft.com/office/drawing/2014/main" id="{63041B13-E7C2-4570-B0B0-796BE612B51D}"/>
                </a:ext>
              </a:extLst>
            </p:cNvPr>
            <p:cNvSpPr/>
            <p:nvPr/>
          </p:nvSpPr>
          <p:spPr>
            <a:xfrm>
              <a:off x="3256753" y="1854428"/>
              <a:ext cx="4665" cy="4665"/>
            </a:xfrm>
            <a:custGeom>
              <a:avLst/>
              <a:gdLst/>
              <a:ahLst/>
              <a:cxnLst/>
              <a:rect l="0" t="0" r="0" b="0"/>
              <a:pathLst>
                <a:path>
                  <a:moveTo>
                    <a:pt x="467" y="0"/>
                  </a:moveTo>
                  <a:cubicBezTo>
                    <a:pt x="467" y="467"/>
                    <a:pt x="467" y="467"/>
                    <a:pt x="0" y="933"/>
                  </a:cubicBezTo>
                  <a:cubicBezTo>
                    <a:pt x="933" y="467"/>
                    <a:pt x="1400" y="467"/>
                    <a:pt x="467"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0" name="Freeform: Shape 389">
              <a:extLst>
                <a:ext uri="{FF2B5EF4-FFF2-40B4-BE49-F238E27FC236}">
                  <a16:creationId xmlns:a16="http://schemas.microsoft.com/office/drawing/2014/main" id="{9C81E07F-D617-47FC-96DF-7C8025215C22}"/>
                </a:ext>
              </a:extLst>
            </p:cNvPr>
            <p:cNvSpPr/>
            <p:nvPr/>
          </p:nvSpPr>
          <p:spPr>
            <a:xfrm>
              <a:off x="3367782" y="2572848"/>
              <a:ext cx="4665" cy="4665"/>
            </a:xfrm>
            <a:custGeom>
              <a:avLst/>
              <a:gdLst/>
              <a:ahLst/>
              <a:cxnLst/>
              <a:rect l="0" t="0" r="0" b="0"/>
              <a:pathLst>
                <a:path>
                  <a:moveTo>
                    <a:pt x="466" y="0"/>
                  </a:moveTo>
                  <a:lnTo>
                    <a:pt x="0" y="467"/>
                  </a:lnTo>
                  <a:cubicBezTo>
                    <a:pt x="466" y="467"/>
                    <a:pt x="933" y="933"/>
                    <a:pt x="1399" y="933"/>
                  </a:cubicBezTo>
                  <a:cubicBezTo>
                    <a:pt x="933" y="467"/>
                    <a:pt x="933" y="467"/>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1" name="Freeform: Shape 390">
              <a:extLst>
                <a:ext uri="{FF2B5EF4-FFF2-40B4-BE49-F238E27FC236}">
                  <a16:creationId xmlns:a16="http://schemas.microsoft.com/office/drawing/2014/main" id="{8BA87E4F-D5B5-4CEB-A672-44E7C1578288}"/>
                </a:ext>
              </a:extLst>
            </p:cNvPr>
            <p:cNvSpPr/>
            <p:nvPr/>
          </p:nvSpPr>
          <p:spPr>
            <a:xfrm>
              <a:off x="3199839" y="2659152"/>
              <a:ext cx="4665" cy="4665"/>
            </a:xfrm>
            <a:custGeom>
              <a:avLst/>
              <a:gdLst/>
              <a:ahLst/>
              <a:cxnLst/>
              <a:rect l="0" t="0" r="0" b="0"/>
              <a:pathLst>
                <a:path>
                  <a:moveTo>
                    <a:pt x="0" y="933"/>
                  </a:moveTo>
                  <a:lnTo>
                    <a:pt x="933" y="1400"/>
                  </a:lnTo>
                  <a:lnTo>
                    <a:pt x="933"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2" name="Freeform: Shape 391">
              <a:extLst>
                <a:ext uri="{FF2B5EF4-FFF2-40B4-BE49-F238E27FC236}">
                  <a16:creationId xmlns:a16="http://schemas.microsoft.com/office/drawing/2014/main" id="{8771E99E-366C-4157-9F1A-CAC84898232D}"/>
                </a:ext>
              </a:extLst>
            </p:cNvPr>
            <p:cNvSpPr/>
            <p:nvPr/>
          </p:nvSpPr>
          <p:spPr>
            <a:xfrm>
              <a:off x="1827842" y="2880549"/>
              <a:ext cx="4665" cy="4665"/>
            </a:xfrm>
            <a:custGeom>
              <a:avLst/>
              <a:gdLst/>
              <a:ahLst/>
              <a:cxnLst/>
              <a:rect l="0" t="0" r="0" b="0"/>
              <a:pathLst>
                <a:path>
                  <a:moveTo>
                    <a:pt x="0" y="193"/>
                  </a:moveTo>
                  <a:cubicBezTo>
                    <a:pt x="467" y="193"/>
                    <a:pt x="467" y="660"/>
                    <a:pt x="933" y="660"/>
                  </a:cubicBezTo>
                  <a:cubicBezTo>
                    <a:pt x="467" y="193"/>
                    <a:pt x="467" y="-273"/>
                    <a:pt x="0" y="19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3" name="Freeform: Shape 392">
              <a:extLst>
                <a:ext uri="{FF2B5EF4-FFF2-40B4-BE49-F238E27FC236}">
                  <a16:creationId xmlns:a16="http://schemas.microsoft.com/office/drawing/2014/main" id="{CC90B97E-E703-4E24-B6AB-40D133C58689}"/>
                </a:ext>
              </a:extLst>
            </p:cNvPr>
            <p:cNvSpPr/>
            <p:nvPr/>
          </p:nvSpPr>
          <p:spPr>
            <a:xfrm>
              <a:off x="1996251" y="2960049"/>
              <a:ext cx="4665" cy="4665"/>
            </a:xfrm>
            <a:custGeom>
              <a:avLst/>
              <a:gdLst/>
              <a:ahLst/>
              <a:cxnLst/>
              <a:rect l="0" t="0" r="0" b="0"/>
              <a:pathLst>
                <a:path>
                  <a:moveTo>
                    <a:pt x="0" y="933"/>
                  </a:moveTo>
                  <a:lnTo>
                    <a:pt x="1400" y="933"/>
                  </a:lnTo>
                  <a:lnTo>
                    <a:pt x="933"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4" name="Freeform: Shape 393">
              <a:extLst>
                <a:ext uri="{FF2B5EF4-FFF2-40B4-BE49-F238E27FC236}">
                  <a16:creationId xmlns:a16="http://schemas.microsoft.com/office/drawing/2014/main" id="{660BAB3B-FA99-4AAF-B882-ABED282E0B7B}"/>
                </a:ext>
              </a:extLst>
            </p:cNvPr>
            <p:cNvSpPr/>
            <p:nvPr/>
          </p:nvSpPr>
          <p:spPr>
            <a:xfrm>
              <a:off x="3007171" y="2601305"/>
              <a:ext cx="4665" cy="4665"/>
            </a:xfrm>
            <a:custGeom>
              <a:avLst/>
              <a:gdLst/>
              <a:ahLst/>
              <a:cxnLst/>
              <a:rect l="0" t="0" r="0" b="0"/>
              <a:pathLst>
                <a:path>
                  <a:moveTo>
                    <a:pt x="0" y="1399"/>
                  </a:moveTo>
                  <a:lnTo>
                    <a:pt x="1400" y="933"/>
                  </a:ln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5" name="Freeform: Shape 394">
              <a:extLst>
                <a:ext uri="{FF2B5EF4-FFF2-40B4-BE49-F238E27FC236}">
                  <a16:creationId xmlns:a16="http://schemas.microsoft.com/office/drawing/2014/main" id="{44A14D7E-DA10-43C6-AA07-092D46188005}"/>
                </a:ext>
              </a:extLst>
            </p:cNvPr>
            <p:cNvSpPr/>
            <p:nvPr/>
          </p:nvSpPr>
          <p:spPr>
            <a:xfrm>
              <a:off x="2633791" y="1294619"/>
              <a:ext cx="4665" cy="4665"/>
            </a:xfrm>
            <a:custGeom>
              <a:avLst/>
              <a:gdLst/>
              <a:ahLst/>
              <a:cxnLst/>
              <a:rect l="0" t="0" r="0" b="0"/>
              <a:pathLst>
                <a:path>
                  <a:moveTo>
                    <a:pt x="175" y="0"/>
                  </a:moveTo>
                  <a:cubicBezTo>
                    <a:pt x="-292" y="933"/>
                    <a:pt x="175" y="1400"/>
                    <a:pt x="1574" y="1400"/>
                  </a:cubicBezTo>
                  <a:cubicBezTo>
                    <a:pt x="1574" y="933"/>
                    <a:pt x="1574" y="467"/>
                    <a:pt x="1574" y="467"/>
                  </a:cubicBezTo>
                  <a:cubicBezTo>
                    <a:pt x="1108" y="0"/>
                    <a:pt x="175" y="0"/>
                    <a:pt x="175"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6" name="Freeform: Shape 395">
              <a:extLst>
                <a:ext uri="{FF2B5EF4-FFF2-40B4-BE49-F238E27FC236}">
                  <a16:creationId xmlns:a16="http://schemas.microsoft.com/office/drawing/2014/main" id="{677EDD1A-B9CF-442A-BC99-992F19D52273}"/>
                </a:ext>
              </a:extLst>
            </p:cNvPr>
            <p:cNvSpPr/>
            <p:nvPr/>
          </p:nvSpPr>
          <p:spPr>
            <a:xfrm>
              <a:off x="5107852" y="2260755"/>
              <a:ext cx="4665" cy="4665"/>
            </a:xfrm>
            <a:custGeom>
              <a:avLst/>
              <a:gdLst/>
              <a:ahLst/>
              <a:cxnLst/>
              <a:rect l="0" t="0" r="0" b="0"/>
              <a:pathLst>
                <a:path>
                  <a:moveTo>
                    <a:pt x="466" y="467"/>
                  </a:moveTo>
                  <a:cubicBezTo>
                    <a:pt x="466" y="467"/>
                    <a:pt x="466" y="0"/>
                    <a:pt x="466" y="0"/>
                  </a:cubicBezTo>
                  <a:cubicBezTo>
                    <a:pt x="466" y="0"/>
                    <a:pt x="466" y="0"/>
                    <a:pt x="0" y="0"/>
                  </a:cubicBezTo>
                  <a:cubicBezTo>
                    <a:pt x="0" y="0"/>
                    <a:pt x="0" y="0"/>
                    <a:pt x="0" y="467"/>
                  </a:cubicBezTo>
                  <a:cubicBezTo>
                    <a:pt x="0" y="0"/>
                    <a:pt x="0" y="467"/>
                    <a:pt x="466"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7" name="Freeform: Shape 396">
              <a:extLst>
                <a:ext uri="{FF2B5EF4-FFF2-40B4-BE49-F238E27FC236}">
                  <a16:creationId xmlns:a16="http://schemas.microsoft.com/office/drawing/2014/main" id="{B26712AE-08FA-46D2-925C-7135541B56FF}"/>
                </a:ext>
              </a:extLst>
            </p:cNvPr>
            <p:cNvSpPr/>
            <p:nvPr/>
          </p:nvSpPr>
          <p:spPr>
            <a:xfrm>
              <a:off x="5108319" y="2261222"/>
              <a:ext cx="4665" cy="4665"/>
            </a:xfrm>
            <a:custGeom>
              <a:avLst/>
              <a:gdLst/>
              <a:ahLst/>
              <a:cxnLst/>
              <a:rect l="0" t="0" r="0" b="0"/>
              <a:pathLst>
                <a:path>
                  <a:moveTo>
                    <a:pt x="3266" y="2799"/>
                  </a:moveTo>
                  <a:cubicBezTo>
                    <a:pt x="2799" y="933"/>
                    <a:pt x="1866" y="0"/>
                    <a:pt x="0" y="0"/>
                  </a:cubicBezTo>
                  <a:cubicBezTo>
                    <a:pt x="466" y="1399"/>
                    <a:pt x="1399" y="2799"/>
                    <a:pt x="3266"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8" name="Freeform: Shape 397">
              <a:extLst>
                <a:ext uri="{FF2B5EF4-FFF2-40B4-BE49-F238E27FC236}">
                  <a16:creationId xmlns:a16="http://schemas.microsoft.com/office/drawing/2014/main" id="{E42B76AB-CC92-424C-B2B4-AF2EB46633F9}"/>
                </a:ext>
              </a:extLst>
            </p:cNvPr>
            <p:cNvSpPr/>
            <p:nvPr/>
          </p:nvSpPr>
          <p:spPr>
            <a:xfrm>
              <a:off x="694230" y="2052227"/>
              <a:ext cx="4665" cy="4665"/>
            </a:xfrm>
            <a:custGeom>
              <a:avLst/>
              <a:gdLst/>
              <a:ahLst/>
              <a:cxnLst/>
              <a:rect l="0" t="0" r="0" b="0"/>
              <a:pathLst>
                <a:path>
                  <a:moveTo>
                    <a:pt x="0" y="466"/>
                  </a:moveTo>
                  <a:cubicBezTo>
                    <a:pt x="0" y="466"/>
                    <a:pt x="467" y="466"/>
                    <a:pt x="467" y="466"/>
                  </a:cubicBezTo>
                  <a:lnTo>
                    <a:pt x="0" y="0"/>
                  </a:lnTo>
                  <a:cubicBezTo>
                    <a:pt x="0" y="466"/>
                    <a:pt x="0" y="466"/>
                    <a:pt x="0"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9" name="Freeform: Shape 398">
              <a:extLst>
                <a:ext uri="{FF2B5EF4-FFF2-40B4-BE49-F238E27FC236}">
                  <a16:creationId xmlns:a16="http://schemas.microsoft.com/office/drawing/2014/main" id="{CB7BCD2E-801A-46D6-8A50-8CF930FEF726}"/>
                </a:ext>
              </a:extLst>
            </p:cNvPr>
            <p:cNvSpPr/>
            <p:nvPr/>
          </p:nvSpPr>
          <p:spPr>
            <a:xfrm>
              <a:off x="693385" y="2053160"/>
              <a:ext cx="4665" cy="4665"/>
            </a:xfrm>
            <a:custGeom>
              <a:avLst/>
              <a:gdLst/>
              <a:ahLst/>
              <a:cxnLst/>
              <a:rect l="0" t="0" r="0" b="0"/>
              <a:pathLst>
                <a:path>
                  <a:moveTo>
                    <a:pt x="845" y="933"/>
                  </a:moveTo>
                  <a:cubicBezTo>
                    <a:pt x="845" y="467"/>
                    <a:pt x="845" y="0"/>
                    <a:pt x="1312" y="0"/>
                  </a:cubicBezTo>
                  <a:cubicBezTo>
                    <a:pt x="-88" y="0"/>
                    <a:pt x="-554" y="467"/>
                    <a:pt x="845"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0" name="Freeform: Shape 399">
              <a:extLst>
                <a:ext uri="{FF2B5EF4-FFF2-40B4-BE49-F238E27FC236}">
                  <a16:creationId xmlns:a16="http://schemas.microsoft.com/office/drawing/2014/main" id="{07750464-077A-4609-876B-21EA49A49837}"/>
                </a:ext>
              </a:extLst>
            </p:cNvPr>
            <p:cNvSpPr/>
            <p:nvPr/>
          </p:nvSpPr>
          <p:spPr>
            <a:xfrm>
              <a:off x="5112051" y="2264021"/>
              <a:ext cx="4665" cy="4665"/>
            </a:xfrm>
            <a:custGeom>
              <a:avLst/>
              <a:gdLst/>
              <a:ahLst/>
              <a:cxnLst/>
              <a:rect l="0" t="0" r="0" b="0"/>
              <a:pathLst>
                <a:path>
                  <a:moveTo>
                    <a:pt x="467" y="933"/>
                  </a:moveTo>
                  <a:cubicBezTo>
                    <a:pt x="467" y="467"/>
                    <a:pt x="0" y="467"/>
                    <a:pt x="467" y="0"/>
                  </a:cubicBezTo>
                  <a:cubicBezTo>
                    <a:pt x="467" y="0"/>
                    <a:pt x="0" y="0"/>
                    <a:pt x="0" y="0"/>
                  </a:cubicBezTo>
                  <a:cubicBezTo>
                    <a:pt x="0" y="0"/>
                    <a:pt x="0" y="467"/>
                    <a:pt x="0" y="467"/>
                  </a:cubicBezTo>
                  <a:cubicBezTo>
                    <a:pt x="0" y="467"/>
                    <a:pt x="0" y="933"/>
                    <a:pt x="467"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1" name="Freeform: Shape 400">
              <a:extLst>
                <a:ext uri="{FF2B5EF4-FFF2-40B4-BE49-F238E27FC236}">
                  <a16:creationId xmlns:a16="http://schemas.microsoft.com/office/drawing/2014/main" id="{9C64A59A-7C59-4017-BFD3-7D3532ED5A28}"/>
                </a:ext>
              </a:extLst>
            </p:cNvPr>
            <p:cNvSpPr/>
            <p:nvPr/>
          </p:nvSpPr>
          <p:spPr>
            <a:xfrm>
              <a:off x="5112051" y="2264954"/>
              <a:ext cx="4665" cy="4665"/>
            </a:xfrm>
            <a:custGeom>
              <a:avLst/>
              <a:gdLst/>
              <a:ahLst/>
              <a:cxnLst/>
              <a:rect l="0" t="0" r="0" b="0"/>
              <a:pathLst>
                <a:path>
                  <a:moveTo>
                    <a:pt x="2799" y="2799"/>
                  </a:moveTo>
                  <a:cubicBezTo>
                    <a:pt x="2333" y="1400"/>
                    <a:pt x="1866" y="467"/>
                    <a:pt x="0" y="0"/>
                  </a:cubicBezTo>
                  <a:cubicBezTo>
                    <a:pt x="467" y="1400"/>
                    <a:pt x="1399" y="2333"/>
                    <a:pt x="2799" y="279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2" name="Freeform: Shape 401">
              <a:extLst>
                <a:ext uri="{FF2B5EF4-FFF2-40B4-BE49-F238E27FC236}">
                  <a16:creationId xmlns:a16="http://schemas.microsoft.com/office/drawing/2014/main" id="{6CD82928-E1BA-43B9-A242-4C7851A83366}"/>
                </a:ext>
              </a:extLst>
            </p:cNvPr>
            <p:cNvSpPr/>
            <p:nvPr/>
          </p:nvSpPr>
          <p:spPr>
            <a:xfrm>
              <a:off x="4989826" y="3203099"/>
              <a:ext cx="4665" cy="4665"/>
            </a:xfrm>
            <a:custGeom>
              <a:avLst/>
              <a:gdLst/>
              <a:ahLst/>
              <a:cxnLst/>
              <a:rect l="0" t="0" r="0" b="0"/>
              <a:pathLst>
                <a:path>
                  <a:moveTo>
                    <a:pt x="0" y="933"/>
                  </a:moveTo>
                  <a:lnTo>
                    <a:pt x="933" y="933"/>
                  </a:lnTo>
                  <a:lnTo>
                    <a:pt x="467"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3" name="Freeform: Shape 402">
              <a:extLst>
                <a:ext uri="{FF2B5EF4-FFF2-40B4-BE49-F238E27FC236}">
                  <a16:creationId xmlns:a16="http://schemas.microsoft.com/office/drawing/2014/main" id="{1D413C8C-CA9B-493B-A3C9-B59635961767}"/>
                </a:ext>
              </a:extLst>
            </p:cNvPr>
            <p:cNvSpPr/>
            <p:nvPr/>
          </p:nvSpPr>
          <p:spPr>
            <a:xfrm>
              <a:off x="4514922" y="3214295"/>
              <a:ext cx="4665" cy="4665"/>
            </a:xfrm>
            <a:custGeom>
              <a:avLst/>
              <a:gdLst/>
              <a:ahLst/>
              <a:cxnLst/>
              <a:rect l="0" t="0" r="0" b="0"/>
              <a:pathLst>
                <a:path>
                  <a:moveTo>
                    <a:pt x="0" y="1400"/>
                  </a:moveTo>
                  <a:lnTo>
                    <a:pt x="1399" y="1400"/>
                  </a:lnTo>
                  <a:lnTo>
                    <a:pt x="933"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4" name="Freeform: Shape 403">
              <a:extLst>
                <a:ext uri="{FF2B5EF4-FFF2-40B4-BE49-F238E27FC236}">
                  <a16:creationId xmlns:a16="http://schemas.microsoft.com/office/drawing/2014/main" id="{69270B36-70BE-4081-9192-F722B7CE76EA}"/>
                </a:ext>
              </a:extLst>
            </p:cNvPr>
            <p:cNvSpPr/>
            <p:nvPr/>
          </p:nvSpPr>
          <p:spPr>
            <a:xfrm>
              <a:off x="5030879" y="3270742"/>
              <a:ext cx="4665" cy="4665"/>
            </a:xfrm>
            <a:custGeom>
              <a:avLst/>
              <a:gdLst/>
              <a:ahLst/>
              <a:cxnLst/>
              <a:rect l="0" t="0" r="0" b="0"/>
              <a:pathLst>
                <a:path>
                  <a:moveTo>
                    <a:pt x="466" y="933"/>
                  </a:moveTo>
                  <a:cubicBezTo>
                    <a:pt x="466" y="467"/>
                    <a:pt x="466" y="467"/>
                    <a:pt x="466" y="0"/>
                  </a:cubicBezTo>
                  <a:cubicBezTo>
                    <a:pt x="466" y="0"/>
                    <a:pt x="0" y="0"/>
                    <a:pt x="0" y="0"/>
                  </a:cubicBezTo>
                  <a:cubicBezTo>
                    <a:pt x="0" y="0"/>
                    <a:pt x="0" y="467"/>
                    <a:pt x="0" y="467"/>
                  </a:cubicBezTo>
                  <a:cubicBezTo>
                    <a:pt x="0" y="467"/>
                    <a:pt x="0" y="933"/>
                    <a:pt x="466" y="9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5" name="Freeform: Shape 404">
              <a:extLst>
                <a:ext uri="{FF2B5EF4-FFF2-40B4-BE49-F238E27FC236}">
                  <a16:creationId xmlns:a16="http://schemas.microsoft.com/office/drawing/2014/main" id="{52C74AA7-95F5-4A13-876E-8E60D5E9F303}"/>
                </a:ext>
              </a:extLst>
            </p:cNvPr>
            <p:cNvSpPr/>
            <p:nvPr/>
          </p:nvSpPr>
          <p:spPr>
            <a:xfrm>
              <a:off x="5031345" y="3271676"/>
              <a:ext cx="4665" cy="4665"/>
            </a:xfrm>
            <a:custGeom>
              <a:avLst/>
              <a:gdLst/>
              <a:ahLst/>
              <a:cxnLst/>
              <a:rect l="0" t="0" r="0" b="0"/>
              <a:pathLst>
                <a:path>
                  <a:moveTo>
                    <a:pt x="933" y="466"/>
                  </a:moveTo>
                  <a:cubicBezTo>
                    <a:pt x="466" y="0"/>
                    <a:pt x="466" y="0"/>
                    <a:pt x="0" y="0"/>
                  </a:cubicBezTo>
                  <a:cubicBezTo>
                    <a:pt x="0" y="933"/>
                    <a:pt x="466" y="1399"/>
                    <a:pt x="933" y="4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6" name="Freeform: Shape 405">
              <a:extLst>
                <a:ext uri="{FF2B5EF4-FFF2-40B4-BE49-F238E27FC236}">
                  <a16:creationId xmlns:a16="http://schemas.microsoft.com/office/drawing/2014/main" id="{B8A6F8E7-8A6F-482C-A785-5130FEA89B6F}"/>
                </a:ext>
              </a:extLst>
            </p:cNvPr>
            <p:cNvSpPr/>
            <p:nvPr/>
          </p:nvSpPr>
          <p:spPr>
            <a:xfrm>
              <a:off x="756742" y="2013506"/>
              <a:ext cx="4665" cy="4665"/>
            </a:xfrm>
            <a:custGeom>
              <a:avLst/>
              <a:gdLst/>
              <a:ahLst/>
              <a:cxnLst/>
              <a:rect l="0" t="0" r="0" b="0"/>
              <a:pathLst>
                <a:path>
                  <a:moveTo>
                    <a:pt x="466" y="933"/>
                  </a:moveTo>
                  <a:lnTo>
                    <a:pt x="0" y="0"/>
                  </a:lnTo>
                  <a:cubicBezTo>
                    <a:pt x="0" y="0"/>
                    <a:pt x="0" y="0"/>
                    <a:pt x="0" y="0"/>
                  </a:cubicBezTo>
                  <a:cubicBezTo>
                    <a:pt x="0" y="0"/>
                    <a:pt x="0" y="0"/>
                    <a:pt x="0" y="467"/>
                  </a:cubicBezTo>
                  <a:lnTo>
                    <a:pt x="466" y="933"/>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7" name="Freeform: Shape 406">
              <a:extLst>
                <a:ext uri="{FF2B5EF4-FFF2-40B4-BE49-F238E27FC236}">
                  <a16:creationId xmlns:a16="http://schemas.microsoft.com/office/drawing/2014/main" id="{C275E9C4-8D62-42D6-B242-48809025695F}"/>
                </a:ext>
              </a:extLst>
            </p:cNvPr>
            <p:cNvSpPr/>
            <p:nvPr/>
          </p:nvSpPr>
          <p:spPr>
            <a:xfrm>
              <a:off x="2321873" y="1395851"/>
              <a:ext cx="4665" cy="4665"/>
            </a:xfrm>
            <a:custGeom>
              <a:avLst/>
              <a:gdLst/>
              <a:ahLst/>
              <a:cxnLst/>
              <a:rect l="0" t="0" r="0" b="0"/>
              <a:pathLst>
                <a:path>
                  <a:moveTo>
                    <a:pt x="0" y="0"/>
                  </a:moveTo>
                  <a:cubicBezTo>
                    <a:pt x="466" y="0"/>
                    <a:pt x="933" y="467"/>
                    <a:pt x="1399" y="467"/>
                  </a:cubicBezTo>
                  <a:cubicBezTo>
                    <a:pt x="1399" y="467"/>
                    <a:pt x="1399" y="467"/>
                    <a:pt x="1399" y="467"/>
                  </a:cubicBezTo>
                  <a:cubicBezTo>
                    <a:pt x="1399" y="467"/>
                    <a:pt x="1866" y="0"/>
                    <a:pt x="1866" y="0"/>
                  </a:cubicBezTo>
                  <a:cubicBezTo>
                    <a:pt x="933" y="467"/>
                    <a:pt x="466"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8" name="Freeform: Shape 407">
              <a:extLst>
                <a:ext uri="{FF2B5EF4-FFF2-40B4-BE49-F238E27FC236}">
                  <a16:creationId xmlns:a16="http://schemas.microsoft.com/office/drawing/2014/main" id="{9E5F07D1-B874-4AAB-9202-2C0B5141E7D7}"/>
                </a:ext>
              </a:extLst>
            </p:cNvPr>
            <p:cNvSpPr/>
            <p:nvPr/>
          </p:nvSpPr>
          <p:spPr>
            <a:xfrm>
              <a:off x="5396620" y="3305264"/>
              <a:ext cx="4665" cy="4665"/>
            </a:xfrm>
            <a:custGeom>
              <a:avLst/>
              <a:gdLst/>
              <a:ahLst/>
              <a:cxnLst/>
              <a:rect l="0" t="0" r="0" b="0"/>
              <a:pathLst>
                <a:path>
                  <a:moveTo>
                    <a:pt x="0" y="0"/>
                  </a:moveTo>
                  <a:lnTo>
                    <a:pt x="466" y="1400"/>
                  </a:lnTo>
                  <a:cubicBezTo>
                    <a:pt x="933" y="1400"/>
                    <a:pt x="933" y="1400"/>
                    <a:pt x="1399" y="1400"/>
                  </a:cubicBezTo>
                  <a:cubicBezTo>
                    <a:pt x="1399" y="1400"/>
                    <a:pt x="933" y="933"/>
                    <a:pt x="933" y="933"/>
                  </a:cubicBez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9" name="Freeform: Shape 408">
              <a:extLst>
                <a:ext uri="{FF2B5EF4-FFF2-40B4-BE49-F238E27FC236}">
                  <a16:creationId xmlns:a16="http://schemas.microsoft.com/office/drawing/2014/main" id="{06E986E3-0168-4840-AF89-62B4EDFD9848}"/>
                </a:ext>
              </a:extLst>
            </p:cNvPr>
            <p:cNvSpPr/>
            <p:nvPr/>
          </p:nvSpPr>
          <p:spPr>
            <a:xfrm>
              <a:off x="4926381" y="3031891"/>
              <a:ext cx="4665" cy="4665"/>
            </a:xfrm>
            <a:custGeom>
              <a:avLst/>
              <a:gdLst/>
              <a:ahLst/>
              <a:cxnLst/>
              <a:rect l="0" t="0" r="0" b="0"/>
              <a:pathLst>
                <a:path>
                  <a:moveTo>
                    <a:pt x="0" y="467"/>
                  </a:moveTo>
                  <a:cubicBezTo>
                    <a:pt x="0" y="467"/>
                    <a:pt x="466" y="467"/>
                    <a:pt x="466" y="467"/>
                  </a:cubicBezTo>
                  <a:cubicBezTo>
                    <a:pt x="466" y="467"/>
                    <a:pt x="466" y="0"/>
                    <a:pt x="0" y="0"/>
                  </a:cubicBezTo>
                  <a:cubicBezTo>
                    <a:pt x="0" y="0"/>
                    <a:pt x="0" y="0"/>
                    <a:pt x="0" y="0"/>
                  </a:cubicBezTo>
                  <a:cubicBezTo>
                    <a:pt x="0" y="467"/>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0" name="Freeform: Shape 409">
              <a:extLst>
                <a:ext uri="{FF2B5EF4-FFF2-40B4-BE49-F238E27FC236}">
                  <a16:creationId xmlns:a16="http://schemas.microsoft.com/office/drawing/2014/main" id="{7CEF5A6B-33F4-4772-B780-6BD84C9250DB}"/>
                </a:ext>
              </a:extLst>
            </p:cNvPr>
            <p:cNvSpPr/>
            <p:nvPr/>
          </p:nvSpPr>
          <p:spPr>
            <a:xfrm>
              <a:off x="4924049" y="3032357"/>
              <a:ext cx="4665" cy="4665"/>
            </a:xfrm>
            <a:custGeom>
              <a:avLst/>
              <a:gdLst/>
              <a:ahLst/>
              <a:cxnLst/>
              <a:rect l="0" t="0" r="0" b="0"/>
              <a:pathLst>
                <a:path>
                  <a:moveTo>
                    <a:pt x="1399" y="2333"/>
                  </a:moveTo>
                  <a:cubicBezTo>
                    <a:pt x="1866" y="1400"/>
                    <a:pt x="1866" y="933"/>
                    <a:pt x="2333" y="0"/>
                  </a:cubicBezTo>
                  <a:cubicBezTo>
                    <a:pt x="1399" y="0"/>
                    <a:pt x="933" y="467"/>
                    <a:pt x="0" y="467"/>
                  </a:cubicBezTo>
                  <a:cubicBezTo>
                    <a:pt x="466" y="1400"/>
                    <a:pt x="933" y="1866"/>
                    <a:pt x="1399" y="233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1" name="Freeform: Shape 410">
              <a:extLst>
                <a:ext uri="{FF2B5EF4-FFF2-40B4-BE49-F238E27FC236}">
                  <a16:creationId xmlns:a16="http://schemas.microsoft.com/office/drawing/2014/main" id="{494270EB-9D6D-4CCF-BFF8-F00638236DE1}"/>
                </a:ext>
              </a:extLst>
            </p:cNvPr>
            <p:cNvSpPr/>
            <p:nvPr/>
          </p:nvSpPr>
          <p:spPr>
            <a:xfrm>
              <a:off x="5114383" y="2267286"/>
              <a:ext cx="4665" cy="4665"/>
            </a:xfrm>
            <a:custGeom>
              <a:avLst/>
              <a:gdLst/>
              <a:ahLst/>
              <a:cxnLst/>
              <a:rect l="0" t="0" r="0" b="0"/>
              <a:pathLst>
                <a:path>
                  <a:moveTo>
                    <a:pt x="1866" y="1400"/>
                  </a:moveTo>
                  <a:cubicBezTo>
                    <a:pt x="1399" y="933"/>
                    <a:pt x="1399" y="933"/>
                    <a:pt x="933" y="467"/>
                  </a:cubicBezTo>
                  <a:cubicBezTo>
                    <a:pt x="467" y="467"/>
                    <a:pt x="467" y="0"/>
                    <a:pt x="0" y="0"/>
                  </a:cubicBezTo>
                  <a:cubicBezTo>
                    <a:pt x="0" y="467"/>
                    <a:pt x="467" y="467"/>
                    <a:pt x="467" y="933"/>
                  </a:cubicBezTo>
                  <a:cubicBezTo>
                    <a:pt x="1399" y="1400"/>
                    <a:pt x="1866" y="1400"/>
                    <a:pt x="1866" y="140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2" name="Freeform: Shape 411">
              <a:extLst>
                <a:ext uri="{FF2B5EF4-FFF2-40B4-BE49-F238E27FC236}">
                  <a16:creationId xmlns:a16="http://schemas.microsoft.com/office/drawing/2014/main" id="{BC466152-C394-401D-8FC6-F17F1E973A1B}"/>
                </a:ext>
              </a:extLst>
            </p:cNvPr>
            <p:cNvSpPr/>
            <p:nvPr/>
          </p:nvSpPr>
          <p:spPr>
            <a:xfrm>
              <a:off x="5484199" y="3369642"/>
              <a:ext cx="4665" cy="4665"/>
            </a:xfrm>
            <a:custGeom>
              <a:avLst/>
              <a:gdLst/>
              <a:ahLst/>
              <a:cxnLst/>
              <a:rect l="0" t="0" r="0" b="0"/>
              <a:pathLst>
                <a:path>
                  <a:moveTo>
                    <a:pt x="1524" y="1866"/>
                  </a:moveTo>
                  <a:cubicBezTo>
                    <a:pt x="1524" y="1399"/>
                    <a:pt x="1524" y="933"/>
                    <a:pt x="1524" y="466"/>
                  </a:cubicBezTo>
                  <a:cubicBezTo>
                    <a:pt x="1524" y="0"/>
                    <a:pt x="124" y="0"/>
                    <a:pt x="124" y="0"/>
                  </a:cubicBezTo>
                  <a:cubicBezTo>
                    <a:pt x="-342" y="1399"/>
                    <a:pt x="590" y="1866"/>
                    <a:pt x="1524"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3" name="Freeform: Shape 412">
              <a:extLst>
                <a:ext uri="{FF2B5EF4-FFF2-40B4-BE49-F238E27FC236}">
                  <a16:creationId xmlns:a16="http://schemas.microsoft.com/office/drawing/2014/main" id="{611E8500-CBCC-4FF0-8817-D428EB133932}"/>
                </a:ext>
              </a:extLst>
            </p:cNvPr>
            <p:cNvSpPr/>
            <p:nvPr/>
          </p:nvSpPr>
          <p:spPr>
            <a:xfrm>
              <a:off x="3543188" y="1421043"/>
              <a:ext cx="4665" cy="4665"/>
            </a:xfrm>
            <a:custGeom>
              <a:avLst/>
              <a:gdLst/>
              <a:ahLst/>
              <a:cxnLst/>
              <a:rect l="0" t="0" r="0" b="0"/>
              <a:pathLst>
                <a:path>
                  <a:moveTo>
                    <a:pt x="0" y="0"/>
                  </a:moveTo>
                  <a:lnTo>
                    <a:pt x="466" y="1400"/>
                  </a:lnTo>
                  <a:lnTo>
                    <a:pt x="1399" y="466"/>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4" name="Freeform: Shape 413">
              <a:extLst>
                <a:ext uri="{FF2B5EF4-FFF2-40B4-BE49-F238E27FC236}">
                  <a16:creationId xmlns:a16="http://schemas.microsoft.com/office/drawing/2014/main" id="{C8FC8C25-592B-49CB-BA20-2A70E8ED2C28}"/>
                </a:ext>
              </a:extLst>
            </p:cNvPr>
            <p:cNvSpPr/>
            <p:nvPr/>
          </p:nvSpPr>
          <p:spPr>
            <a:xfrm>
              <a:off x="5492721" y="3390168"/>
              <a:ext cx="4665" cy="4665"/>
            </a:xfrm>
            <a:custGeom>
              <a:avLst/>
              <a:gdLst/>
              <a:ahLst/>
              <a:cxnLst/>
              <a:rect l="0" t="0" r="0" b="0"/>
              <a:pathLst>
                <a:path>
                  <a:moveTo>
                    <a:pt x="0" y="0"/>
                  </a:moveTo>
                  <a:lnTo>
                    <a:pt x="933" y="933"/>
                  </a:lnTo>
                  <a:cubicBezTo>
                    <a:pt x="933" y="933"/>
                    <a:pt x="1399" y="933"/>
                    <a:pt x="1399" y="933"/>
                  </a:cubicBezTo>
                  <a:cubicBezTo>
                    <a:pt x="1399" y="933"/>
                    <a:pt x="1399" y="467"/>
                    <a:pt x="1399" y="467"/>
                  </a:cubicBez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5" name="Freeform: Shape 414">
              <a:extLst>
                <a:ext uri="{FF2B5EF4-FFF2-40B4-BE49-F238E27FC236}">
                  <a16:creationId xmlns:a16="http://schemas.microsoft.com/office/drawing/2014/main" id="{E4818F29-AA74-4224-BCA9-5C21F04C90E2}"/>
                </a:ext>
              </a:extLst>
            </p:cNvPr>
            <p:cNvSpPr/>
            <p:nvPr/>
          </p:nvSpPr>
          <p:spPr>
            <a:xfrm>
              <a:off x="4945508" y="3433203"/>
              <a:ext cx="4665" cy="4665"/>
            </a:xfrm>
            <a:custGeom>
              <a:avLst/>
              <a:gdLst/>
              <a:ahLst/>
              <a:cxnLst/>
              <a:rect l="0" t="0" r="0" b="0"/>
              <a:pathLst>
                <a:path w="4665">
                  <a:moveTo>
                    <a:pt x="4665" y="350"/>
                  </a:moveTo>
                  <a:cubicBezTo>
                    <a:pt x="4665" y="350"/>
                    <a:pt x="4665" y="-117"/>
                    <a:pt x="4665" y="350"/>
                  </a:cubicBezTo>
                  <a:cubicBezTo>
                    <a:pt x="4665" y="-117"/>
                    <a:pt x="4665" y="-117"/>
                    <a:pt x="4665" y="350"/>
                  </a:cubicBezTo>
                  <a:cubicBezTo>
                    <a:pt x="2799" y="1283"/>
                    <a:pt x="1400" y="2682"/>
                    <a:pt x="0" y="4082"/>
                  </a:cubicBezTo>
                  <a:cubicBezTo>
                    <a:pt x="0" y="4082"/>
                    <a:pt x="0" y="4548"/>
                    <a:pt x="0" y="4548"/>
                  </a:cubicBezTo>
                  <a:cubicBezTo>
                    <a:pt x="0" y="4548"/>
                    <a:pt x="467" y="4548"/>
                    <a:pt x="467" y="4548"/>
                  </a:cubicBezTo>
                  <a:cubicBezTo>
                    <a:pt x="1866" y="3149"/>
                    <a:pt x="3266" y="1750"/>
                    <a:pt x="4665" y="35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6" name="Freeform: Shape 415">
              <a:extLst>
                <a:ext uri="{FF2B5EF4-FFF2-40B4-BE49-F238E27FC236}">
                  <a16:creationId xmlns:a16="http://schemas.microsoft.com/office/drawing/2014/main" id="{D1629136-7925-42F2-A436-B0B5950CB7D6}"/>
                </a:ext>
              </a:extLst>
            </p:cNvPr>
            <p:cNvSpPr/>
            <p:nvPr/>
          </p:nvSpPr>
          <p:spPr>
            <a:xfrm>
              <a:off x="3749851" y="3471340"/>
              <a:ext cx="4665" cy="4665"/>
            </a:xfrm>
            <a:custGeom>
              <a:avLst/>
              <a:gdLst/>
              <a:ahLst/>
              <a:cxnLst/>
              <a:rect l="0" t="0" r="0" b="0"/>
              <a:pathLst>
                <a:path>
                  <a:moveTo>
                    <a:pt x="0" y="0"/>
                  </a:moveTo>
                  <a:lnTo>
                    <a:pt x="467" y="467"/>
                  </a:lnTo>
                  <a:cubicBezTo>
                    <a:pt x="467" y="467"/>
                    <a:pt x="933" y="467"/>
                    <a:pt x="933" y="467"/>
                  </a:cubicBezTo>
                  <a:cubicBezTo>
                    <a:pt x="933" y="467"/>
                    <a:pt x="933" y="467"/>
                    <a:pt x="933" y="467"/>
                  </a:cubicBez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7" name="Freeform: Shape 416">
              <a:extLst>
                <a:ext uri="{FF2B5EF4-FFF2-40B4-BE49-F238E27FC236}">
                  <a16:creationId xmlns:a16="http://schemas.microsoft.com/office/drawing/2014/main" id="{530C245B-2004-4370-9BDB-65E6A6A43B56}"/>
                </a:ext>
              </a:extLst>
            </p:cNvPr>
            <p:cNvSpPr/>
            <p:nvPr/>
          </p:nvSpPr>
          <p:spPr>
            <a:xfrm>
              <a:off x="1882423" y="1484488"/>
              <a:ext cx="4665" cy="4665"/>
            </a:xfrm>
            <a:custGeom>
              <a:avLst/>
              <a:gdLst/>
              <a:ahLst/>
              <a:cxnLst/>
              <a:rect l="0" t="0" r="0" b="0"/>
              <a:pathLst>
                <a:path>
                  <a:moveTo>
                    <a:pt x="1399" y="0"/>
                  </a:moveTo>
                  <a:lnTo>
                    <a:pt x="0" y="467"/>
                  </a:lnTo>
                  <a:cubicBezTo>
                    <a:pt x="0" y="467"/>
                    <a:pt x="467" y="933"/>
                    <a:pt x="467" y="933"/>
                  </a:cubicBezTo>
                  <a:cubicBezTo>
                    <a:pt x="467" y="933"/>
                    <a:pt x="467" y="933"/>
                    <a:pt x="467" y="933"/>
                  </a:cubicBezTo>
                  <a:lnTo>
                    <a:pt x="1399"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8" name="Freeform: Shape 417">
              <a:extLst>
                <a:ext uri="{FF2B5EF4-FFF2-40B4-BE49-F238E27FC236}">
                  <a16:creationId xmlns:a16="http://schemas.microsoft.com/office/drawing/2014/main" id="{1CCA4352-0163-4A83-935E-737391543EA3}"/>
                </a:ext>
              </a:extLst>
            </p:cNvPr>
            <p:cNvSpPr/>
            <p:nvPr/>
          </p:nvSpPr>
          <p:spPr>
            <a:xfrm>
              <a:off x="3252554" y="1488037"/>
              <a:ext cx="4665" cy="4665"/>
            </a:xfrm>
            <a:custGeom>
              <a:avLst/>
              <a:gdLst/>
              <a:ahLst/>
              <a:cxnLst/>
              <a:rect l="0" t="0" r="0" b="0"/>
              <a:pathLst>
                <a:path>
                  <a:moveTo>
                    <a:pt x="466" y="183"/>
                  </a:moveTo>
                  <a:cubicBezTo>
                    <a:pt x="466" y="183"/>
                    <a:pt x="466" y="650"/>
                    <a:pt x="0" y="1116"/>
                  </a:cubicBezTo>
                  <a:cubicBezTo>
                    <a:pt x="1399" y="183"/>
                    <a:pt x="1399" y="-283"/>
                    <a:pt x="466" y="183"/>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9" name="Freeform: Shape 418">
              <a:extLst>
                <a:ext uri="{FF2B5EF4-FFF2-40B4-BE49-F238E27FC236}">
                  <a16:creationId xmlns:a16="http://schemas.microsoft.com/office/drawing/2014/main" id="{08F81F2F-F6FB-479E-94C6-380DABF4EA9A}"/>
                </a:ext>
              </a:extLst>
            </p:cNvPr>
            <p:cNvSpPr/>
            <p:nvPr/>
          </p:nvSpPr>
          <p:spPr>
            <a:xfrm>
              <a:off x="3252554" y="1488686"/>
              <a:ext cx="4665" cy="4665"/>
            </a:xfrm>
            <a:custGeom>
              <a:avLst/>
              <a:gdLst/>
              <a:ahLst/>
              <a:cxnLst/>
              <a:rect l="0" t="0" r="0" b="0"/>
              <a:pathLst>
                <a:path>
                  <a:moveTo>
                    <a:pt x="466" y="0"/>
                  </a:moveTo>
                  <a:cubicBezTo>
                    <a:pt x="466" y="0"/>
                    <a:pt x="0" y="0"/>
                    <a:pt x="0" y="466"/>
                  </a:cubicBezTo>
                  <a:cubicBezTo>
                    <a:pt x="0" y="466"/>
                    <a:pt x="0" y="466"/>
                    <a:pt x="0" y="933"/>
                  </a:cubicBezTo>
                  <a:cubicBezTo>
                    <a:pt x="0" y="933"/>
                    <a:pt x="466" y="933"/>
                    <a:pt x="466" y="933"/>
                  </a:cubicBezTo>
                  <a:cubicBezTo>
                    <a:pt x="466" y="933"/>
                    <a:pt x="466" y="466"/>
                    <a:pt x="466"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0" name="Freeform: Shape 419">
              <a:extLst>
                <a:ext uri="{FF2B5EF4-FFF2-40B4-BE49-F238E27FC236}">
                  <a16:creationId xmlns:a16="http://schemas.microsoft.com/office/drawing/2014/main" id="{7A7750E6-D77C-48F7-BCA8-09BA6758E160}"/>
                </a:ext>
              </a:extLst>
            </p:cNvPr>
            <p:cNvSpPr/>
            <p:nvPr/>
          </p:nvSpPr>
          <p:spPr>
            <a:xfrm>
              <a:off x="4042350" y="1496150"/>
              <a:ext cx="4665" cy="4665"/>
            </a:xfrm>
            <a:custGeom>
              <a:avLst/>
              <a:gdLst/>
              <a:ahLst/>
              <a:cxnLst/>
              <a:rect l="0" t="0" r="0" b="0"/>
              <a:pathLst>
                <a:path>
                  <a:moveTo>
                    <a:pt x="0" y="933"/>
                  </a:moveTo>
                  <a:lnTo>
                    <a:pt x="1866" y="1400"/>
                  </a:lnTo>
                  <a:lnTo>
                    <a:pt x="933" y="467"/>
                  </a:lnTo>
                  <a:lnTo>
                    <a:pt x="0"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1" name="Freeform: Shape 420">
              <a:extLst>
                <a:ext uri="{FF2B5EF4-FFF2-40B4-BE49-F238E27FC236}">
                  <a16:creationId xmlns:a16="http://schemas.microsoft.com/office/drawing/2014/main" id="{B49018E1-EB92-4E15-97BF-D9E995904A54}"/>
                </a:ext>
              </a:extLst>
            </p:cNvPr>
            <p:cNvSpPr/>
            <p:nvPr/>
          </p:nvSpPr>
          <p:spPr>
            <a:xfrm>
              <a:off x="945211" y="1929535"/>
              <a:ext cx="4665" cy="4665"/>
            </a:xfrm>
            <a:custGeom>
              <a:avLst/>
              <a:gdLst/>
              <a:ahLst/>
              <a:cxnLst/>
              <a:rect l="0" t="0" r="0" b="0"/>
              <a:pathLst>
                <a:path>
                  <a:moveTo>
                    <a:pt x="0" y="467"/>
                  </a:moveTo>
                  <a:cubicBezTo>
                    <a:pt x="0" y="933"/>
                    <a:pt x="0" y="933"/>
                    <a:pt x="466" y="1400"/>
                  </a:cubicBezTo>
                  <a:cubicBezTo>
                    <a:pt x="466" y="933"/>
                    <a:pt x="466" y="467"/>
                    <a:pt x="466" y="0"/>
                  </a:cubicBezTo>
                  <a:cubicBezTo>
                    <a:pt x="0" y="0"/>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2" name="Freeform: Shape 421">
              <a:extLst>
                <a:ext uri="{FF2B5EF4-FFF2-40B4-BE49-F238E27FC236}">
                  <a16:creationId xmlns:a16="http://schemas.microsoft.com/office/drawing/2014/main" id="{E3C63348-FEB1-43AA-BB3E-DEE307607F29}"/>
                </a:ext>
              </a:extLst>
            </p:cNvPr>
            <p:cNvSpPr/>
            <p:nvPr/>
          </p:nvSpPr>
          <p:spPr>
            <a:xfrm>
              <a:off x="939613" y="1929069"/>
              <a:ext cx="13995" cy="9330"/>
            </a:xfrm>
            <a:custGeom>
              <a:avLst/>
              <a:gdLst/>
              <a:ahLst/>
              <a:cxnLst/>
              <a:rect l="0" t="0" r="0" b="0"/>
              <a:pathLst>
                <a:path w="13995" h="9330">
                  <a:moveTo>
                    <a:pt x="6065" y="1866"/>
                  </a:moveTo>
                  <a:cubicBezTo>
                    <a:pt x="6065" y="2333"/>
                    <a:pt x="6065" y="3266"/>
                    <a:pt x="6065" y="3732"/>
                  </a:cubicBezTo>
                  <a:lnTo>
                    <a:pt x="6531" y="3266"/>
                  </a:lnTo>
                  <a:cubicBezTo>
                    <a:pt x="4665" y="5132"/>
                    <a:pt x="3266" y="6998"/>
                    <a:pt x="1399" y="8864"/>
                  </a:cubicBezTo>
                  <a:cubicBezTo>
                    <a:pt x="-466" y="11196"/>
                    <a:pt x="-466" y="13062"/>
                    <a:pt x="1399" y="13529"/>
                  </a:cubicBezTo>
                  <a:cubicBezTo>
                    <a:pt x="2333" y="13529"/>
                    <a:pt x="4199" y="13995"/>
                    <a:pt x="5132" y="13529"/>
                  </a:cubicBezTo>
                  <a:cubicBezTo>
                    <a:pt x="9330" y="10730"/>
                    <a:pt x="13062" y="6998"/>
                    <a:pt x="15861" y="2799"/>
                  </a:cubicBezTo>
                  <a:cubicBezTo>
                    <a:pt x="16328" y="1866"/>
                    <a:pt x="15395" y="467"/>
                    <a:pt x="13995" y="467"/>
                  </a:cubicBezTo>
                  <a:cubicBezTo>
                    <a:pt x="12596" y="0"/>
                    <a:pt x="11663" y="0"/>
                    <a:pt x="10263" y="0"/>
                  </a:cubicBezTo>
                  <a:cubicBezTo>
                    <a:pt x="8864" y="1400"/>
                    <a:pt x="7931" y="2333"/>
                    <a:pt x="6531" y="3732"/>
                  </a:cubicBezTo>
                  <a:cubicBezTo>
                    <a:pt x="6065" y="3266"/>
                    <a:pt x="6065" y="2799"/>
                    <a:pt x="6065"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3" name="Freeform: Shape 422">
              <a:extLst>
                <a:ext uri="{FF2B5EF4-FFF2-40B4-BE49-F238E27FC236}">
                  <a16:creationId xmlns:a16="http://schemas.microsoft.com/office/drawing/2014/main" id="{68B87849-DF3E-47C9-85CD-CC859C264D0A}"/>
                </a:ext>
              </a:extLst>
            </p:cNvPr>
            <p:cNvSpPr/>
            <p:nvPr/>
          </p:nvSpPr>
          <p:spPr>
            <a:xfrm>
              <a:off x="4425819" y="1525074"/>
              <a:ext cx="4665" cy="4665"/>
            </a:xfrm>
            <a:custGeom>
              <a:avLst/>
              <a:gdLst/>
              <a:ahLst/>
              <a:cxnLst/>
              <a:rect l="0" t="0" r="0" b="0"/>
              <a:pathLst>
                <a:path>
                  <a:moveTo>
                    <a:pt x="933" y="1866"/>
                  </a:moveTo>
                  <a:cubicBezTo>
                    <a:pt x="1399" y="1866"/>
                    <a:pt x="1866" y="1400"/>
                    <a:pt x="2333" y="933"/>
                  </a:cubicBezTo>
                  <a:cubicBezTo>
                    <a:pt x="1866" y="467"/>
                    <a:pt x="1399" y="0"/>
                    <a:pt x="1399" y="0"/>
                  </a:cubicBezTo>
                  <a:cubicBezTo>
                    <a:pt x="933" y="0"/>
                    <a:pt x="466" y="467"/>
                    <a:pt x="0" y="933"/>
                  </a:cubicBezTo>
                  <a:cubicBezTo>
                    <a:pt x="466" y="933"/>
                    <a:pt x="466" y="1866"/>
                    <a:pt x="933" y="1866"/>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4" name="Freeform: Shape 423">
              <a:extLst>
                <a:ext uri="{FF2B5EF4-FFF2-40B4-BE49-F238E27FC236}">
                  <a16:creationId xmlns:a16="http://schemas.microsoft.com/office/drawing/2014/main" id="{5161AF9D-9B48-402A-A500-4BACC15C4399}"/>
                </a:ext>
              </a:extLst>
            </p:cNvPr>
            <p:cNvSpPr/>
            <p:nvPr/>
          </p:nvSpPr>
          <p:spPr>
            <a:xfrm>
              <a:off x="1124816" y="2223775"/>
              <a:ext cx="4665" cy="4665"/>
            </a:xfrm>
            <a:custGeom>
              <a:avLst/>
              <a:gdLst/>
              <a:ahLst/>
              <a:cxnLst/>
              <a:rect l="0" t="0" r="0" b="0"/>
              <a:pathLst>
                <a:path>
                  <a:moveTo>
                    <a:pt x="0" y="592"/>
                  </a:moveTo>
                  <a:cubicBezTo>
                    <a:pt x="933" y="1059"/>
                    <a:pt x="1400" y="1525"/>
                    <a:pt x="2333" y="1525"/>
                  </a:cubicBezTo>
                  <a:cubicBezTo>
                    <a:pt x="1866" y="592"/>
                    <a:pt x="2333" y="-807"/>
                    <a:pt x="0" y="59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5" name="Freeform: Shape 424">
              <a:extLst>
                <a:ext uri="{FF2B5EF4-FFF2-40B4-BE49-F238E27FC236}">
                  <a16:creationId xmlns:a16="http://schemas.microsoft.com/office/drawing/2014/main" id="{E4E2FF98-F67E-488A-9943-5E53BE2BD46C}"/>
                </a:ext>
              </a:extLst>
            </p:cNvPr>
            <p:cNvSpPr/>
            <p:nvPr/>
          </p:nvSpPr>
          <p:spPr>
            <a:xfrm>
              <a:off x="2176323" y="1917873"/>
              <a:ext cx="4665" cy="4665"/>
            </a:xfrm>
            <a:custGeom>
              <a:avLst/>
              <a:gdLst/>
              <a:ahLst/>
              <a:cxnLst/>
              <a:rect l="0" t="0" r="0" b="0"/>
              <a:pathLst>
                <a:path>
                  <a:moveTo>
                    <a:pt x="0" y="0"/>
                  </a:moveTo>
                  <a:cubicBezTo>
                    <a:pt x="0" y="933"/>
                    <a:pt x="0" y="1866"/>
                    <a:pt x="0" y="2799"/>
                  </a:cubicBezTo>
                  <a:cubicBezTo>
                    <a:pt x="1399" y="1400"/>
                    <a:pt x="1399" y="933"/>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6" name="Freeform: Shape 425">
              <a:extLst>
                <a:ext uri="{FF2B5EF4-FFF2-40B4-BE49-F238E27FC236}">
                  <a16:creationId xmlns:a16="http://schemas.microsoft.com/office/drawing/2014/main" id="{FC5DE088-3A5E-408E-B450-89504F98E4DC}"/>
                </a:ext>
              </a:extLst>
            </p:cNvPr>
            <p:cNvSpPr/>
            <p:nvPr/>
          </p:nvSpPr>
          <p:spPr>
            <a:xfrm>
              <a:off x="4293798" y="1566126"/>
              <a:ext cx="4665" cy="4665"/>
            </a:xfrm>
            <a:custGeom>
              <a:avLst/>
              <a:gdLst/>
              <a:ahLst/>
              <a:cxnLst/>
              <a:rect l="0" t="0" r="0" b="0"/>
              <a:pathLst>
                <a:path>
                  <a:moveTo>
                    <a:pt x="0" y="0"/>
                  </a:moveTo>
                  <a:cubicBezTo>
                    <a:pt x="0" y="466"/>
                    <a:pt x="0" y="466"/>
                    <a:pt x="466" y="466"/>
                  </a:cubicBezTo>
                  <a:cubicBezTo>
                    <a:pt x="466" y="466"/>
                    <a:pt x="466" y="466"/>
                    <a:pt x="933" y="466"/>
                  </a:cubicBezTo>
                  <a:cubicBezTo>
                    <a:pt x="933" y="466"/>
                    <a:pt x="933" y="0"/>
                    <a:pt x="933" y="0"/>
                  </a:cubicBezTo>
                  <a:cubicBezTo>
                    <a:pt x="466" y="0"/>
                    <a:pt x="0" y="0"/>
                    <a:pt x="0"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7" name="Freeform: Shape 426">
              <a:extLst>
                <a:ext uri="{FF2B5EF4-FFF2-40B4-BE49-F238E27FC236}">
                  <a16:creationId xmlns:a16="http://schemas.microsoft.com/office/drawing/2014/main" id="{15C4426B-2C62-445C-965E-3048F50FD8CF}"/>
                </a:ext>
              </a:extLst>
            </p:cNvPr>
            <p:cNvSpPr/>
            <p:nvPr/>
          </p:nvSpPr>
          <p:spPr>
            <a:xfrm>
              <a:off x="4292865" y="1565151"/>
              <a:ext cx="4665" cy="4665"/>
            </a:xfrm>
            <a:custGeom>
              <a:avLst/>
              <a:gdLst/>
              <a:ahLst/>
              <a:cxnLst/>
              <a:rect l="0" t="0" r="0" b="0"/>
              <a:pathLst>
                <a:path>
                  <a:moveTo>
                    <a:pt x="0" y="509"/>
                  </a:moveTo>
                  <a:cubicBezTo>
                    <a:pt x="0" y="509"/>
                    <a:pt x="466" y="509"/>
                    <a:pt x="933" y="975"/>
                  </a:cubicBezTo>
                  <a:cubicBezTo>
                    <a:pt x="466" y="42"/>
                    <a:pt x="0" y="-424"/>
                    <a:pt x="0" y="509"/>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8" name="Freeform: Shape 427">
              <a:extLst>
                <a:ext uri="{FF2B5EF4-FFF2-40B4-BE49-F238E27FC236}">
                  <a16:creationId xmlns:a16="http://schemas.microsoft.com/office/drawing/2014/main" id="{6489BDE5-A7A9-46A3-AC14-3BD179570EC3}"/>
                </a:ext>
              </a:extLst>
            </p:cNvPr>
            <p:cNvSpPr/>
            <p:nvPr/>
          </p:nvSpPr>
          <p:spPr>
            <a:xfrm>
              <a:off x="2095151" y="1571724"/>
              <a:ext cx="4665" cy="4665"/>
            </a:xfrm>
            <a:custGeom>
              <a:avLst/>
              <a:gdLst/>
              <a:ahLst/>
              <a:cxnLst/>
              <a:rect l="0" t="0" r="0" b="0"/>
              <a:pathLst>
                <a:path>
                  <a:moveTo>
                    <a:pt x="1399" y="0"/>
                  </a:moveTo>
                  <a:cubicBezTo>
                    <a:pt x="467" y="466"/>
                    <a:pt x="0" y="933"/>
                    <a:pt x="0" y="1866"/>
                  </a:cubicBezTo>
                  <a:cubicBezTo>
                    <a:pt x="933" y="1399"/>
                    <a:pt x="1399" y="933"/>
                    <a:pt x="2333" y="933"/>
                  </a:cubicBezTo>
                  <a:cubicBezTo>
                    <a:pt x="2333" y="466"/>
                    <a:pt x="1866" y="0"/>
                    <a:pt x="13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9" name="Freeform: Shape 428">
              <a:extLst>
                <a:ext uri="{FF2B5EF4-FFF2-40B4-BE49-F238E27FC236}">
                  <a16:creationId xmlns:a16="http://schemas.microsoft.com/office/drawing/2014/main" id="{E3B95768-1BFF-467D-B413-12E343E07230}"/>
                </a:ext>
              </a:extLst>
            </p:cNvPr>
            <p:cNvSpPr/>
            <p:nvPr/>
          </p:nvSpPr>
          <p:spPr>
            <a:xfrm>
              <a:off x="1853500" y="1579189"/>
              <a:ext cx="4665" cy="4665"/>
            </a:xfrm>
            <a:custGeom>
              <a:avLst/>
              <a:gdLst/>
              <a:ahLst/>
              <a:cxnLst/>
              <a:rect l="0" t="0" r="0" b="0"/>
              <a:pathLst>
                <a:path>
                  <a:moveTo>
                    <a:pt x="1400" y="933"/>
                  </a:moveTo>
                  <a:lnTo>
                    <a:pt x="933" y="0"/>
                  </a:lnTo>
                  <a:lnTo>
                    <a:pt x="0" y="933"/>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0" name="Freeform: Shape 429">
              <a:extLst>
                <a:ext uri="{FF2B5EF4-FFF2-40B4-BE49-F238E27FC236}">
                  <a16:creationId xmlns:a16="http://schemas.microsoft.com/office/drawing/2014/main" id="{1BC14198-0802-4AE1-A62B-965A5EA92EBD}"/>
                </a:ext>
              </a:extLst>
            </p:cNvPr>
            <p:cNvSpPr/>
            <p:nvPr/>
          </p:nvSpPr>
          <p:spPr>
            <a:xfrm>
              <a:off x="3928989" y="1644966"/>
              <a:ext cx="4665" cy="4665"/>
            </a:xfrm>
            <a:custGeom>
              <a:avLst/>
              <a:gdLst/>
              <a:ahLst/>
              <a:cxnLst/>
              <a:rect l="0" t="0" r="0" b="0"/>
              <a:pathLst>
                <a:path>
                  <a:moveTo>
                    <a:pt x="933" y="0"/>
                  </a:moveTo>
                  <a:lnTo>
                    <a:pt x="0" y="466"/>
                  </a:lnTo>
                  <a:lnTo>
                    <a:pt x="933" y="140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1" name="Freeform: Shape 430">
              <a:extLst>
                <a:ext uri="{FF2B5EF4-FFF2-40B4-BE49-F238E27FC236}">
                  <a16:creationId xmlns:a16="http://schemas.microsoft.com/office/drawing/2014/main" id="{1978D4C5-8CEB-4817-8658-A8C98DD10322}"/>
                </a:ext>
              </a:extLst>
            </p:cNvPr>
            <p:cNvSpPr/>
            <p:nvPr/>
          </p:nvSpPr>
          <p:spPr>
            <a:xfrm>
              <a:off x="1963596" y="4262536"/>
              <a:ext cx="4665" cy="4665"/>
            </a:xfrm>
            <a:custGeom>
              <a:avLst/>
              <a:gdLst/>
              <a:ahLst/>
              <a:cxnLst/>
              <a:rect l="0" t="0" r="0" b="0"/>
              <a:pathLst>
                <a:path>
                  <a:moveTo>
                    <a:pt x="0" y="467"/>
                  </a:moveTo>
                  <a:cubicBezTo>
                    <a:pt x="0" y="467"/>
                    <a:pt x="467" y="467"/>
                    <a:pt x="467" y="467"/>
                  </a:cubicBezTo>
                  <a:cubicBezTo>
                    <a:pt x="467" y="467"/>
                    <a:pt x="467" y="0"/>
                    <a:pt x="467" y="0"/>
                  </a:cubicBezTo>
                  <a:cubicBezTo>
                    <a:pt x="467" y="0"/>
                    <a:pt x="467" y="0"/>
                    <a:pt x="0" y="467"/>
                  </a:cubicBezTo>
                  <a:cubicBezTo>
                    <a:pt x="467" y="0"/>
                    <a:pt x="0" y="467"/>
                    <a:pt x="0" y="46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2" name="Freeform: Shape 431">
              <a:extLst>
                <a:ext uri="{FF2B5EF4-FFF2-40B4-BE49-F238E27FC236}">
                  <a16:creationId xmlns:a16="http://schemas.microsoft.com/office/drawing/2014/main" id="{9CD46D15-DB6B-4392-A970-6ABC2FBF3730}"/>
                </a:ext>
              </a:extLst>
            </p:cNvPr>
            <p:cNvSpPr/>
            <p:nvPr/>
          </p:nvSpPr>
          <p:spPr>
            <a:xfrm>
              <a:off x="1960797" y="4263003"/>
              <a:ext cx="4665" cy="4665"/>
            </a:xfrm>
            <a:custGeom>
              <a:avLst/>
              <a:gdLst/>
              <a:ahLst/>
              <a:cxnLst/>
              <a:rect l="0" t="0" r="0" b="0"/>
              <a:pathLst>
                <a:path>
                  <a:moveTo>
                    <a:pt x="2799" y="0"/>
                  </a:moveTo>
                  <a:cubicBezTo>
                    <a:pt x="1866" y="0"/>
                    <a:pt x="933" y="0"/>
                    <a:pt x="0" y="0"/>
                  </a:cubicBezTo>
                  <a:cubicBezTo>
                    <a:pt x="933" y="1866"/>
                    <a:pt x="1400" y="1866"/>
                    <a:pt x="2799" y="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3" name="Freeform: Shape 432">
              <a:extLst>
                <a:ext uri="{FF2B5EF4-FFF2-40B4-BE49-F238E27FC236}">
                  <a16:creationId xmlns:a16="http://schemas.microsoft.com/office/drawing/2014/main" id="{9E7F590D-CCAE-46F2-8CDC-383BA95F98B2}"/>
                </a:ext>
              </a:extLst>
            </p:cNvPr>
            <p:cNvSpPr/>
            <p:nvPr/>
          </p:nvSpPr>
          <p:spPr>
            <a:xfrm>
              <a:off x="3229114" y="2210839"/>
              <a:ext cx="9330" cy="18660"/>
            </a:xfrm>
            <a:custGeom>
              <a:avLst/>
              <a:gdLst/>
              <a:ahLst/>
              <a:cxnLst/>
              <a:rect l="0" t="0" r="0" b="0"/>
              <a:pathLst>
                <a:path w="9330" h="18660">
                  <a:moveTo>
                    <a:pt x="1048" y="17261"/>
                  </a:moveTo>
                  <a:cubicBezTo>
                    <a:pt x="1514" y="18194"/>
                    <a:pt x="2447" y="19127"/>
                    <a:pt x="3380" y="20060"/>
                  </a:cubicBezTo>
                  <a:cubicBezTo>
                    <a:pt x="4313" y="20993"/>
                    <a:pt x="6646" y="19593"/>
                    <a:pt x="8045" y="17727"/>
                  </a:cubicBezTo>
                  <a:cubicBezTo>
                    <a:pt x="12710" y="12596"/>
                    <a:pt x="12710" y="6531"/>
                    <a:pt x="11777" y="0"/>
                  </a:cubicBezTo>
                  <a:cubicBezTo>
                    <a:pt x="8512" y="0"/>
                    <a:pt x="5713" y="466"/>
                    <a:pt x="3380" y="2799"/>
                  </a:cubicBezTo>
                  <a:cubicBezTo>
                    <a:pt x="581" y="6065"/>
                    <a:pt x="-352" y="9330"/>
                    <a:pt x="115" y="13062"/>
                  </a:cubicBezTo>
                  <a:cubicBezTo>
                    <a:pt x="115" y="14462"/>
                    <a:pt x="115" y="15861"/>
                    <a:pt x="1048" y="17261"/>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4" name="Freeform: Shape 433">
              <a:extLst>
                <a:ext uri="{FF2B5EF4-FFF2-40B4-BE49-F238E27FC236}">
                  <a16:creationId xmlns:a16="http://schemas.microsoft.com/office/drawing/2014/main" id="{E827FB7F-22DC-433F-A12E-1A99D5A63686}"/>
                </a:ext>
              </a:extLst>
            </p:cNvPr>
            <p:cNvSpPr/>
            <p:nvPr/>
          </p:nvSpPr>
          <p:spPr>
            <a:xfrm>
              <a:off x="3244449" y="2143662"/>
              <a:ext cx="4665" cy="9330"/>
            </a:xfrm>
            <a:custGeom>
              <a:avLst/>
              <a:gdLst/>
              <a:ahLst/>
              <a:cxnLst/>
              <a:rect l="0" t="0" r="0" b="0"/>
              <a:pathLst>
                <a:path w="4665" h="9330">
                  <a:moveTo>
                    <a:pt x="4374" y="9330"/>
                  </a:moveTo>
                  <a:cubicBezTo>
                    <a:pt x="4840" y="9330"/>
                    <a:pt x="5773" y="9330"/>
                    <a:pt x="6239" y="8864"/>
                  </a:cubicBezTo>
                  <a:cubicBezTo>
                    <a:pt x="7639" y="7464"/>
                    <a:pt x="8106" y="5598"/>
                    <a:pt x="7172" y="3732"/>
                  </a:cubicBezTo>
                  <a:cubicBezTo>
                    <a:pt x="6239" y="2333"/>
                    <a:pt x="4840" y="1400"/>
                    <a:pt x="3907" y="0"/>
                  </a:cubicBezTo>
                  <a:cubicBezTo>
                    <a:pt x="2974" y="467"/>
                    <a:pt x="2041" y="467"/>
                    <a:pt x="1574" y="933"/>
                  </a:cubicBezTo>
                  <a:cubicBezTo>
                    <a:pt x="175" y="2333"/>
                    <a:pt x="-292" y="4199"/>
                    <a:pt x="175" y="6065"/>
                  </a:cubicBezTo>
                  <a:cubicBezTo>
                    <a:pt x="641" y="7931"/>
                    <a:pt x="2507" y="9330"/>
                    <a:pt x="4374" y="9330"/>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5" name="Freeform: Shape 434">
              <a:extLst>
                <a:ext uri="{FF2B5EF4-FFF2-40B4-BE49-F238E27FC236}">
                  <a16:creationId xmlns:a16="http://schemas.microsoft.com/office/drawing/2014/main" id="{FAC8FE05-395A-4B38-9A41-D8A8F6B9F6E1}"/>
                </a:ext>
              </a:extLst>
            </p:cNvPr>
            <p:cNvSpPr/>
            <p:nvPr/>
          </p:nvSpPr>
          <p:spPr>
            <a:xfrm>
              <a:off x="3185071" y="2269901"/>
              <a:ext cx="4665" cy="4665"/>
            </a:xfrm>
            <a:custGeom>
              <a:avLst/>
              <a:gdLst/>
              <a:ahLst/>
              <a:cxnLst/>
              <a:rect l="0" t="0" r="0" b="0"/>
              <a:pathLst>
                <a:path>
                  <a:moveTo>
                    <a:pt x="3106" y="4382"/>
                  </a:moveTo>
                  <a:cubicBezTo>
                    <a:pt x="3572" y="4382"/>
                    <a:pt x="4038" y="3916"/>
                    <a:pt x="4505" y="3449"/>
                  </a:cubicBezTo>
                  <a:cubicBezTo>
                    <a:pt x="4038" y="2516"/>
                    <a:pt x="3572" y="1117"/>
                    <a:pt x="3106" y="650"/>
                  </a:cubicBezTo>
                  <a:cubicBezTo>
                    <a:pt x="2172" y="-283"/>
                    <a:pt x="773" y="-283"/>
                    <a:pt x="306" y="1117"/>
                  </a:cubicBezTo>
                  <a:cubicBezTo>
                    <a:pt x="-160" y="2050"/>
                    <a:pt x="-160" y="3449"/>
                    <a:pt x="773" y="3916"/>
                  </a:cubicBezTo>
                  <a:cubicBezTo>
                    <a:pt x="773" y="4382"/>
                    <a:pt x="2172" y="4382"/>
                    <a:pt x="3106" y="4382"/>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6" name="Freeform: Shape 435">
              <a:extLst>
                <a:ext uri="{FF2B5EF4-FFF2-40B4-BE49-F238E27FC236}">
                  <a16:creationId xmlns:a16="http://schemas.microsoft.com/office/drawing/2014/main" id="{5C97F609-E999-4923-879C-DF31147F0E88}"/>
                </a:ext>
              </a:extLst>
            </p:cNvPr>
            <p:cNvSpPr/>
            <p:nvPr/>
          </p:nvSpPr>
          <p:spPr>
            <a:xfrm>
              <a:off x="3286143" y="2179674"/>
              <a:ext cx="4665" cy="4665"/>
            </a:xfrm>
            <a:custGeom>
              <a:avLst/>
              <a:gdLst/>
              <a:ahLst/>
              <a:cxnLst/>
              <a:rect l="0" t="0" r="0" b="0"/>
              <a:pathLst>
                <a:path w="4665" h="4665">
                  <a:moveTo>
                    <a:pt x="1866" y="5507"/>
                  </a:moveTo>
                  <a:cubicBezTo>
                    <a:pt x="3732" y="6440"/>
                    <a:pt x="5131" y="5041"/>
                    <a:pt x="6065" y="3641"/>
                  </a:cubicBezTo>
                  <a:cubicBezTo>
                    <a:pt x="6065" y="3175"/>
                    <a:pt x="6531" y="2242"/>
                    <a:pt x="6531" y="1775"/>
                  </a:cubicBezTo>
                  <a:cubicBezTo>
                    <a:pt x="6531" y="376"/>
                    <a:pt x="3732" y="-557"/>
                    <a:pt x="1866" y="376"/>
                  </a:cubicBezTo>
                  <a:cubicBezTo>
                    <a:pt x="933" y="842"/>
                    <a:pt x="0" y="2242"/>
                    <a:pt x="0" y="2708"/>
                  </a:cubicBezTo>
                  <a:cubicBezTo>
                    <a:pt x="0" y="4108"/>
                    <a:pt x="933" y="5507"/>
                    <a:pt x="1866" y="5507"/>
                  </a:cubicBez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7" name="Freeform: Shape 436">
              <a:extLst>
                <a:ext uri="{FF2B5EF4-FFF2-40B4-BE49-F238E27FC236}">
                  <a16:creationId xmlns:a16="http://schemas.microsoft.com/office/drawing/2014/main" id="{DA3363A2-4240-4FB6-8249-7F6F6F9C8A1B}"/>
                </a:ext>
              </a:extLst>
            </p:cNvPr>
            <p:cNvSpPr/>
            <p:nvPr/>
          </p:nvSpPr>
          <p:spPr>
            <a:xfrm>
              <a:off x="3240425" y="2209906"/>
              <a:ext cx="4665" cy="4665"/>
            </a:xfrm>
            <a:custGeom>
              <a:avLst/>
              <a:gdLst/>
              <a:ahLst/>
              <a:cxnLst/>
              <a:rect l="0" t="0" r="0" b="0"/>
              <a:pathLst>
                <a:path>
                  <a:moveTo>
                    <a:pt x="933" y="0"/>
                  </a:moveTo>
                  <a:lnTo>
                    <a:pt x="0" y="466"/>
                  </a:lnTo>
                  <a:cubicBezTo>
                    <a:pt x="0" y="466"/>
                    <a:pt x="0" y="933"/>
                    <a:pt x="0" y="933"/>
                  </a:cubicBezTo>
                  <a:cubicBezTo>
                    <a:pt x="0" y="933"/>
                    <a:pt x="467" y="933"/>
                    <a:pt x="467" y="933"/>
                  </a:cubicBezTo>
                  <a:lnTo>
                    <a:pt x="933" y="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8" name="Freeform: Shape 437">
              <a:extLst>
                <a:ext uri="{FF2B5EF4-FFF2-40B4-BE49-F238E27FC236}">
                  <a16:creationId xmlns:a16="http://schemas.microsoft.com/office/drawing/2014/main" id="{6ECED167-1329-445B-A79A-B304A7CF6881}"/>
                </a:ext>
              </a:extLst>
            </p:cNvPr>
            <p:cNvSpPr/>
            <p:nvPr/>
          </p:nvSpPr>
          <p:spPr>
            <a:xfrm>
              <a:off x="3282411" y="2202442"/>
              <a:ext cx="4665" cy="4665"/>
            </a:xfrm>
            <a:custGeom>
              <a:avLst/>
              <a:gdLst/>
              <a:ahLst/>
              <a:cxnLst/>
              <a:rect l="0" t="0" r="0" b="0"/>
              <a:pathLst>
                <a:path>
                  <a:moveTo>
                    <a:pt x="0" y="1400"/>
                  </a:moveTo>
                  <a:lnTo>
                    <a:pt x="933" y="467"/>
                  </a:lnTo>
                  <a:cubicBezTo>
                    <a:pt x="933" y="467"/>
                    <a:pt x="933" y="0"/>
                    <a:pt x="467" y="0"/>
                  </a:cubicBezTo>
                  <a:cubicBezTo>
                    <a:pt x="467" y="0"/>
                    <a:pt x="467" y="0"/>
                    <a:pt x="467" y="0"/>
                  </a:cubicBezTo>
                  <a:lnTo>
                    <a:pt x="0" y="1400"/>
                  </a:lnTo>
                  <a:close/>
                </a:path>
              </a:pathLst>
            </a:custGeom>
            <a:grpFill/>
            <a:ln w="9525"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39" name="Group 438">
            <a:extLst>
              <a:ext uri="{FF2B5EF4-FFF2-40B4-BE49-F238E27FC236}">
                <a16:creationId xmlns:a16="http://schemas.microsoft.com/office/drawing/2014/main" id="{D4E5CD8A-FAC1-4F62-9CE1-97640D0F6A93}"/>
              </a:ext>
            </a:extLst>
          </p:cNvPr>
          <p:cNvGrpSpPr/>
          <p:nvPr/>
        </p:nvGrpSpPr>
        <p:grpSpPr>
          <a:xfrm>
            <a:off x="239982" y="1683356"/>
            <a:ext cx="316390" cy="316386"/>
            <a:chOff x="6603636" y="2447646"/>
            <a:chExt cx="114579" cy="114579"/>
          </a:xfrm>
        </p:grpSpPr>
        <p:sp>
          <p:nvSpPr>
            <p:cNvPr id="440" name="Oval 439">
              <a:extLst>
                <a:ext uri="{FF2B5EF4-FFF2-40B4-BE49-F238E27FC236}">
                  <a16:creationId xmlns:a16="http://schemas.microsoft.com/office/drawing/2014/main" id="{C1EED954-8145-45C2-9EE4-D9099C660D72}"/>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1" name="Oval 440">
              <a:extLst>
                <a:ext uri="{FF2B5EF4-FFF2-40B4-BE49-F238E27FC236}">
                  <a16:creationId xmlns:a16="http://schemas.microsoft.com/office/drawing/2014/main" id="{48B4BBA8-F807-4D50-86F6-2DFD732709B3}"/>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42" name="Group 441">
            <a:extLst>
              <a:ext uri="{FF2B5EF4-FFF2-40B4-BE49-F238E27FC236}">
                <a16:creationId xmlns:a16="http://schemas.microsoft.com/office/drawing/2014/main" id="{A1605161-E0FB-4104-9F02-D5B49DF6DE6D}"/>
              </a:ext>
            </a:extLst>
          </p:cNvPr>
          <p:cNvGrpSpPr/>
          <p:nvPr/>
        </p:nvGrpSpPr>
        <p:grpSpPr>
          <a:xfrm>
            <a:off x="250145" y="1868306"/>
            <a:ext cx="316390" cy="316386"/>
            <a:chOff x="6603636" y="2447646"/>
            <a:chExt cx="114579" cy="114579"/>
          </a:xfrm>
        </p:grpSpPr>
        <p:sp>
          <p:nvSpPr>
            <p:cNvPr id="443" name="Oval 442">
              <a:extLst>
                <a:ext uri="{FF2B5EF4-FFF2-40B4-BE49-F238E27FC236}">
                  <a16:creationId xmlns:a16="http://schemas.microsoft.com/office/drawing/2014/main" id="{FB572564-245B-454F-8CC2-D4307B6D3E61}"/>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4" name="Oval 443">
              <a:extLst>
                <a:ext uri="{FF2B5EF4-FFF2-40B4-BE49-F238E27FC236}">
                  <a16:creationId xmlns:a16="http://schemas.microsoft.com/office/drawing/2014/main" id="{C1BB730C-8BA9-4940-BF06-6CB1D85E52EF}"/>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45" name="Group 444">
            <a:extLst>
              <a:ext uri="{FF2B5EF4-FFF2-40B4-BE49-F238E27FC236}">
                <a16:creationId xmlns:a16="http://schemas.microsoft.com/office/drawing/2014/main" id="{44299CAB-37D2-46C6-B322-C31F1106C086}"/>
              </a:ext>
            </a:extLst>
          </p:cNvPr>
          <p:cNvGrpSpPr/>
          <p:nvPr/>
        </p:nvGrpSpPr>
        <p:grpSpPr>
          <a:xfrm>
            <a:off x="395908" y="1779838"/>
            <a:ext cx="316390" cy="316386"/>
            <a:chOff x="6603636" y="2447646"/>
            <a:chExt cx="114579" cy="114579"/>
          </a:xfrm>
        </p:grpSpPr>
        <p:sp>
          <p:nvSpPr>
            <p:cNvPr id="446" name="Oval 445">
              <a:extLst>
                <a:ext uri="{FF2B5EF4-FFF2-40B4-BE49-F238E27FC236}">
                  <a16:creationId xmlns:a16="http://schemas.microsoft.com/office/drawing/2014/main" id="{278999C1-17F8-4CB4-88A6-DF795E617589}"/>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47" name="Oval 446">
              <a:extLst>
                <a:ext uri="{FF2B5EF4-FFF2-40B4-BE49-F238E27FC236}">
                  <a16:creationId xmlns:a16="http://schemas.microsoft.com/office/drawing/2014/main" id="{26C086BC-8C46-4A30-BC73-A864EEA42619}"/>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48" name="Group 447">
            <a:extLst>
              <a:ext uri="{FF2B5EF4-FFF2-40B4-BE49-F238E27FC236}">
                <a16:creationId xmlns:a16="http://schemas.microsoft.com/office/drawing/2014/main" id="{E78E6929-3C93-4C33-9FC5-4083CEAB8597}"/>
              </a:ext>
            </a:extLst>
          </p:cNvPr>
          <p:cNvGrpSpPr/>
          <p:nvPr/>
        </p:nvGrpSpPr>
        <p:grpSpPr>
          <a:xfrm>
            <a:off x="1748081" y="1963169"/>
            <a:ext cx="316390" cy="316386"/>
            <a:chOff x="6603636" y="2447646"/>
            <a:chExt cx="114579" cy="114579"/>
          </a:xfrm>
        </p:grpSpPr>
        <p:sp>
          <p:nvSpPr>
            <p:cNvPr id="449" name="Oval 448">
              <a:extLst>
                <a:ext uri="{FF2B5EF4-FFF2-40B4-BE49-F238E27FC236}">
                  <a16:creationId xmlns:a16="http://schemas.microsoft.com/office/drawing/2014/main" id="{21818B7D-95B4-4506-82A9-C474BB8A5AA2}"/>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0" name="Oval 449">
              <a:extLst>
                <a:ext uri="{FF2B5EF4-FFF2-40B4-BE49-F238E27FC236}">
                  <a16:creationId xmlns:a16="http://schemas.microsoft.com/office/drawing/2014/main" id="{1273B7F4-A447-47D4-9FC4-4DAA64EA7511}"/>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51" name="Group 450">
            <a:extLst>
              <a:ext uri="{FF2B5EF4-FFF2-40B4-BE49-F238E27FC236}">
                <a16:creationId xmlns:a16="http://schemas.microsoft.com/office/drawing/2014/main" id="{C02A64D0-1701-4800-94E6-981DDE249D47}"/>
              </a:ext>
            </a:extLst>
          </p:cNvPr>
          <p:cNvGrpSpPr/>
          <p:nvPr/>
        </p:nvGrpSpPr>
        <p:grpSpPr>
          <a:xfrm>
            <a:off x="1640507" y="2197377"/>
            <a:ext cx="316390" cy="316386"/>
            <a:chOff x="6603636" y="2447646"/>
            <a:chExt cx="114579" cy="114579"/>
          </a:xfrm>
        </p:grpSpPr>
        <p:sp>
          <p:nvSpPr>
            <p:cNvPr id="452" name="Oval 451">
              <a:extLst>
                <a:ext uri="{FF2B5EF4-FFF2-40B4-BE49-F238E27FC236}">
                  <a16:creationId xmlns:a16="http://schemas.microsoft.com/office/drawing/2014/main" id="{43FBA04E-04B5-45DA-B7BC-BA32D236D12C}"/>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3" name="Oval 452">
              <a:extLst>
                <a:ext uri="{FF2B5EF4-FFF2-40B4-BE49-F238E27FC236}">
                  <a16:creationId xmlns:a16="http://schemas.microsoft.com/office/drawing/2014/main" id="{2DCB4679-C438-4905-9AF4-4B4875B5EE8D}"/>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54" name="Group 453">
            <a:extLst>
              <a:ext uri="{FF2B5EF4-FFF2-40B4-BE49-F238E27FC236}">
                <a16:creationId xmlns:a16="http://schemas.microsoft.com/office/drawing/2014/main" id="{7452107A-0877-41E2-8743-0785F7AD72FB}"/>
              </a:ext>
            </a:extLst>
          </p:cNvPr>
          <p:cNvGrpSpPr/>
          <p:nvPr/>
        </p:nvGrpSpPr>
        <p:grpSpPr>
          <a:xfrm>
            <a:off x="1504121" y="2071417"/>
            <a:ext cx="316390" cy="316386"/>
            <a:chOff x="6603636" y="2447646"/>
            <a:chExt cx="114579" cy="114579"/>
          </a:xfrm>
        </p:grpSpPr>
        <p:sp>
          <p:nvSpPr>
            <p:cNvPr id="455" name="Oval 454">
              <a:extLst>
                <a:ext uri="{FF2B5EF4-FFF2-40B4-BE49-F238E27FC236}">
                  <a16:creationId xmlns:a16="http://schemas.microsoft.com/office/drawing/2014/main" id="{FA08B3EE-1A56-4EF8-92F9-303B34872656}"/>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6" name="Oval 455">
              <a:extLst>
                <a:ext uri="{FF2B5EF4-FFF2-40B4-BE49-F238E27FC236}">
                  <a16:creationId xmlns:a16="http://schemas.microsoft.com/office/drawing/2014/main" id="{ED407B46-B0C7-4DF3-9259-95486DBD79D4}"/>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57" name="Group 456">
            <a:extLst>
              <a:ext uri="{FF2B5EF4-FFF2-40B4-BE49-F238E27FC236}">
                <a16:creationId xmlns:a16="http://schemas.microsoft.com/office/drawing/2014/main" id="{9C76440C-3AFA-4252-9461-6E1789261624}"/>
              </a:ext>
            </a:extLst>
          </p:cNvPr>
          <p:cNvGrpSpPr/>
          <p:nvPr/>
        </p:nvGrpSpPr>
        <p:grpSpPr>
          <a:xfrm>
            <a:off x="2408633" y="4354073"/>
            <a:ext cx="316390" cy="316386"/>
            <a:chOff x="6603636" y="2447646"/>
            <a:chExt cx="114579" cy="114579"/>
          </a:xfrm>
        </p:grpSpPr>
        <p:sp>
          <p:nvSpPr>
            <p:cNvPr id="458" name="Oval 457">
              <a:extLst>
                <a:ext uri="{FF2B5EF4-FFF2-40B4-BE49-F238E27FC236}">
                  <a16:creationId xmlns:a16="http://schemas.microsoft.com/office/drawing/2014/main" id="{FEC4D19F-F090-46DB-B950-0111BBE95936}"/>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9" name="Oval 458">
              <a:extLst>
                <a:ext uri="{FF2B5EF4-FFF2-40B4-BE49-F238E27FC236}">
                  <a16:creationId xmlns:a16="http://schemas.microsoft.com/office/drawing/2014/main" id="{61A27477-50F9-453E-8449-C365B09FC82C}"/>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60" name="Group 459">
            <a:extLst>
              <a:ext uri="{FF2B5EF4-FFF2-40B4-BE49-F238E27FC236}">
                <a16:creationId xmlns:a16="http://schemas.microsoft.com/office/drawing/2014/main" id="{42EA88B3-F712-4FFD-8197-A8CB96924FFA}"/>
              </a:ext>
            </a:extLst>
          </p:cNvPr>
          <p:cNvGrpSpPr/>
          <p:nvPr/>
        </p:nvGrpSpPr>
        <p:grpSpPr>
          <a:xfrm>
            <a:off x="3713891" y="1599445"/>
            <a:ext cx="316390" cy="316386"/>
            <a:chOff x="6603636" y="2447646"/>
            <a:chExt cx="114579" cy="114579"/>
          </a:xfrm>
        </p:grpSpPr>
        <p:sp>
          <p:nvSpPr>
            <p:cNvPr id="461" name="Oval 460">
              <a:extLst>
                <a:ext uri="{FF2B5EF4-FFF2-40B4-BE49-F238E27FC236}">
                  <a16:creationId xmlns:a16="http://schemas.microsoft.com/office/drawing/2014/main" id="{668010AF-BE3D-438B-A0E4-E9C0DEF96E6A}"/>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2" name="Oval 461">
              <a:extLst>
                <a:ext uri="{FF2B5EF4-FFF2-40B4-BE49-F238E27FC236}">
                  <a16:creationId xmlns:a16="http://schemas.microsoft.com/office/drawing/2014/main" id="{6743843B-9EF5-4ECF-98E5-E784A7CCC6F6}"/>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63" name="Group 462">
            <a:extLst>
              <a:ext uri="{FF2B5EF4-FFF2-40B4-BE49-F238E27FC236}">
                <a16:creationId xmlns:a16="http://schemas.microsoft.com/office/drawing/2014/main" id="{49EE0604-295F-4CD2-BE8B-5898738B4469}"/>
              </a:ext>
            </a:extLst>
          </p:cNvPr>
          <p:cNvGrpSpPr/>
          <p:nvPr/>
        </p:nvGrpSpPr>
        <p:grpSpPr>
          <a:xfrm>
            <a:off x="4061698" y="1720143"/>
            <a:ext cx="316390" cy="316386"/>
            <a:chOff x="6603636" y="2447646"/>
            <a:chExt cx="114579" cy="114579"/>
          </a:xfrm>
        </p:grpSpPr>
        <p:sp>
          <p:nvSpPr>
            <p:cNvPr id="464" name="Oval 463">
              <a:extLst>
                <a:ext uri="{FF2B5EF4-FFF2-40B4-BE49-F238E27FC236}">
                  <a16:creationId xmlns:a16="http://schemas.microsoft.com/office/drawing/2014/main" id="{A8BB7251-44B6-4E8F-9420-7BCAEE966C67}"/>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5" name="Oval 464">
              <a:extLst>
                <a:ext uri="{FF2B5EF4-FFF2-40B4-BE49-F238E27FC236}">
                  <a16:creationId xmlns:a16="http://schemas.microsoft.com/office/drawing/2014/main" id="{7AD5369A-CFE8-48F0-971B-85ADE5F7486F}"/>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66" name="Group 465">
            <a:extLst>
              <a:ext uri="{FF2B5EF4-FFF2-40B4-BE49-F238E27FC236}">
                <a16:creationId xmlns:a16="http://schemas.microsoft.com/office/drawing/2014/main" id="{2C086D41-5BF9-4350-AF28-1F81C6271B10}"/>
              </a:ext>
            </a:extLst>
          </p:cNvPr>
          <p:cNvGrpSpPr/>
          <p:nvPr/>
        </p:nvGrpSpPr>
        <p:grpSpPr>
          <a:xfrm>
            <a:off x="3871131" y="1838348"/>
            <a:ext cx="316390" cy="316386"/>
            <a:chOff x="6603636" y="2447646"/>
            <a:chExt cx="114579" cy="114579"/>
          </a:xfrm>
        </p:grpSpPr>
        <p:sp>
          <p:nvSpPr>
            <p:cNvPr id="467" name="Oval 466">
              <a:extLst>
                <a:ext uri="{FF2B5EF4-FFF2-40B4-BE49-F238E27FC236}">
                  <a16:creationId xmlns:a16="http://schemas.microsoft.com/office/drawing/2014/main" id="{D042C509-1678-4FF6-B36E-B0A261AC95C0}"/>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68" name="Oval 467">
              <a:extLst>
                <a:ext uri="{FF2B5EF4-FFF2-40B4-BE49-F238E27FC236}">
                  <a16:creationId xmlns:a16="http://schemas.microsoft.com/office/drawing/2014/main" id="{66910222-F7D3-4666-8A1C-9765F851E2E2}"/>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69" name="Group 468">
            <a:extLst>
              <a:ext uri="{FF2B5EF4-FFF2-40B4-BE49-F238E27FC236}">
                <a16:creationId xmlns:a16="http://schemas.microsoft.com/office/drawing/2014/main" id="{85CC3478-4A9B-477D-AC1F-9B15CFF7939F}"/>
              </a:ext>
            </a:extLst>
          </p:cNvPr>
          <p:cNvGrpSpPr/>
          <p:nvPr/>
        </p:nvGrpSpPr>
        <p:grpSpPr>
          <a:xfrm>
            <a:off x="3863748" y="1713159"/>
            <a:ext cx="316390" cy="316386"/>
            <a:chOff x="6603636" y="2447646"/>
            <a:chExt cx="114579" cy="114579"/>
          </a:xfrm>
        </p:grpSpPr>
        <p:sp>
          <p:nvSpPr>
            <p:cNvPr id="470" name="Oval 469">
              <a:extLst>
                <a:ext uri="{FF2B5EF4-FFF2-40B4-BE49-F238E27FC236}">
                  <a16:creationId xmlns:a16="http://schemas.microsoft.com/office/drawing/2014/main" id="{6BFA5BBB-B78C-4816-A21F-AE6EA937F44F}"/>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1" name="Oval 470">
              <a:extLst>
                <a:ext uri="{FF2B5EF4-FFF2-40B4-BE49-F238E27FC236}">
                  <a16:creationId xmlns:a16="http://schemas.microsoft.com/office/drawing/2014/main" id="{59B8D804-2275-45D3-BDE4-A4BB7D4D55C1}"/>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72" name="Group 471">
            <a:extLst>
              <a:ext uri="{FF2B5EF4-FFF2-40B4-BE49-F238E27FC236}">
                <a16:creationId xmlns:a16="http://schemas.microsoft.com/office/drawing/2014/main" id="{9815E4BA-425C-4536-ABE3-7ED978E9FE0F}"/>
              </a:ext>
            </a:extLst>
          </p:cNvPr>
          <p:cNvGrpSpPr/>
          <p:nvPr/>
        </p:nvGrpSpPr>
        <p:grpSpPr>
          <a:xfrm>
            <a:off x="6384710" y="2907727"/>
            <a:ext cx="316390" cy="316386"/>
            <a:chOff x="6603636" y="2447646"/>
            <a:chExt cx="114579" cy="114579"/>
          </a:xfrm>
        </p:grpSpPr>
        <p:sp>
          <p:nvSpPr>
            <p:cNvPr id="473" name="Oval 472">
              <a:extLst>
                <a:ext uri="{FF2B5EF4-FFF2-40B4-BE49-F238E27FC236}">
                  <a16:creationId xmlns:a16="http://schemas.microsoft.com/office/drawing/2014/main" id="{D405370B-C885-43BB-B195-77AB4536560E}"/>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4" name="Oval 473">
              <a:extLst>
                <a:ext uri="{FF2B5EF4-FFF2-40B4-BE49-F238E27FC236}">
                  <a16:creationId xmlns:a16="http://schemas.microsoft.com/office/drawing/2014/main" id="{538FDB6F-9D42-4C67-A1C0-2F8166F2F968}"/>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75" name="Group 474">
            <a:extLst>
              <a:ext uri="{FF2B5EF4-FFF2-40B4-BE49-F238E27FC236}">
                <a16:creationId xmlns:a16="http://schemas.microsoft.com/office/drawing/2014/main" id="{319192A3-8CE2-4B29-A915-3C9A73B01C02}"/>
              </a:ext>
            </a:extLst>
          </p:cNvPr>
          <p:cNvGrpSpPr/>
          <p:nvPr/>
        </p:nvGrpSpPr>
        <p:grpSpPr>
          <a:xfrm>
            <a:off x="7302568" y="3457430"/>
            <a:ext cx="316390" cy="316386"/>
            <a:chOff x="6603636" y="2447646"/>
            <a:chExt cx="114579" cy="114579"/>
          </a:xfrm>
        </p:grpSpPr>
        <p:sp>
          <p:nvSpPr>
            <p:cNvPr id="476" name="Oval 475">
              <a:extLst>
                <a:ext uri="{FF2B5EF4-FFF2-40B4-BE49-F238E27FC236}">
                  <a16:creationId xmlns:a16="http://schemas.microsoft.com/office/drawing/2014/main" id="{3E443AC3-4450-44A9-91C4-5E9B08D94B87}"/>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7" name="Oval 476">
              <a:extLst>
                <a:ext uri="{FF2B5EF4-FFF2-40B4-BE49-F238E27FC236}">
                  <a16:creationId xmlns:a16="http://schemas.microsoft.com/office/drawing/2014/main" id="{459575FA-F8D6-4058-9582-96E757D53190}"/>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78" name="Group 477">
            <a:extLst>
              <a:ext uri="{FF2B5EF4-FFF2-40B4-BE49-F238E27FC236}">
                <a16:creationId xmlns:a16="http://schemas.microsoft.com/office/drawing/2014/main" id="{F2C2DB2A-D87F-4DC4-A78C-9DE52FD1180F}"/>
              </a:ext>
            </a:extLst>
          </p:cNvPr>
          <p:cNvGrpSpPr/>
          <p:nvPr/>
        </p:nvGrpSpPr>
        <p:grpSpPr>
          <a:xfrm>
            <a:off x="8387918" y="2222579"/>
            <a:ext cx="316390" cy="316386"/>
            <a:chOff x="6603636" y="2447646"/>
            <a:chExt cx="114579" cy="114579"/>
          </a:xfrm>
        </p:grpSpPr>
        <p:sp>
          <p:nvSpPr>
            <p:cNvPr id="479" name="Oval 478">
              <a:extLst>
                <a:ext uri="{FF2B5EF4-FFF2-40B4-BE49-F238E27FC236}">
                  <a16:creationId xmlns:a16="http://schemas.microsoft.com/office/drawing/2014/main" id="{F4501C8F-40A3-4BFA-9AF8-461157A97C5C}"/>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0" name="Oval 479">
              <a:extLst>
                <a:ext uri="{FF2B5EF4-FFF2-40B4-BE49-F238E27FC236}">
                  <a16:creationId xmlns:a16="http://schemas.microsoft.com/office/drawing/2014/main" id="{C49A0259-BBE5-4B78-B185-0CCC29EF7A19}"/>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81" name="Group 480">
            <a:extLst>
              <a:ext uri="{FF2B5EF4-FFF2-40B4-BE49-F238E27FC236}">
                <a16:creationId xmlns:a16="http://schemas.microsoft.com/office/drawing/2014/main" id="{506DF67F-1CFB-4ACA-989C-64C42AF39216}"/>
              </a:ext>
            </a:extLst>
          </p:cNvPr>
          <p:cNvGrpSpPr/>
          <p:nvPr/>
        </p:nvGrpSpPr>
        <p:grpSpPr>
          <a:xfrm>
            <a:off x="7991938" y="2240673"/>
            <a:ext cx="316390" cy="316386"/>
            <a:chOff x="6603636" y="2447646"/>
            <a:chExt cx="114579" cy="114579"/>
          </a:xfrm>
        </p:grpSpPr>
        <p:sp>
          <p:nvSpPr>
            <p:cNvPr id="482" name="Oval 481">
              <a:extLst>
                <a:ext uri="{FF2B5EF4-FFF2-40B4-BE49-F238E27FC236}">
                  <a16:creationId xmlns:a16="http://schemas.microsoft.com/office/drawing/2014/main" id="{357B551A-4509-4C02-A3C2-5F1E78BE3CA5}"/>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3" name="Oval 482">
              <a:extLst>
                <a:ext uri="{FF2B5EF4-FFF2-40B4-BE49-F238E27FC236}">
                  <a16:creationId xmlns:a16="http://schemas.microsoft.com/office/drawing/2014/main" id="{9FCE997C-D373-477C-9134-8D6095730C8E}"/>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84" name="Group 483">
            <a:extLst>
              <a:ext uri="{FF2B5EF4-FFF2-40B4-BE49-F238E27FC236}">
                <a16:creationId xmlns:a16="http://schemas.microsoft.com/office/drawing/2014/main" id="{FD846F0F-0FFF-4FBD-8643-CD1F67A39D2C}"/>
              </a:ext>
            </a:extLst>
          </p:cNvPr>
          <p:cNvGrpSpPr/>
          <p:nvPr/>
        </p:nvGrpSpPr>
        <p:grpSpPr>
          <a:xfrm>
            <a:off x="7726049" y="2097821"/>
            <a:ext cx="316390" cy="316386"/>
            <a:chOff x="6603636" y="2447646"/>
            <a:chExt cx="114579" cy="114579"/>
          </a:xfrm>
        </p:grpSpPr>
        <p:sp>
          <p:nvSpPr>
            <p:cNvPr id="485" name="Oval 484">
              <a:extLst>
                <a:ext uri="{FF2B5EF4-FFF2-40B4-BE49-F238E27FC236}">
                  <a16:creationId xmlns:a16="http://schemas.microsoft.com/office/drawing/2014/main" id="{C8BA70C0-A949-431C-BDE0-5B34E3E1B0A0}"/>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6" name="Oval 485">
              <a:extLst>
                <a:ext uri="{FF2B5EF4-FFF2-40B4-BE49-F238E27FC236}">
                  <a16:creationId xmlns:a16="http://schemas.microsoft.com/office/drawing/2014/main" id="{9CECF277-64F4-4354-A95B-1CF9BDD04E0B}"/>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87" name="Group 486">
            <a:extLst>
              <a:ext uri="{FF2B5EF4-FFF2-40B4-BE49-F238E27FC236}">
                <a16:creationId xmlns:a16="http://schemas.microsoft.com/office/drawing/2014/main" id="{287EA4F1-3962-4167-B55A-B8CAFC7B6189}"/>
              </a:ext>
            </a:extLst>
          </p:cNvPr>
          <p:cNvGrpSpPr/>
          <p:nvPr/>
        </p:nvGrpSpPr>
        <p:grpSpPr>
          <a:xfrm>
            <a:off x="7556393" y="2173163"/>
            <a:ext cx="316390" cy="316386"/>
            <a:chOff x="6603636" y="2447646"/>
            <a:chExt cx="114579" cy="114579"/>
          </a:xfrm>
        </p:grpSpPr>
        <p:sp>
          <p:nvSpPr>
            <p:cNvPr id="488" name="Oval 487">
              <a:extLst>
                <a:ext uri="{FF2B5EF4-FFF2-40B4-BE49-F238E27FC236}">
                  <a16:creationId xmlns:a16="http://schemas.microsoft.com/office/drawing/2014/main" id="{B0F31D07-712B-43C0-B934-17F7A135D783}"/>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89" name="Oval 488">
              <a:extLst>
                <a:ext uri="{FF2B5EF4-FFF2-40B4-BE49-F238E27FC236}">
                  <a16:creationId xmlns:a16="http://schemas.microsoft.com/office/drawing/2014/main" id="{DDC850A5-E27E-48D8-A503-72C7E971D5F9}"/>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490" name="Group 489">
            <a:extLst>
              <a:ext uri="{FF2B5EF4-FFF2-40B4-BE49-F238E27FC236}">
                <a16:creationId xmlns:a16="http://schemas.microsoft.com/office/drawing/2014/main" id="{59437BF3-BCB3-455A-88D0-ACC09F2355A5}"/>
              </a:ext>
            </a:extLst>
          </p:cNvPr>
          <p:cNvGrpSpPr/>
          <p:nvPr/>
        </p:nvGrpSpPr>
        <p:grpSpPr>
          <a:xfrm>
            <a:off x="8822784" y="4776936"/>
            <a:ext cx="316390" cy="316386"/>
            <a:chOff x="6603636" y="2447646"/>
            <a:chExt cx="114579" cy="114579"/>
          </a:xfrm>
        </p:grpSpPr>
        <p:sp>
          <p:nvSpPr>
            <p:cNvPr id="491" name="Oval 490">
              <a:extLst>
                <a:ext uri="{FF2B5EF4-FFF2-40B4-BE49-F238E27FC236}">
                  <a16:creationId xmlns:a16="http://schemas.microsoft.com/office/drawing/2014/main" id="{C91A11CE-252C-4A3E-B34A-2D0DBD50EFEE}"/>
                </a:ext>
              </a:extLst>
            </p:cNvPr>
            <p:cNvSpPr/>
            <p:nvPr/>
          </p:nvSpPr>
          <p:spPr>
            <a:xfrm>
              <a:off x="6603636" y="2447646"/>
              <a:ext cx="114579" cy="114579"/>
            </a:xfrm>
            <a:prstGeom prst="ellipse">
              <a:avLst/>
            </a:prstGeom>
            <a:solidFill>
              <a:srgbClr val="4F4AF4"/>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92" name="Oval 491">
              <a:extLst>
                <a:ext uri="{FF2B5EF4-FFF2-40B4-BE49-F238E27FC236}">
                  <a16:creationId xmlns:a16="http://schemas.microsoft.com/office/drawing/2014/main" id="{6BF6C617-8C91-4CA1-9BBC-A82F46693269}"/>
                </a:ext>
              </a:extLst>
            </p:cNvPr>
            <p:cNvSpPr/>
            <p:nvPr/>
          </p:nvSpPr>
          <p:spPr>
            <a:xfrm>
              <a:off x="6638066" y="2482076"/>
              <a:ext cx="45719" cy="457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69244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9"/>
                                        </p:tgtEl>
                                        <p:attrNameLst>
                                          <p:attrName>style.visibility</p:attrName>
                                        </p:attrNameLst>
                                      </p:cBhvr>
                                      <p:to>
                                        <p:strVal val="visible"/>
                                      </p:to>
                                    </p:set>
                                    <p:anim calcmode="lin" valueType="num">
                                      <p:cBhvr>
                                        <p:cTn id="7" dur="500" fill="hold"/>
                                        <p:tgtEl>
                                          <p:spTgt spid="439"/>
                                        </p:tgtEl>
                                        <p:attrNameLst>
                                          <p:attrName>ppt_w</p:attrName>
                                        </p:attrNameLst>
                                      </p:cBhvr>
                                      <p:tavLst>
                                        <p:tav tm="0">
                                          <p:val>
                                            <p:fltVal val="0"/>
                                          </p:val>
                                        </p:tav>
                                        <p:tav tm="100000">
                                          <p:val>
                                            <p:strVal val="#ppt_w"/>
                                          </p:val>
                                        </p:tav>
                                      </p:tavLst>
                                    </p:anim>
                                    <p:anim calcmode="lin" valueType="num">
                                      <p:cBhvr>
                                        <p:cTn id="8" dur="500" fill="hold"/>
                                        <p:tgtEl>
                                          <p:spTgt spid="439"/>
                                        </p:tgtEl>
                                        <p:attrNameLst>
                                          <p:attrName>ppt_h</p:attrName>
                                        </p:attrNameLst>
                                      </p:cBhvr>
                                      <p:tavLst>
                                        <p:tav tm="0">
                                          <p:val>
                                            <p:fltVal val="0"/>
                                          </p:val>
                                        </p:tav>
                                        <p:tav tm="100000">
                                          <p:val>
                                            <p:strVal val="#ppt_h"/>
                                          </p:val>
                                        </p:tav>
                                      </p:tavLst>
                                    </p:anim>
                                    <p:animEffect transition="in" filter="fade">
                                      <p:cBhvr>
                                        <p:cTn id="9" dur="500"/>
                                        <p:tgtEl>
                                          <p:spTgt spid="439"/>
                                        </p:tgtEl>
                                      </p:cBhvr>
                                    </p:animEffect>
                                  </p:childTnLst>
                                </p:cTn>
                              </p:par>
                              <p:par>
                                <p:cTn id="10" presetID="53" presetClass="entr" presetSubtype="16" fill="hold" nodeType="withEffect">
                                  <p:stCondLst>
                                    <p:cond delay="50"/>
                                  </p:stCondLst>
                                  <p:childTnLst>
                                    <p:set>
                                      <p:cBhvr>
                                        <p:cTn id="11" dur="1" fill="hold">
                                          <p:stCondLst>
                                            <p:cond delay="0"/>
                                          </p:stCondLst>
                                        </p:cTn>
                                        <p:tgtEl>
                                          <p:spTgt spid="445"/>
                                        </p:tgtEl>
                                        <p:attrNameLst>
                                          <p:attrName>style.visibility</p:attrName>
                                        </p:attrNameLst>
                                      </p:cBhvr>
                                      <p:to>
                                        <p:strVal val="visible"/>
                                      </p:to>
                                    </p:set>
                                    <p:anim calcmode="lin" valueType="num">
                                      <p:cBhvr>
                                        <p:cTn id="12" dur="500" fill="hold"/>
                                        <p:tgtEl>
                                          <p:spTgt spid="445"/>
                                        </p:tgtEl>
                                        <p:attrNameLst>
                                          <p:attrName>ppt_w</p:attrName>
                                        </p:attrNameLst>
                                      </p:cBhvr>
                                      <p:tavLst>
                                        <p:tav tm="0">
                                          <p:val>
                                            <p:fltVal val="0"/>
                                          </p:val>
                                        </p:tav>
                                        <p:tav tm="100000">
                                          <p:val>
                                            <p:strVal val="#ppt_w"/>
                                          </p:val>
                                        </p:tav>
                                      </p:tavLst>
                                    </p:anim>
                                    <p:anim calcmode="lin" valueType="num">
                                      <p:cBhvr>
                                        <p:cTn id="13" dur="500" fill="hold"/>
                                        <p:tgtEl>
                                          <p:spTgt spid="445"/>
                                        </p:tgtEl>
                                        <p:attrNameLst>
                                          <p:attrName>ppt_h</p:attrName>
                                        </p:attrNameLst>
                                      </p:cBhvr>
                                      <p:tavLst>
                                        <p:tav tm="0">
                                          <p:val>
                                            <p:fltVal val="0"/>
                                          </p:val>
                                        </p:tav>
                                        <p:tav tm="100000">
                                          <p:val>
                                            <p:strVal val="#ppt_h"/>
                                          </p:val>
                                        </p:tav>
                                      </p:tavLst>
                                    </p:anim>
                                    <p:animEffect transition="in" filter="fade">
                                      <p:cBhvr>
                                        <p:cTn id="14" dur="500"/>
                                        <p:tgtEl>
                                          <p:spTgt spid="445"/>
                                        </p:tgtEl>
                                      </p:cBhvr>
                                    </p:animEffect>
                                  </p:childTnLst>
                                </p:cTn>
                              </p:par>
                              <p:par>
                                <p:cTn id="15" presetID="53" presetClass="entr" presetSubtype="16" fill="hold" nodeType="withEffect">
                                  <p:stCondLst>
                                    <p:cond delay="100"/>
                                  </p:stCondLst>
                                  <p:childTnLst>
                                    <p:set>
                                      <p:cBhvr>
                                        <p:cTn id="16" dur="1" fill="hold">
                                          <p:stCondLst>
                                            <p:cond delay="0"/>
                                          </p:stCondLst>
                                        </p:cTn>
                                        <p:tgtEl>
                                          <p:spTgt spid="448"/>
                                        </p:tgtEl>
                                        <p:attrNameLst>
                                          <p:attrName>style.visibility</p:attrName>
                                        </p:attrNameLst>
                                      </p:cBhvr>
                                      <p:to>
                                        <p:strVal val="visible"/>
                                      </p:to>
                                    </p:set>
                                    <p:anim calcmode="lin" valueType="num">
                                      <p:cBhvr>
                                        <p:cTn id="17" dur="500" fill="hold"/>
                                        <p:tgtEl>
                                          <p:spTgt spid="448"/>
                                        </p:tgtEl>
                                        <p:attrNameLst>
                                          <p:attrName>ppt_w</p:attrName>
                                        </p:attrNameLst>
                                      </p:cBhvr>
                                      <p:tavLst>
                                        <p:tav tm="0">
                                          <p:val>
                                            <p:fltVal val="0"/>
                                          </p:val>
                                        </p:tav>
                                        <p:tav tm="100000">
                                          <p:val>
                                            <p:strVal val="#ppt_w"/>
                                          </p:val>
                                        </p:tav>
                                      </p:tavLst>
                                    </p:anim>
                                    <p:anim calcmode="lin" valueType="num">
                                      <p:cBhvr>
                                        <p:cTn id="18" dur="500" fill="hold"/>
                                        <p:tgtEl>
                                          <p:spTgt spid="448"/>
                                        </p:tgtEl>
                                        <p:attrNameLst>
                                          <p:attrName>ppt_h</p:attrName>
                                        </p:attrNameLst>
                                      </p:cBhvr>
                                      <p:tavLst>
                                        <p:tav tm="0">
                                          <p:val>
                                            <p:fltVal val="0"/>
                                          </p:val>
                                        </p:tav>
                                        <p:tav tm="100000">
                                          <p:val>
                                            <p:strVal val="#ppt_h"/>
                                          </p:val>
                                        </p:tav>
                                      </p:tavLst>
                                    </p:anim>
                                    <p:animEffect transition="in" filter="fade">
                                      <p:cBhvr>
                                        <p:cTn id="19" dur="500"/>
                                        <p:tgtEl>
                                          <p:spTgt spid="448"/>
                                        </p:tgtEl>
                                      </p:cBhvr>
                                    </p:animEffect>
                                  </p:childTnLst>
                                </p:cTn>
                              </p:par>
                              <p:par>
                                <p:cTn id="20" presetID="53" presetClass="entr" presetSubtype="16" fill="hold" nodeType="withEffect">
                                  <p:stCondLst>
                                    <p:cond delay="150"/>
                                  </p:stCondLst>
                                  <p:childTnLst>
                                    <p:set>
                                      <p:cBhvr>
                                        <p:cTn id="21" dur="1" fill="hold">
                                          <p:stCondLst>
                                            <p:cond delay="0"/>
                                          </p:stCondLst>
                                        </p:cTn>
                                        <p:tgtEl>
                                          <p:spTgt spid="484"/>
                                        </p:tgtEl>
                                        <p:attrNameLst>
                                          <p:attrName>style.visibility</p:attrName>
                                        </p:attrNameLst>
                                      </p:cBhvr>
                                      <p:to>
                                        <p:strVal val="visible"/>
                                      </p:to>
                                    </p:set>
                                    <p:anim calcmode="lin" valueType="num">
                                      <p:cBhvr>
                                        <p:cTn id="22" dur="500" fill="hold"/>
                                        <p:tgtEl>
                                          <p:spTgt spid="484"/>
                                        </p:tgtEl>
                                        <p:attrNameLst>
                                          <p:attrName>ppt_w</p:attrName>
                                        </p:attrNameLst>
                                      </p:cBhvr>
                                      <p:tavLst>
                                        <p:tav tm="0">
                                          <p:val>
                                            <p:fltVal val="0"/>
                                          </p:val>
                                        </p:tav>
                                        <p:tav tm="100000">
                                          <p:val>
                                            <p:strVal val="#ppt_w"/>
                                          </p:val>
                                        </p:tav>
                                      </p:tavLst>
                                    </p:anim>
                                    <p:anim calcmode="lin" valueType="num">
                                      <p:cBhvr>
                                        <p:cTn id="23" dur="500" fill="hold"/>
                                        <p:tgtEl>
                                          <p:spTgt spid="484"/>
                                        </p:tgtEl>
                                        <p:attrNameLst>
                                          <p:attrName>ppt_h</p:attrName>
                                        </p:attrNameLst>
                                      </p:cBhvr>
                                      <p:tavLst>
                                        <p:tav tm="0">
                                          <p:val>
                                            <p:fltVal val="0"/>
                                          </p:val>
                                        </p:tav>
                                        <p:tav tm="100000">
                                          <p:val>
                                            <p:strVal val="#ppt_h"/>
                                          </p:val>
                                        </p:tav>
                                      </p:tavLst>
                                    </p:anim>
                                    <p:animEffect transition="in" filter="fade">
                                      <p:cBhvr>
                                        <p:cTn id="24" dur="500"/>
                                        <p:tgtEl>
                                          <p:spTgt spid="484"/>
                                        </p:tgtEl>
                                      </p:cBhvr>
                                    </p:animEffect>
                                  </p:childTnLst>
                                </p:cTn>
                              </p:par>
                              <p:par>
                                <p:cTn id="25" presetID="53" presetClass="entr" presetSubtype="16" fill="hold" nodeType="withEffect">
                                  <p:stCondLst>
                                    <p:cond delay="200"/>
                                  </p:stCondLst>
                                  <p:childTnLst>
                                    <p:set>
                                      <p:cBhvr>
                                        <p:cTn id="26" dur="1" fill="hold">
                                          <p:stCondLst>
                                            <p:cond delay="0"/>
                                          </p:stCondLst>
                                        </p:cTn>
                                        <p:tgtEl>
                                          <p:spTgt spid="466"/>
                                        </p:tgtEl>
                                        <p:attrNameLst>
                                          <p:attrName>style.visibility</p:attrName>
                                        </p:attrNameLst>
                                      </p:cBhvr>
                                      <p:to>
                                        <p:strVal val="visible"/>
                                      </p:to>
                                    </p:set>
                                    <p:anim calcmode="lin" valueType="num">
                                      <p:cBhvr>
                                        <p:cTn id="27" dur="500" fill="hold"/>
                                        <p:tgtEl>
                                          <p:spTgt spid="466"/>
                                        </p:tgtEl>
                                        <p:attrNameLst>
                                          <p:attrName>ppt_w</p:attrName>
                                        </p:attrNameLst>
                                      </p:cBhvr>
                                      <p:tavLst>
                                        <p:tav tm="0">
                                          <p:val>
                                            <p:fltVal val="0"/>
                                          </p:val>
                                        </p:tav>
                                        <p:tav tm="100000">
                                          <p:val>
                                            <p:strVal val="#ppt_w"/>
                                          </p:val>
                                        </p:tav>
                                      </p:tavLst>
                                    </p:anim>
                                    <p:anim calcmode="lin" valueType="num">
                                      <p:cBhvr>
                                        <p:cTn id="28" dur="500" fill="hold"/>
                                        <p:tgtEl>
                                          <p:spTgt spid="466"/>
                                        </p:tgtEl>
                                        <p:attrNameLst>
                                          <p:attrName>ppt_h</p:attrName>
                                        </p:attrNameLst>
                                      </p:cBhvr>
                                      <p:tavLst>
                                        <p:tav tm="0">
                                          <p:val>
                                            <p:fltVal val="0"/>
                                          </p:val>
                                        </p:tav>
                                        <p:tav tm="100000">
                                          <p:val>
                                            <p:strVal val="#ppt_h"/>
                                          </p:val>
                                        </p:tav>
                                      </p:tavLst>
                                    </p:anim>
                                    <p:animEffect transition="in" filter="fade">
                                      <p:cBhvr>
                                        <p:cTn id="29" dur="500"/>
                                        <p:tgtEl>
                                          <p:spTgt spid="466"/>
                                        </p:tgtEl>
                                      </p:cBhvr>
                                    </p:animEffect>
                                  </p:childTnLst>
                                </p:cTn>
                              </p:par>
                              <p:par>
                                <p:cTn id="30" presetID="53" presetClass="entr" presetSubtype="16" fill="hold" nodeType="withEffect">
                                  <p:stCondLst>
                                    <p:cond delay="250"/>
                                  </p:stCondLst>
                                  <p:childTnLst>
                                    <p:set>
                                      <p:cBhvr>
                                        <p:cTn id="31" dur="1" fill="hold">
                                          <p:stCondLst>
                                            <p:cond delay="0"/>
                                          </p:stCondLst>
                                        </p:cTn>
                                        <p:tgtEl>
                                          <p:spTgt spid="451"/>
                                        </p:tgtEl>
                                        <p:attrNameLst>
                                          <p:attrName>style.visibility</p:attrName>
                                        </p:attrNameLst>
                                      </p:cBhvr>
                                      <p:to>
                                        <p:strVal val="visible"/>
                                      </p:to>
                                    </p:set>
                                    <p:anim calcmode="lin" valueType="num">
                                      <p:cBhvr>
                                        <p:cTn id="32" dur="500" fill="hold"/>
                                        <p:tgtEl>
                                          <p:spTgt spid="451"/>
                                        </p:tgtEl>
                                        <p:attrNameLst>
                                          <p:attrName>ppt_w</p:attrName>
                                        </p:attrNameLst>
                                      </p:cBhvr>
                                      <p:tavLst>
                                        <p:tav tm="0">
                                          <p:val>
                                            <p:fltVal val="0"/>
                                          </p:val>
                                        </p:tav>
                                        <p:tav tm="100000">
                                          <p:val>
                                            <p:strVal val="#ppt_w"/>
                                          </p:val>
                                        </p:tav>
                                      </p:tavLst>
                                    </p:anim>
                                    <p:anim calcmode="lin" valueType="num">
                                      <p:cBhvr>
                                        <p:cTn id="33" dur="500" fill="hold"/>
                                        <p:tgtEl>
                                          <p:spTgt spid="451"/>
                                        </p:tgtEl>
                                        <p:attrNameLst>
                                          <p:attrName>ppt_h</p:attrName>
                                        </p:attrNameLst>
                                      </p:cBhvr>
                                      <p:tavLst>
                                        <p:tav tm="0">
                                          <p:val>
                                            <p:fltVal val="0"/>
                                          </p:val>
                                        </p:tav>
                                        <p:tav tm="100000">
                                          <p:val>
                                            <p:strVal val="#ppt_h"/>
                                          </p:val>
                                        </p:tav>
                                      </p:tavLst>
                                    </p:anim>
                                    <p:animEffect transition="in" filter="fade">
                                      <p:cBhvr>
                                        <p:cTn id="34" dur="500"/>
                                        <p:tgtEl>
                                          <p:spTgt spid="451"/>
                                        </p:tgtEl>
                                      </p:cBhvr>
                                    </p:animEffect>
                                  </p:childTnLst>
                                </p:cTn>
                              </p:par>
                              <p:par>
                                <p:cTn id="35" presetID="53" presetClass="entr" presetSubtype="16" fill="hold" nodeType="withEffect">
                                  <p:stCondLst>
                                    <p:cond delay="300"/>
                                  </p:stCondLst>
                                  <p:childTnLst>
                                    <p:set>
                                      <p:cBhvr>
                                        <p:cTn id="36" dur="1" fill="hold">
                                          <p:stCondLst>
                                            <p:cond delay="0"/>
                                          </p:stCondLst>
                                        </p:cTn>
                                        <p:tgtEl>
                                          <p:spTgt spid="454"/>
                                        </p:tgtEl>
                                        <p:attrNameLst>
                                          <p:attrName>style.visibility</p:attrName>
                                        </p:attrNameLst>
                                      </p:cBhvr>
                                      <p:to>
                                        <p:strVal val="visible"/>
                                      </p:to>
                                    </p:set>
                                    <p:anim calcmode="lin" valueType="num">
                                      <p:cBhvr>
                                        <p:cTn id="37" dur="500" fill="hold"/>
                                        <p:tgtEl>
                                          <p:spTgt spid="454"/>
                                        </p:tgtEl>
                                        <p:attrNameLst>
                                          <p:attrName>ppt_w</p:attrName>
                                        </p:attrNameLst>
                                      </p:cBhvr>
                                      <p:tavLst>
                                        <p:tav tm="0">
                                          <p:val>
                                            <p:fltVal val="0"/>
                                          </p:val>
                                        </p:tav>
                                        <p:tav tm="100000">
                                          <p:val>
                                            <p:strVal val="#ppt_w"/>
                                          </p:val>
                                        </p:tav>
                                      </p:tavLst>
                                    </p:anim>
                                    <p:anim calcmode="lin" valueType="num">
                                      <p:cBhvr>
                                        <p:cTn id="38" dur="500" fill="hold"/>
                                        <p:tgtEl>
                                          <p:spTgt spid="454"/>
                                        </p:tgtEl>
                                        <p:attrNameLst>
                                          <p:attrName>ppt_h</p:attrName>
                                        </p:attrNameLst>
                                      </p:cBhvr>
                                      <p:tavLst>
                                        <p:tav tm="0">
                                          <p:val>
                                            <p:fltVal val="0"/>
                                          </p:val>
                                        </p:tav>
                                        <p:tav tm="100000">
                                          <p:val>
                                            <p:strVal val="#ppt_h"/>
                                          </p:val>
                                        </p:tav>
                                      </p:tavLst>
                                    </p:anim>
                                    <p:animEffect transition="in" filter="fade">
                                      <p:cBhvr>
                                        <p:cTn id="39" dur="500"/>
                                        <p:tgtEl>
                                          <p:spTgt spid="454"/>
                                        </p:tgtEl>
                                      </p:cBhvr>
                                    </p:animEffect>
                                  </p:childTnLst>
                                </p:cTn>
                              </p:par>
                              <p:par>
                                <p:cTn id="40" presetID="53" presetClass="entr" presetSubtype="16" fill="hold" nodeType="withEffect">
                                  <p:stCondLst>
                                    <p:cond delay="350"/>
                                  </p:stCondLst>
                                  <p:childTnLst>
                                    <p:set>
                                      <p:cBhvr>
                                        <p:cTn id="41" dur="1" fill="hold">
                                          <p:stCondLst>
                                            <p:cond delay="0"/>
                                          </p:stCondLst>
                                        </p:cTn>
                                        <p:tgtEl>
                                          <p:spTgt spid="460"/>
                                        </p:tgtEl>
                                        <p:attrNameLst>
                                          <p:attrName>style.visibility</p:attrName>
                                        </p:attrNameLst>
                                      </p:cBhvr>
                                      <p:to>
                                        <p:strVal val="visible"/>
                                      </p:to>
                                    </p:set>
                                    <p:anim calcmode="lin" valueType="num">
                                      <p:cBhvr>
                                        <p:cTn id="42" dur="500" fill="hold"/>
                                        <p:tgtEl>
                                          <p:spTgt spid="460"/>
                                        </p:tgtEl>
                                        <p:attrNameLst>
                                          <p:attrName>ppt_w</p:attrName>
                                        </p:attrNameLst>
                                      </p:cBhvr>
                                      <p:tavLst>
                                        <p:tav tm="0">
                                          <p:val>
                                            <p:fltVal val="0"/>
                                          </p:val>
                                        </p:tav>
                                        <p:tav tm="100000">
                                          <p:val>
                                            <p:strVal val="#ppt_w"/>
                                          </p:val>
                                        </p:tav>
                                      </p:tavLst>
                                    </p:anim>
                                    <p:anim calcmode="lin" valueType="num">
                                      <p:cBhvr>
                                        <p:cTn id="43" dur="500" fill="hold"/>
                                        <p:tgtEl>
                                          <p:spTgt spid="460"/>
                                        </p:tgtEl>
                                        <p:attrNameLst>
                                          <p:attrName>ppt_h</p:attrName>
                                        </p:attrNameLst>
                                      </p:cBhvr>
                                      <p:tavLst>
                                        <p:tav tm="0">
                                          <p:val>
                                            <p:fltVal val="0"/>
                                          </p:val>
                                        </p:tav>
                                        <p:tav tm="100000">
                                          <p:val>
                                            <p:strVal val="#ppt_h"/>
                                          </p:val>
                                        </p:tav>
                                      </p:tavLst>
                                    </p:anim>
                                    <p:animEffect transition="in" filter="fade">
                                      <p:cBhvr>
                                        <p:cTn id="44" dur="500"/>
                                        <p:tgtEl>
                                          <p:spTgt spid="460"/>
                                        </p:tgtEl>
                                      </p:cBhvr>
                                    </p:animEffect>
                                  </p:childTnLst>
                                </p:cTn>
                              </p:par>
                              <p:par>
                                <p:cTn id="45" presetID="53" presetClass="entr" presetSubtype="16" fill="hold" nodeType="withEffect">
                                  <p:stCondLst>
                                    <p:cond delay="400"/>
                                  </p:stCondLst>
                                  <p:childTnLst>
                                    <p:set>
                                      <p:cBhvr>
                                        <p:cTn id="46" dur="1" fill="hold">
                                          <p:stCondLst>
                                            <p:cond delay="0"/>
                                          </p:stCondLst>
                                        </p:cTn>
                                        <p:tgtEl>
                                          <p:spTgt spid="457"/>
                                        </p:tgtEl>
                                        <p:attrNameLst>
                                          <p:attrName>style.visibility</p:attrName>
                                        </p:attrNameLst>
                                      </p:cBhvr>
                                      <p:to>
                                        <p:strVal val="visible"/>
                                      </p:to>
                                    </p:set>
                                    <p:anim calcmode="lin" valueType="num">
                                      <p:cBhvr>
                                        <p:cTn id="47" dur="500" fill="hold"/>
                                        <p:tgtEl>
                                          <p:spTgt spid="457"/>
                                        </p:tgtEl>
                                        <p:attrNameLst>
                                          <p:attrName>ppt_w</p:attrName>
                                        </p:attrNameLst>
                                      </p:cBhvr>
                                      <p:tavLst>
                                        <p:tav tm="0">
                                          <p:val>
                                            <p:fltVal val="0"/>
                                          </p:val>
                                        </p:tav>
                                        <p:tav tm="100000">
                                          <p:val>
                                            <p:strVal val="#ppt_w"/>
                                          </p:val>
                                        </p:tav>
                                      </p:tavLst>
                                    </p:anim>
                                    <p:anim calcmode="lin" valueType="num">
                                      <p:cBhvr>
                                        <p:cTn id="48" dur="500" fill="hold"/>
                                        <p:tgtEl>
                                          <p:spTgt spid="457"/>
                                        </p:tgtEl>
                                        <p:attrNameLst>
                                          <p:attrName>ppt_h</p:attrName>
                                        </p:attrNameLst>
                                      </p:cBhvr>
                                      <p:tavLst>
                                        <p:tav tm="0">
                                          <p:val>
                                            <p:fltVal val="0"/>
                                          </p:val>
                                        </p:tav>
                                        <p:tav tm="100000">
                                          <p:val>
                                            <p:strVal val="#ppt_h"/>
                                          </p:val>
                                        </p:tav>
                                      </p:tavLst>
                                    </p:anim>
                                    <p:animEffect transition="in" filter="fade">
                                      <p:cBhvr>
                                        <p:cTn id="49" dur="500"/>
                                        <p:tgtEl>
                                          <p:spTgt spid="457"/>
                                        </p:tgtEl>
                                      </p:cBhvr>
                                    </p:animEffect>
                                  </p:childTnLst>
                                </p:cTn>
                              </p:par>
                              <p:par>
                                <p:cTn id="50" presetID="53" presetClass="entr" presetSubtype="16" fill="hold" nodeType="withEffect">
                                  <p:stCondLst>
                                    <p:cond delay="450"/>
                                  </p:stCondLst>
                                  <p:childTnLst>
                                    <p:set>
                                      <p:cBhvr>
                                        <p:cTn id="51" dur="1" fill="hold">
                                          <p:stCondLst>
                                            <p:cond delay="0"/>
                                          </p:stCondLst>
                                        </p:cTn>
                                        <p:tgtEl>
                                          <p:spTgt spid="469"/>
                                        </p:tgtEl>
                                        <p:attrNameLst>
                                          <p:attrName>style.visibility</p:attrName>
                                        </p:attrNameLst>
                                      </p:cBhvr>
                                      <p:to>
                                        <p:strVal val="visible"/>
                                      </p:to>
                                    </p:set>
                                    <p:anim calcmode="lin" valueType="num">
                                      <p:cBhvr>
                                        <p:cTn id="52" dur="500" fill="hold"/>
                                        <p:tgtEl>
                                          <p:spTgt spid="469"/>
                                        </p:tgtEl>
                                        <p:attrNameLst>
                                          <p:attrName>ppt_w</p:attrName>
                                        </p:attrNameLst>
                                      </p:cBhvr>
                                      <p:tavLst>
                                        <p:tav tm="0">
                                          <p:val>
                                            <p:fltVal val="0"/>
                                          </p:val>
                                        </p:tav>
                                        <p:tav tm="100000">
                                          <p:val>
                                            <p:strVal val="#ppt_w"/>
                                          </p:val>
                                        </p:tav>
                                      </p:tavLst>
                                    </p:anim>
                                    <p:anim calcmode="lin" valueType="num">
                                      <p:cBhvr>
                                        <p:cTn id="53" dur="500" fill="hold"/>
                                        <p:tgtEl>
                                          <p:spTgt spid="469"/>
                                        </p:tgtEl>
                                        <p:attrNameLst>
                                          <p:attrName>ppt_h</p:attrName>
                                        </p:attrNameLst>
                                      </p:cBhvr>
                                      <p:tavLst>
                                        <p:tav tm="0">
                                          <p:val>
                                            <p:fltVal val="0"/>
                                          </p:val>
                                        </p:tav>
                                        <p:tav tm="100000">
                                          <p:val>
                                            <p:strVal val="#ppt_h"/>
                                          </p:val>
                                        </p:tav>
                                      </p:tavLst>
                                    </p:anim>
                                    <p:animEffect transition="in" filter="fade">
                                      <p:cBhvr>
                                        <p:cTn id="54" dur="500"/>
                                        <p:tgtEl>
                                          <p:spTgt spid="469"/>
                                        </p:tgtEl>
                                      </p:cBhvr>
                                    </p:animEffect>
                                  </p:childTnLst>
                                </p:cTn>
                              </p:par>
                              <p:par>
                                <p:cTn id="55" presetID="53" presetClass="entr" presetSubtype="16" fill="hold" nodeType="withEffect">
                                  <p:stCondLst>
                                    <p:cond delay="500"/>
                                  </p:stCondLst>
                                  <p:childTnLst>
                                    <p:set>
                                      <p:cBhvr>
                                        <p:cTn id="56" dur="1" fill="hold">
                                          <p:stCondLst>
                                            <p:cond delay="0"/>
                                          </p:stCondLst>
                                        </p:cTn>
                                        <p:tgtEl>
                                          <p:spTgt spid="478"/>
                                        </p:tgtEl>
                                        <p:attrNameLst>
                                          <p:attrName>style.visibility</p:attrName>
                                        </p:attrNameLst>
                                      </p:cBhvr>
                                      <p:to>
                                        <p:strVal val="visible"/>
                                      </p:to>
                                    </p:set>
                                    <p:anim calcmode="lin" valueType="num">
                                      <p:cBhvr>
                                        <p:cTn id="57" dur="500" fill="hold"/>
                                        <p:tgtEl>
                                          <p:spTgt spid="478"/>
                                        </p:tgtEl>
                                        <p:attrNameLst>
                                          <p:attrName>ppt_w</p:attrName>
                                        </p:attrNameLst>
                                      </p:cBhvr>
                                      <p:tavLst>
                                        <p:tav tm="0">
                                          <p:val>
                                            <p:fltVal val="0"/>
                                          </p:val>
                                        </p:tav>
                                        <p:tav tm="100000">
                                          <p:val>
                                            <p:strVal val="#ppt_w"/>
                                          </p:val>
                                        </p:tav>
                                      </p:tavLst>
                                    </p:anim>
                                    <p:anim calcmode="lin" valueType="num">
                                      <p:cBhvr>
                                        <p:cTn id="58" dur="500" fill="hold"/>
                                        <p:tgtEl>
                                          <p:spTgt spid="478"/>
                                        </p:tgtEl>
                                        <p:attrNameLst>
                                          <p:attrName>ppt_h</p:attrName>
                                        </p:attrNameLst>
                                      </p:cBhvr>
                                      <p:tavLst>
                                        <p:tav tm="0">
                                          <p:val>
                                            <p:fltVal val="0"/>
                                          </p:val>
                                        </p:tav>
                                        <p:tav tm="100000">
                                          <p:val>
                                            <p:strVal val="#ppt_h"/>
                                          </p:val>
                                        </p:tav>
                                      </p:tavLst>
                                    </p:anim>
                                    <p:animEffect transition="in" filter="fade">
                                      <p:cBhvr>
                                        <p:cTn id="59" dur="500"/>
                                        <p:tgtEl>
                                          <p:spTgt spid="478"/>
                                        </p:tgtEl>
                                      </p:cBhvr>
                                    </p:animEffect>
                                  </p:childTnLst>
                                </p:cTn>
                              </p:par>
                              <p:par>
                                <p:cTn id="60" presetID="53" presetClass="entr" presetSubtype="16" fill="hold" nodeType="withEffect">
                                  <p:stCondLst>
                                    <p:cond delay="550"/>
                                  </p:stCondLst>
                                  <p:childTnLst>
                                    <p:set>
                                      <p:cBhvr>
                                        <p:cTn id="61" dur="1" fill="hold">
                                          <p:stCondLst>
                                            <p:cond delay="0"/>
                                          </p:stCondLst>
                                        </p:cTn>
                                        <p:tgtEl>
                                          <p:spTgt spid="475"/>
                                        </p:tgtEl>
                                        <p:attrNameLst>
                                          <p:attrName>style.visibility</p:attrName>
                                        </p:attrNameLst>
                                      </p:cBhvr>
                                      <p:to>
                                        <p:strVal val="visible"/>
                                      </p:to>
                                    </p:set>
                                    <p:anim calcmode="lin" valueType="num">
                                      <p:cBhvr>
                                        <p:cTn id="62" dur="500" fill="hold"/>
                                        <p:tgtEl>
                                          <p:spTgt spid="475"/>
                                        </p:tgtEl>
                                        <p:attrNameLst>
                                          <p:attrName>ppt_w</p:attrName>
                                        </p:attrNameLst>
                                      </p:cBhvr>
                                      <p:tavLst>
                                        <p:tav tm="0">
                                          <p:val>
                                            <p:fltVal val="0"/>
                                          </p:val>
                                        </p:tav>
                                        <p:tav tm="100000">
                                          <p:val>
                                            <p:strVal val="#ppt_w"/>
                                          </p:val>
                                        </p:tav>
                                      </p:tavLst>
                                    </p:anim>
                                    <p:anim calcmode="lin" valueType="num">
                                      <p:cBhvr>
                                        <p:cTn id="63" dur="500" fill="hold"/>
                                        <p:tgtEl>
                                          <p:spTgt spid="475"/>
                                        </p:tgtEl>
                                        <p:attrNameLst>
                                          <p:attrName>ppt_h</p:attrName>
                                        </p:attrNameLst>
                                      </p:cBhvr>
                                      <p:tavLst>
                                        <p:tav tm="0">
                                          <p:val>
                                            <p:fltVal val="0"/>
                                          </p:val>
                                        </p:tav>
                                        <p:tav tm="100000">
                                          <p:val>
                                            <p:strVal val="#ppt_h"/>
                                          </p:val>
                                        </p:tav>
                                      </p:tavLst>
                                    </p:anim>
                                    <p:animEffect transition="in" filter="fade">
                                      <p:cBhvr>
                                        <p:cTn id="64" dur="500"/>
                                        <p:tgtEl>
                                          <p:spTgt spid="475"/>
                                        </p:tgtEl>
                                      </p:cBhvr>
                                    </p:animEffect>
                                  </p:childTnLst>
                                </p:cTn>
                              </p:par>
                              <p:par>
                                <p:cTn id="65" presetID="53" presetClass="entr" presetSubtype="16" fill="hold" nodeType="withEffect">
                                  <p:stCondLst>
                                    <p:cond delay="600"/>
                                  </p:stCondLst>
                                  <p:childTnLst>
                                    <p:set>
                                      <p:cBhvr>
                                        <p:cTn id="66" dur="1" fill="hold">
                                          <p:stCondLst>
                                            <p:cond delay="0"/>
                                          </p:stCondLst>
                                        </p:cTn>
                                        <p:tgtEl>
                                          <p:spTgt spid="442"/>
                                        </p:tgtEl>
                                        <p:attrNameLst>
                                          <p:attrName>style.visibility</p:attrName>
                                        </p:attrNameLst>
                                      </p:cBhvr>
                                      <p:to>
                                        <p:strVal val="visible"/>
                                      </p:to>
                                    </p:set>
                                    <p:anim calcmode="lin" valueType="num">
                                      <p:cBhvr>
                                        <p:cTn id="67" dur="500" fill="hold"/>
                                        <p:tgtEl>
                                          <p:spTgt spid="442"/>
                                        </p:tgtEl>
                                        <p:attrNameLst>
                                          <p:attrName>ppt_w</p:attrName>
                                        </p:attrNameLst>
                                      </p:cBhvr>
                                      <p:tavLst>
                                        <p:tav tm="0">
                                          <p:val>
                                            <p:fltVal val="0"/>
                                          </p:val>
                                        </p:tav>
                                        <p:tav tm="100000">
                                          <p:val>
                                            <p:strVal val="#ppt_w"/>
                                          </p:val>
                                        </p:tav>
                                      </p:tavLst>
                                    </p:anim>
                                    <p:anim calcmode="lin" valueType="num">
                                      <p:cBhvr>
                                        <p:cTn id="68" dur="500" fill="hold"/>
                                        <p:tgtEl>
                                          <p:spTgt spid="442"/>
                                        </p:tgtEl>
                                        <p:attrNameLst>
                                          <p:attrName>ppt_h</p:attrName>
                                        </p:attrNameLst>
                                      </p:cBhvr>
                                      <p:tavLst>
                                        <p:tav tm="0">
                                          <p:val>
                                            <p:fltVal val="0"/>
                                          </p:val>
                                        </p:tav>
                                        <p:tav tm="100000">
                                          <p:val>
                                            <p:strVal val="#ppt_h"/>
                                          </p:val>
                                        </p:tav>
                                      </p:tavLst>
                                    </p:anim>
                                    <p:animEffect transition="in" filter="fade">
                                      <p:cBhvr>
                                        <p:cTn id="69" dur="500"/>
                                        <p:tgtEl>
                                          <p:spTgt spid="442"/>
                                        </p:tgtEl>
                                      </p:cBhvr>
                                    </p:animEffect>
                                  </p:childTnLst>
                                </p:cTn>
                              </p:par>
                              <p:par>
                                <p:cTn id="70" presetID="53" presetClass="entr" presetSubtype="16" fill="hold" nodeType="withEffect">
                                  <p:stCondLst>
                                    <p:cond delay="650"/>
                                  </p:stCondLst>
                                  <p:childTnLst>
                                    <p:set>
                                      <p:cBhvr>
                                        <p:cTn id="71" dur="1" fill="hold">
                                          <p:stCondLst>
                                            <p:cond delay="0"/>
                                          </p:stCondLst>
                                        </p:cTn>
                                        <p:tgtEl>
                                          <p:spTgt spid="472"/>
                                        </p:tgtEl>
                                        <p:attrNameLst>
                                          <p:attrName>style.visibility</p:attrName>
                                        </p:attrNameLst>
                                      </p:cBhvr>
                                      <p:to>
                                        <p:strVal val="visible"/>
                                      </p:to>
                                    </p:set>
                                    <p:anim calcmode="lin" valueType="num">
                                      <p:cBhvr>
                                        <p:cTn id="72" dur="500" fill="hold"/>
                                        <p:tgtEl>
                                          <p:spTgt spid="472"/>
                                        </p:tgtEl>
                                        <p:attrNameLst>
                                          <p:attrName>ppt_w</p:attrName>
                                        </p:attrNameLst>
                                      </p:cBhvr>
                                      <p:tavLst>
                                        <p:tav tm="0">
                                          <p:val>
                                            <p:fltVal val="0"/>
                                          </p:val>
                                        </p:tav>
                                        <p:tav tm="100000">
                                          <p:val>
                                            <p:strVal val="#ppt_w"/>
                                          </p:val>
                                        </p:tav>
                                      </p:tavLst>
                                    </p:anim>
                                    <p:anim calcmode="lin" valueType="num">
                                      <p:cBhvr>
                                        <p:cTn id="73" dur="500" fill="hold"/>
                                        <p:tgtEl>
                                          <p:spTgt spid="472"/>
                                        </p:tgtEl>
                                        <p:attrNameLst>
                                          <p:attrName>ppt_h</p:attrName>
                                        </p:attrNameLst>
                                      </p:cBhvr>
                                      <p:tavLst>
                                        <p:tav tm="0">
                                          <p:val>
                                            <p:fltVal val="0"/>
                                          </p:val>
                                        </p:tav>
                                        <p:tav tm="100000">
                                          <p:val>
                                            <p:strVal val="#ppt_h"/>
                                          </p:val>
                                        </p:tav>
                                      </p:tavLst>
                                    </p:anim>
                                    <p:animEffect transition="in" filter="fade">
                                      <p:cBhvr>
                                        <p:cTn id="74" dur="500"/>
                                        <p:tgtEl>
                                          <p:spTgt spid="472"/>
                                        </p:tgtEl>
                                      </p:cBhvr>
                                    </p:animEffect>
                                  </p:childTnLst>
                                </p:cTn>
                              </p:par>
                              <p:par>
                                <p:cTn id="75" presetID="53" presetClass="entr" presetSubtype="16" fill="hold" nodeType="withEffect">
                                  <p:stCondLst>
                                    <p:cond delay="700"/>
                                  </p:stCondLst>
                                  <p:childTnLst>
                                    <p:set>
                                      <p:cBhvr>
                                        <p:cTn id="76" dur="1" fill="hold">
                                          <p:stCondLst>
                                            <p:cond delay="0"/>
                                          </p:stCondLst>
                                        </p:cTn>
                                        <p:tgtEl>
                                          <p:spTgt spid="463"/>
                                        </p:tgtEl>
                                        <p:attrNameLst>
                                          <p:attrName>style.visibility</p:attrName>
                                        </p:attrNameLst>
                                      </p:cBhvr>
                                      <p:to>
                                        <p:strVal val="visible"/>
                                      </p:to>
                                    </p:set>
                                    <p:anim calcmode="lin" valueType="num">
                                      <p:cBhvr>
                                        <p:cTn id="77" dur="500" fill="hold"/>
                                        <p:tgtEl>
                                          <p:spTgt spid="463"/>
                                        </p:tgtEl>
                                        <p:attrNameLst>
                                          <p:attrName>ppt_w</p:attrName>
                                        </p:attrNameLst>
                                      </p:cBhvr>
                                      <p:tavLst>
                                        <p:tav tm="0">
                                          <p:val>
                                            <p:fltVal val="0"/>
                                          </p:val>
                                        </p:tav>
                                        <p:tav tm="100000">
                                          <p:val>
                                            <p:strVal val="#ppt_w"/>
                                          </p:val>
                                        </p:tav>
                                      </p:tavLst>
                                    </p:anim>
                                    <p:anim calcmode="lin" valueType="num">
                                      <p:cBhvr>
                                        <p:cTn id="78" dur="500" fill="hold"/>
                                        <p:tgtEl>
                                          <p:spTgt spid="463"/>
                                        </p:tgtEl>
                                        <p:attrNameLst>
                                          <p:attrName>ppt_h</p:attrName>
                                        </p:attrNameLst>
                                      </p:cBhvr>
                                      <p:tavLst>
                                        <p:tav tm="0">
                                          <p:val>
                                            <p:fltVal val="0"/>
                                          </p:val>
                                        </p:tav>
                                        <p:tav tm="100000">
                                          <p:val>
                                            <p:strVal val="#ppt_h"/>
                                          </p:val>
                                        </p:tav>
                                      </p:tavLst>
                                    </p:anim>
                                    <p:animEffect transition="in" filter="fade">
                                      <p:cBhvr>
                                        <p:cTn id="79" dur="500"/>
                                        <p:tgtEl>
                                          <p:spTgt spid="463"/>
                                        </p:tgtEl>
                                      </p:cBhvr>
                                    </p:animEffect>
                                  </p:childTnLst>
                                </p:cTn>
                              </p:par>
                              <p:par>
                                <p:cTn id="80" presetID="53" presetClass="entr" presetSubtype="16" fill="hold" nodeType="withEffect">
                                  <p:stCondLst>
                                    <p:cond delay="750"/>
                                  </p:stCondLst>
                                  <p:childTnLst>
                                    <p:set>
                                      <p:cBhvr>
                                        <p:cTn id="81" dur="1" fill="hold">
                                          <p:stCondLst>
                                            <p:cond delay="0"/>
                                          </p:stCondLst>
                                        </p:cTn>
                                        <p:tgtEl>
                                          <p:spTgt spid="487"/>
                                        </p:tgtEl>
                                        <p:attrNameLst>
                                          <p:attrName>style.visibility</p:attrName>
                                        </p:attrNameLst>
                                      </p:cBhvr>
                                      <p:to>
                                        <p:strVal val="visible"/>
                                      </p:to>
                                    </p:set>
                                    <p:anim calcmode="lin" valueType="num">
                                      <p:cBhvr>
                                        <p:cTn id="82" dur="500" fill="hold"/>
                                        <p:tgtEl>
                                          <p:spTgt spid="487"/>
                                        </p:tgtEl>
                                        <p:attrNameLst>
                                          <p:attrName>ppt_w</p:attrName>
                                        </p:attrNameLst>
                                      </p:cBhvr>
                                      <p:tavLst>
                                        <p:tav tm="0">
                                          <p:val>
                                            <p:fltVal val="0"/>
                                          </p:val>
                                        </p:tav>
                                        <p:tav tm="100000">
                                          <p:val>
                                            <p:strVal val="#ppt_w"/>
                                          </p:val>
                                        </p:tav>
                                      </p:tavLst>
                                    </p:anim>
                                    <p:anim calcmode="lin" valueType="num">
                                      <p:cBhvr>
                                        <p:cTn id="83" dur="500" fill="hold"/>
                                        <p:tgtEl>
                                          <p:spTgt spid="487"/>
                                        </p:tgtEl>
                                        <p:attrNameLst>
                                          <p:attrName>ppt_h</p:attrName>
                                        </p:attrNameLst>
                                      </p:cBhvr>
                                      <p:tavLst>
                                        <p:tav tm="0">
                                          <p:val>
                                            <p:fltVal val="0"/>
                                          </p:val>
                                        </p:tav>
                                        <p:tav tm="100000">
                                          <p:val>
                                            <p:strVal val="#ppt_h"/>
                                          </p:val>
                                        </p:tav>
                                      </p:tavLst>
                                    </p:anim>
                                    <p:animEffect transition="in" filter="fade">
                                      <p:cBhvr>
                                        <p:cTn id="84" dur="500"/>
                                        <p:tgtEl>
                                          <p:spTgt spid="487"/>
                                        </p:tgtEl>
                                      </p:cBhvr>
                                    </p:animEffect>
                                  </p:childTnLst>
                                </p:cTn>
                              </p:par>
                              <p:par>
                                <p:cTn id="85" presetID="53" presetClass="entr" presetSubtype="16" fill="hold" nodeType="withEffect">
                                  <p:stCondLst>
                                    <p:cond delay="800"/>
                                  </p:stCondLst>
                                  <p:childTnLst>
                                    <p:set>
                                      <p:cBhvr>
                                        <p:cTn id="86" dur="1" fill="hold">
                                          <p:stCondLst>
                                            <p:cond delay="0"/>
                                          </p:stCondLst>
                                        </p:cTn>
                                        <p:tgtEl>
                                          <p:spTgt spid="481"/>
                                        </p:tgtEl>
                                        <p:attrNameLst>
                                          <p:attrName>style.visibility</p:attrName>
                                        </p:attrNameLst>
                                      </p:cBhvr>
                                      <p:to>
                                        <p:strVal val="visible"/>
                                      </p:to>
                                    </p:set>
                                    <p:anim calcmode="lin" valueType="num">
                                      <p:cBhvr>
                                        <p:cTn id="87" dur="500" fill="hold"/>
                                        <p:tgtEl>
                                          <p:spTgt spid="481"/>
                                        </p:tgtEl>
                                        <p:attrNameLst>
                                          <p:attrName>ppt_w</p:attrName>
                                        </p:attrNameLst>
                                      </p:cBhvr>
                                      <p:tavLst>
                                        <p:tav tm="0">
                                          <p:val>
                                            <p:fltVal val="0"/>
                                          </p:val>
                                        </p:tav>
                                        <p:tav tm="100000">
                                          <p:val>
                                            <p:strVal val="#ppt_w"/>
                                          </p:val>
                                        </p:tav>
                                      </p:tavLst>
                                    </p:anim>
                                    <p:anim calcmode="lin" valueType="num">
                                      <p:cBhvr>
                                        <p:cTn id="88" dur="500" fill="hold"/>
                                        <p:tgtEl>
                                          <p:spTgt spid="481"/>
                                        </p:tgtEl>
                                        <p:attrNameLst>
                                          <p:attrName>ppt_h</p:attrName>
                                        </p:attrNameLst>
                                      </p:cBhvr>
                                      <p:tavLst>
                                        <p:tav tm="0">
                                          <p:val>
                                            <p:fltVal val="0"/>
                                          </p:val>
                                        </p:tav>
                                        <p:tav tm="100000">
                                          <p:val>
                                            <p:strVal val="#ppt_h"/>
                                          </p:val>
                                        </p:tav>
                                      </p:tavLst>
                                    </p:anim>
                                    <p:animEffect transition="in" filter="fade">
                                      <p:cBhvr>
                                        <p:cTn id="89" dur="500"/>
                                        <p:tgtEl>
                                          <p:spTgt spid="481"/>
                                        </p:tgtEl>
                                      </p:cBhvr>
                                    </p:animEffect>
                                  </p:childTnLst>
                                </p:cTn>
                              </p:par>
                              <p:par>
                                <p:cTn id="90" presetID="53" presetClass="entr" presetSubtype="16" fill="hold" nodeType="withEffect">
                                  <p:stCondLst>
                                    <p:cond delay="850"/>
                                  </p:stCondLst>
                                  <p:childTnLst>
                                    <p:set>
                                      <p:cBhvr>
                                        <p:cTn id="91" dur="1" fill="hold">
                                          <p:stCondLst>
                                            <p:cond delay="0"/>
                                          </p:stCondLst>
                                        </p:cTn>
                                        <p:tgtEl>
                                          <p:spTgt spid="490"/>
                                        </p:tgtEl>
                                        <p:attrNameLst>
                                          <p:attrName>style.visibility</p:attrName>
                                        </p:attrNameLst>
                                      </p:cBhvr>
                                      <p:to>
                                        <p:strVal val="visible"/>
                                      </p:to>
                                    </p:set>
                                    <p:anim calcmode="lin" valueType="num">
                                      <p:cBhvr>
                                        <p:cTn id="92" dur="500" fill="hold"/>
                                        <p:tgtEl>
                                          <p:spTgt spid="490"/>
                                        </p:tgtEl>
                                        <p:attrNameLst>
                                          <p:attrName>ppt_w</p:attrName>
                                        </p:attrNameLst>
                                      </p:cBhvr>
                                      <p:tavLst>
                                        <p:tav tm="0">
                                          <p:val>
                                            <p:fltVal val="0"/>
                                          </p:val>
                                        </p:tav>
                                        <p:tav tm="100000">
                                          <p:val>
                                            <p:strVal val="#ppt_w"/>
                                          </p:val>
                                        </p:tav>
                                      </p:tavLst>
                                    </p:anim>
                                    <p:anim calcmode="lin" valueType="num">
                                      <p:cBhvr>
                                        <p:cTn id="93" dur="500" fill="hold"/>
                                        <p:tgtEl>
                                          <p:spTgt spid="490"/>
                                        </p:tgtEl>
                                        <p:attrNameLst>
                                          <p:attrName>ppt_h</p:attrName>
                                        </p:attrNameLst>
                                      </p:cBhvr>
                                      <p:tavLst>
                                        <p:tav tm="0">
                                          <p:val>
                                            <p:fltVal val="0"/>
                                          </p:val>
                                        </p:tav>
                                        <p:tav tm="100000">
                                          <p:val>
                                            <p:strVal val="#ppt_h"/>
                                          </p:val>
                                        </p:tav>
                                      </p:tavLst>
                                    </p:anim>
                                    <p:animEffect transition="in" filter="fade">
                                      <p:cBhvr>
                                        <p:cTn id="94"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29" name="Title 8">
            <a:extLst>
              <a:ext uri="{FF2B5EF4-FFF2-40B4-BE49-F238E27FC236}">
                <a16:creationId xmlns:a16="http://schemas.microsoft.com/office/drawing/2014/main" id="{9979255B-4821-484B-B26B-1321ED3ED358}"/>
              </a:ext>
            </a:extLst>
          </p:cNvPr>
          <p:cNvSpPr txBox="1">
            <a:spLocks/>
          </p:cNvSpPr>
          <p:nvPr/>
        </p:nvSpPr>
        <p:spPr>
          <a:xfrm>
            <a:off x="3338612" y="1961447"/>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 Native Principle #5</a:t>
            </a:r>
          </a:p>
        </p:txBody>
      </p:sp>
      <p:sp>
        <p:nvSpPr>
          <p:cNvPr id="8" name="TextBox 7">
            <a:extLst>
              <a:ext uri="{FF2B5EF4-FFF2-40B4-BE49-F238E27FC236}">
                <a16:creationId xmlns:a16="http://schemas.microsoft.com/office/drawing/2014/main" id="{2EC3A8AB-9F4A-42EE-AA67-12ED5065A46F}"/>
              </a:ext>
            </a:extLst>
          </p:cNvPr>
          <p:cNvSpPr txBox="1"/>
          <p:nvPr/>
        </p:nvSpPr>
        <p:spPr>
          <a:xfrm>
            <a:off x="3338612" y="2470792"/>
            <a:ext cx="4982026"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Microservices </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reduce </a:t>
            </a:r>
            <a:r>
              <a:rPr kumimoji="0" lang="en-US" sz="2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blast radius</a:t>
            </a:r>
            <a:r>
              <a:rPr kumimoji="0" lang="en-US" sz="2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can improve MTTR, and support globally distributed deployment models.</a:t>
            </a:r>
          </a:p>
        </p:txBody>
      </p:sp>
      <p:grpSp>
        <p:nvGrpSpPr>
          <p:cNvPr id="26" name="Group 25">
            <a:extLst>
              <a:ext uri="{FF2B5EF4-FFF2-40B4-BE49-F238E27FC236}">
                <a16:creationId xmlns:a16="http://schemas.microsoft.com/office/drawing/2014/main" id="{A55E81A1-200F-4E4C-8CA7-E174917EB19C}"/>
              </a:ext>
            </a:extLst>
          </p:cNvPr>
          <p:cNvGrpSpPr/>
          <p:nvPr/>
        </p:nvGrpSpPr>
        <p:grpSpPr>
          <a:xfrm>
            <a:off x="846370" y="1626049"/>
            <a:ext cx="2206753" cy="1891402"/>
            <a:chOff x="900598" y="2120309"/>
            <a:chExt cx="2887309" cy="2474705"/>
          </a:xfrm>
        </p:grpSpPr>
        <p:sp>
          <p:nvSpPr>
            <p:cNvPr id="27" name="Freeform: Shape 26">
              <a:extLst>
                <a:ext uri="{FF2B5EF4-FFF2-40B4-BE49-F238E27FC236}">
                  <a16:creationId xmlns:a16="http://schemas.microsoft.com/office/drawing/2014/main" id="{E9476C0F-DB84-4062-B74B-E122A2DD458F}"/>
                </a:ext>
              </a:extLst>
            </p:cNvPr>
            <p:cNvSpPr/>
            <p:nvPr/>
          </p:nvSpPr>
          <p:spPr>
            <a:xfrm>
              <a:off x="900598" y="2120309"/>
              <a:ext cx="2887309" cy="182839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Straight Connector 27">
              <a:extLst>
                <a:ext uri="{FF2B5EF4-FFF2-40B4-BE49-F238E27FC236}">
                  <a16:creationId xmlns:a16="http://schemas.microsoft.com/office/drawing/2014/main" id="{1D7D92FD-1AD2-4C63-8FB2-1DEFE215B4B1}"/>
                </a:ext>
              </a:extLst>
            </p:cNvPr>
            <p:cNvCxnSpPr>
              <a:cxnSpLocks/>
            </p:cNvCxnSpPr>
            <p:nvPr/>
          </p:nvCxnSpPr>
          <p:spPr>
            <a:xfrm flipV="1">
              <a:off x="1612170" y="3149762"/>
              <a:ext cx="716280" cy="2133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C939D95-D5D2-495F-BC07-AC59CF9BFB14}"/>
                </a:ext>
              </a:extLst>
            </p:cNvPr>
            <p:cNvCxnSpPr>
              <a:cxnSpLocks/>
            </p:cNvCxnSpPr>
            <p:nvPr/>
          </p:nvCxnSpPr>
          <p:spPr>
            <a:xfrm flipV="1">
              <a:off x="1163638" y="3933357"/>
              <a:ext cx="1290637" cy="42386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9D74808-40E8-4B94-8B8C-A51A4C79619D}"/>
                </a:ext>
              </a:extLst>
            </p:cNvPr>
            <p:cNvCxnSpPr>
              <a:cxnSpLocks/>
            </p:cNvCxnSpPr>
            <p:nvPr/>
          </p:nvCxnSpPr>
          <p:spPr>
            <a:xfrm>
              <a:off x="2328450" y="3172622"/>
              <a:ext cx="91440" cy="73914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B5366E3-F5EE-47C8-ACB6-CC152E4EA050}"/>
                </a:ext>
              </a:extLst>
            </p:cNvPr>
            <p:cNvCxnSpPr>
              <a:cxnSpLocks/>
            </p:cNvCxnSpPr>
            <p:nvPr/>
          </p:nvCxnSpPr>
          <p:spPr>
            <a:xfrm>
              <a:off x="2336070" y="3149762"/>
              <a:ext cx="876300" cy="44196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8578E0B-1A34-4119-A9EA-CFEC8F92A70C}"/>
                </a:ext>
              </a:extLst>
            </p:cNvPr>
            <p:cNvCxnSpPr>
              <a:cxnSpLocks/>
            </p:cNvCxnSpPr>
            <p:nvPr/>
          </p:nvCxnSpPr>
          <p:spPr>
            <a:xfrm flipV="1">
              <a:off x="2435130" y="3599342"/>
              <a:ext cx="777240" cy="31242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6A8D17A-5E50-4D06-9EFA-C8B706507907}"/>
                </a:ext>
              </a:extLst>
            </p:cNvPr>
            <p:cNvCxnSpPr>
              <a:cxnSpLocks/>
            </p:cNvCxnSpPr>
            <p:nvPr/>
          </p:nvCxnSpPr>
          <p:spPr>
            <a:xfrm flipH="1">
              <a:off x="2668588" y="3599342"/>
              <a:ext cx="528542" cy="84360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3A57896-1A11-4FB3-ACF6-44DE179C9695}"/>
                </a:ext>
              </a:extLst>
            </p:cNvPr>
            <p:cNvCxnSpPr>
              <a:cxnSpLocks/>
            </p:cNvCxnSpPr>
            <p:nvPr/>
          </p:nvCxnSpPr>
          <p:spPr>
            <a:xfrm flipH="1" flipV="1">
              <a:off x="1173164" y="4376270"/>
              <a:ext cx="1523999" cy="7620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74B833B-C967-4C89-9C6F-22253BAA93E5}"/>
                </a:ext>
              </a:extLst>
            </p:cNvPr>
            <p:cNvCxnSpPr>
              <a:cxnSpLocks/>
            </p:cNvCxnSpPr>
            <p:nvPr/>
          </p:nvCxnSpPr>
          <p:spPr>
            <a:xfrm flipV="1">
              <a:off x="1116870" y="3408842"/>
              <a:ext cx="464820" cy="1051561"/>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B4C94CA9-938E-4C52-90EB-3C1F7B5B7C54}"/>
                </a:ext>
              </a:extLst>
            </p:cNvPr>
            <p:cNvSpPr/>
            <p:nvPr/>
          </p:nvSpPr>
          <p:spPr>
            <a:xfrm>
              <a:off x="968646" y="4155602"/>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 name="Rectangle 36">
              <a:extLst>
                <a:ext uri="{FF2B5EF4-FFF2-40B4-BE49-F238E27FC236}">
                  <a16:creationId xmlns:a16="http://schemas.microsoft.com/office/drawing/2014/main" id="{FBB1AFBE-6B92-4084-98F5-57B72602570E}"/>
                </a:ext>
              </a:extLst>
            </p:cNvPr>
            <p:cNvSpPr/>
            <p:nvPr/>
          </p:nvSpPr>
          <p:spPr>
            <a:xfrm>
              <a:off x="2108482" y="2927086"/>
              <a:ext cx="460591" cy="4605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Rectangle 37">
              <a:extLst>
                <a:ext uri="{FF2B5EF4-FFF2-40B4-BE49-F238E27FC236}">
                  <a16:creationId xmlns:a16="http://schemas.microsoft.com/office/drawing/2014/main" id="{BB32EA32-9C81-4942-B207-CB289449E175}"/>
                </a:ext>
              </a:extLst>
            </p:cNvPr>
            <p:cNvSpPr/>
            <p:nvPr/>
          </p:nvSpPr>
          <p:spPr>
            <a:xfrm>
              <a:off x="3066313" y="3455043"/>
              <a:ext cx="270091" cy="270091"/>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Oval 38">
              <a:extLst>
                <a:ext uri="{FF2B5EF4-FFF2-40B4-BE49-F238E27FC236}">
                  <a16:creationId xmlns:a16="http://schemas.microsoft.com/office/drawing/2014/main" id="{4AB2A553-1556-40EE-A012-205DCB42A9FE}"/>
                </a:ext>
              </a:extLst>
            </p:cNvPr>
            <p:cNvSpPr/>
            <p:nvPr/>
          </p:nvSpPr>
          <p:spPr>
            <a:xfrm>
              <a:off x="1393723" y="3189558"/>
              <a:ext cx="422910" cy="422910"/>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40" name="Straight Connector 39">
              <a:extLst>
                <a:ext uri="{FF2B5EF4-FFF2-40B4-BE49-F238E27FC236}">
                  <a16:creationId xmlns:a16="http://schemas.microsoft.com/office/drawing/2014/main" id="{F52CFC6F-75DD-42B8-837D-1864DB134944}"/>
                </a:ext>
              </a:extLst>
            </p:cNvPr>
            <p:cNvCxnSpPr>
              <a:cxnSpLocks/>
            </p:cNvCxnSpPr>
            <p:nvPr/>
          </p:nvCxnSpPr>
          <p:spPr>
            <a:xfrm>
              <a:off x="2419890" y="3896522"/>
              <a:ext cx="286798" cy="532135"/>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9E14B777-718F-436D-9E20-07EE00E37F34}"/>
                </a:ext>
              </a:extLst>
            </p:cNvPr>
            <p:cNvSpPr/>
            <p:nvPr/>
          </p:nvSpPr>
          <p:spPr>
            <a:xfrm>
              <a:off x="2300997" y="3783614"/>
              <a:ext cx="268076" cy="268076"/>
            </a:xfrm>
            <a:prstGeom prst="ellipse">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Rectangle 41">
              <a:extLst>
                <a:ext uri="{FF2B5EF4-FFF2-40B4-BE49-F238E27FC236}">
                  <a16:creationId xmlns:a16="http://schemas.microsoft.com/office/drawing/2014/main" id="{A801F17E-B518-4788-84A3-4837D7A0027F}"/>
                </a:ext>
              </a:extLst>
            </p:cNvPr>
            <p:cNvSpPr/>
            <p:nvPr/>
          </p:nvSpPr>
          <p:spPr>
            <a:xfrm>
              <a:off x="2542664" y="4281351"/>
              <a:ext cx="313663" cy="313663"/>
            </a:xfrm>
            <a:prstGeom prst="rect">
              <a:avLst/>
            </a:prstGeom>
            <a:solidFill>
              <a:srgbClr val="4E4DF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4634663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path" presetSubtype="0" decel="100000" fill="hold" nodeType="withEffect">
                                  <p:stCondLst>
                                    <p:cond delay="0"/>
                                  </p:stCondLst>
                                  <p:childTnLst>
                                    <p:animMotion origin="layout" path="M -4.44444E-6 0 L -4.44444E-6 0.0858 " pathEditMode="relative" rAng="0" ptsTypes="AA">
                                      <p:cBhvr>
                                        <p:cTn id="9" dur="500" spd="-100000" fill="hold"/>
                                        <p:tgtEl>
                                          <p:spTgt spid="26"/>
                                        </p:tgtEl>
                                        <p:attrNameLst>
                                          <p:attrName>ppt_x</p:attrName>
                                          <p:attrName>ppt_y</p:attrName>
                                        </p:attrNameLst>
                                      </p:cBhvr>
                                      <p:rCtr x="0" y="4290"/>
                                    </p:animMotion>
                                  </p:childTnLst>
                                </p:cTn>
                              </p:par>
                              <p:par>
                                <p:cTn id="10" presetID="10" presetClass="entr" presetSubtype="0" fill="hold" grpId="0" nodeType="withEffect">
                                  <p:stCondLst>
                                    <p:cond delay="25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42" presetClass="path" presetSubtype="0" decel="100000" fill="hold" grpId="1" nodeType="withEffect">
                                  <p:stCondLst>
                                    <p:cond delay="250"/>
                                  </p:stCondLst>
                                  <p:childTnLst>
                                    <p:animMotion origin="layout" path="M -4.16667E-6 -2.59259E-6 L 0.03681 -2.59259E-6 " pathEditMode="relative" rAng="0" ptsTypes="AA">
                                      <p:cBhvr>
                                        <p:cTn id="14" dur="500" spd="-100000" fill="hold"/>
                                        <p:tgtEl>
                                          <p:spTgt spid="529"/>
                                        </p:tgtEl>
                                        <p:attrNameLst>
                                          <p:attrName>ppt_x</p:attrName>
                                          <p:attrName>ppt_y</p:attrName>
                                        </p:attrNameLst>
                                      </p:cBhvr>
                                      <p:rCtr x="1840" y="0"/>
                                    </p:animMotion>
                                  </p:childTnLst>
                                </p:cTn>
                              </p:par>
                              <p:par>
                                <p:cTn id="15" presetID="10" presetClass="entr" presetSubtype="0" fill="hold" grpId="0" nodeType="withEffect">
                                  <p:stCondLst>
                                    <p:cond delay="35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42" presetClass="path" presetSubtype="0" decel="100000" fill="hold" grpId="1" nodeType="withEffect">
                                  <p:stCondLst>
                                    <p:cond delay="350"/>
                                  </p:stCondLst>
                                  <p:childTnLst>
                                    <p:animMotion origin="layout" path="M 2.77778E-6 1.60494E-6 L 2.77778E-6 0.0858 " pathEditMode="relative" rAng="0" ptsTypes="AA">
                                      <p:cBhvr>
                                        <p:cTn id="19" dur="500" spd="-100000" fill="hold"/>
                                        <p:tgtEl>
                                          <p:spTgt spid="8">
                                            <p:txEl>
                                              <p:pRg st="0" end="0"/>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529" grpId="1"/>
      <p:bldP spid="8" grpId="0" build="allAtOnce"/>
      <p:bldP spid="8"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4" name="Freeform: Shape 33">
            <a:extLst>
              <a:ext uri="{FF2B5EF4-FFF2-40B4-BE49-F238E27FC236}">
                <a16:creationId xmlns:a16="http://schemas.microsoft.com/office/drawing/2014/main" id="{61D9AC27-7239-4BBE-A1CE-6D2E881F8F32}"/>
              </a:ext>
            </a:extLst>
          </p:cNvPr>
          <p:cNvSpPr/>
          <p:nvPr/>
        </p:nvSpPr>
        <p:spPr>
          <a:xfrm>
            <a:off x="0" y="1503833"/>
            <a:ext cx="6375498" cy="3639667"/>
          </a:xfrm>
          <a:custGeom>
            <a:avLst/>
            <a:gdLst>
              <a:gd name="connsiteX0" fmla="*/ 0 w 6375498"/>
              <a:gd name="connsiteY0" fmla="*/ 0 h 3639667"/>
              <a:gd name="connsiteX1" fmla="*/ 2728696 w 6375498"/>
              <a:gd name="connsiteY1" fmla="*/ 0 h 3639667"/>
              <a:gd name="connsiteX2" fmla="*/ 2878865 w 6375498"/>
              <a:gd name="connsiteY2" fmla="*/ 0 h 3639667"/>
              <a:gd name="connsiteX3" fmla="*/ 5954752 w 6375498"/>
              <a:gd name="connsiteY3" fmla="*/ 0 h 3639667"/>
              <a:gd name="connsiteX4" fmla="*/ 6375498 w 6375498"/>
              <a:gd name="connsiteY4" fmla="*/ 1819834 h 3639667"/>
              <a:gd name="connsiteX5" fmla="*/ 5954752 w 6375498"/>
              <a:gd name="connsiteY5" fmla="*/ 3639667 h 3639667"/>
              <a:gd name="connsiteX6" fmla="*/ 2878865 w 6375498"/>
              <a:gd name="connsiteY6" fmla="*/ 3639667 h 3639667"/>
              <a:gd name="connsiteX7" fmla="*/ 2728696 w 6375498"/>
              <a:gd name="connsiteY7" fmla="*/ 3639667 h 3639667"/>
              <a:gd name="connsiteX8" fmla="*/ 0 w 6375498"/>
              <a:gd name="connsiteY8" fmla="*/ 3639667 h 36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498" h="3639667">
                <a:moveTo>
                  <a:pt x="0" y="0"/>
                </a:moveTo>
                <a:lnTo>
                  <a:pt x="2728696" y="0"/>
                </a:lnTo>
                <a:lnTo>
                  <a:pt x="2878865" y="0"/>
                </a:lnTo>
                <a:lnTo>
                  <a:pt x="5954752" y="0"/>
                </a:lnTo>
                <a:lnTo>
                  <a:pt x="6375498" y="1819834"/>
                </a:lnTo>
                <a:lnTo>
                  <a:pt x="5954752" y="3639667"/>
                </a:lnTo>
                <a:lnTo>
                  <a:pt x="2878865" y="3639667"/>
                </a:lnTo>
                <a:lnTo>
                  <a:pt x="2728696" y="3639667"/>
                </a:lnTo>
                <a:lnTo>
                  <a:pt x="0" y="3639667"/>
                </a:lnTo>
                <a:close/>
              </a:path>
            </a:pathLst>
          </a:custGeom>
          <a:solidFill>
            <a:srgbClr val="1928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86214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a:extLst>
              <a:ext uri="{FF2B5EF4-FFF2-40B4-BE49-F238E27FC236}">
                <a16:creationId xmlns:a16="http://schemas.microsoft.com/office/drawing/2014/main" id="{426D730E-2C19-4DA4-A41D-96F297C88968}"/>
              </a:ext>
            </a:extLst>
          </p:cNvPr>
          <p:cNvGrpSpPr/>
          <p:nvPr/>
        </p:nvGrpSpPr>
        <p:grpSpPr>
          <a:xfrm>
            <a:off x="-494270" y="1"/>
            <a:ext cx="9652157" cy="5143492"/>
            <a:chOff x="0" y="1503825"/>
            <a:chExt cx="91578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0" y="1503825"/>
              <a:ext cx="91578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923432"/>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9735563"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grpSp>
        <p:nvGrpSpPr>
          <p:cNvPr id="165" name="Group 164">
            <a:extLst>
              <a:ext uri="{FF2B5EF4-FFF2-40B4-BE49-F238E27FC236}">
                <a16:creationId xmlns:a16="http://schemas.microsoft.com/office/drawing/2014/main" id="{8F479C80-6EAE-44F4-87E1-2495FCC76DEA}"/>
              </a:ext>
            </a:extLst>
          </p:cNvPr>
          <p:cNvGrpSpPr/>
          <p:nvPr/>
        </p:nvGrpSpPr>
        <p:grpSpPr>
          <a:xfrm>
            <a:off x="10329216"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149" name="Arrow: Pentagon 148">
            <a:extLst>
              <a:ext uri="{FF2B5EF4-FFF2-40B4-BE49-F238E27FC236}">
                <a16:creationId xmlns:a16="http://schemas.microsoft.com/office/drawing/2014/main" id="{D8D8F9FA-5F57-4141-A131-4E80D447996B}"/>
              </a:ext>
            </a:extLst>
          </p:cNvPr>
          <p:cNvSpPr/>
          <p:nvPr/>
        </p:nvSpPr>
        <p:spPr>
          <a:xfrm>
            <a:off x="-3696817"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345044"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2466439"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6425513"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895090"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5555337"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34" name="Freeform: Shape 33">
            <a:extLst>
              <a:ext uri="{FF2B5EF4-FFF2-40B4-BE49-F238E27FC236}">
                <a16:creationId xmlns:a16="http://schemas.microsoft.com/office/drawing/2014/main" id="{61D9AC27-7239-4BBE-A1CE-6D2E881F8F32}"/>
              </a:ext>
            </a:extLst>
          </p:cNvPr>
          <p:cNvSpPr/>
          <p:nvPr/>
        </p:nvSpPr>
        <p:spPr>
          <a:xfrm>
            <a:off x="-6425513" y="1503833"/>
            <a:ext cx="6375498" cy="3639667"/>
          </a:xfrm>
          <a:custGeom>
            <a:avLst/>
            <a:gdLst>
              <a:gd name="connsiteX0" fmla="*/ 0 w 6375498"/>
              <a:gd name="connsiteY0" fmla="*/ 0 h 3639667"/>
              <a:gd name="connsiteX1" fmla="*/ 2728696 w 6375498"/>
              <a:gd name="connsiteY1" fmla="*/ 0 h 3639667"/>
              <a:gd name="connsiteX2" fmla="*/ 2878865 w 6375498"/>
              <a:gd name="connsiteY2" fmla="*/ 0 h 3639667"/>
              <a:gd name="connsiteX3" fmla="*/ 5954752 w 6375498"/>
              <a:gd name="connsiteY3" fmla="*/ 0 h 3639667"/>
              <a:gd name="connsiteX4" fmla="*/ 6375498 w 6375498"/>
              <a:gd name="connsiteY4" fmla="*/ 1819834 h 3639667"/>
              <a:gd name="connsiteX5" fmla="*/ 5954752 w 6375498"/>
              <a:gd name="connsiteY5" fmla="*/ 3639667 h 3639667"/>
              <a:gd name="connsiteX6" fmla="*/ 2878865 w 6375498"/>
              <a:gd name="connsiteY6" fmla="*/ 3639667 h 3639667"/>
              <a:gd name="connsiteX7" fmla="*/ 2728696 w 6375498"/>
              <a:gd name="connsiteY7" fmla="*/ 3639667 h 3639667"/>
              <a:gd name="connsiteX8" fmla="*/ 0 w 6375498"/>
              <a:gd name="connsiteY8" fmla="*/ 3639667 h 36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5498" h="3639667">
                <a:moveTo>
                  <a:pt x="0" y="0"/>
                </a:moveTo>
                <a:lnTo>
                  <a:pt x="2728696" y="0"/>
                </a:lnTo>
                <a:lnTo>
                  <a:pt x="2878865" y="0"/>
                </a:lnTo>
                <a:lnTo>
                  <a:pt x="5954752" y="0"/>
                </a:lnTo>
                <a:lnTo>
                  <a:pt x="6375498" y="1819834"/>
                </a:lnTo>
                <a:lnTo>
                  <a:pt x="5954752" y="3639667"/>
                </a:lnTo>
                <a:lnTo>
                  <a:pt x="2878865" y="3639667"/>
                </a:lnTo>
                <a:lnTo>
                  <a:pt x="2728696" y="3639667"/>
                </a:lnTo>
                <a:lnTo>
                  <a:pt x="0" y="3639667"/>
                </a:lnTo>
                <a:close/>
              </a:path>
            </a:pathLst>
          </a:custGeom>
          <a:solidFill>
            <a:srgbClr val="1928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TextBox 48">
            <a:extLst>
              <a:ext uri="{FF2B5EF4-FFF2-40B4-BE49-F238E27FC236}">
                <a16:creationId xmlns:a16="http://schemas.microsoft.com/office/drawing/2014/main" id="{E442B3DE-5690-4A3C-BD01-B6DE7DB33AD6}"/>
              </a:ext>
            </a:extLst>
          </p:cNvPr>
          <p:cNvSpPr txBox="1"/>
          <p:nvPr/>
        </p:nvSpPr>
        <p:spPr>
          <a:xfrm>
            <a:off x="2205473" y="1585124"/>
            <a:ext cx="6267967" cy="1579920"/>
          </a:xfrm>
          <a:prstGeom prst="rect">
            <a:avLst/>
          </a:prstGeom>
          <a:noFill/>
        </p:spPr>
        <p:txBody>
          <a:bodyPr wrap="square" rtlCol="0">
            <a:spAutoFit/>
          </a:bodyPr>
          <a:lstStyle/>
          <a:p>
            <a:pPr marL="112713" marR="0" lvl="0" indent="-112713"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“You don’t add innovation to a culture, you get out of its way.” </a:t>
            </a:r>
          </a:p>
          <a:p>
            <a:pPr marL="112713" marR="0" lvl="0" indent="0" defTabSz="914400" eaLnBrk="1" fontAlgn="auto" latinLnBrk="0" hangingPunct="1">
              <a:lnSpc>
                <a:spcPct val="100000"/>
              </a:lnSpc>
              <a:spcBef>
                <a:spcPts val="200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—Adrian Cockcroft, VP Cloud Architecture Strategy, AWS</a:t>
            </a:r>
          </a:p>
        </p:txBody>
      </p:sp>
      <p:sp>
        <p:nvSpPr>
          <p:cNvPr id="50" name="Freeform: Shape 49">
            <a:extLst>
              <a:ext uri="{FF2B5EF4-FFF2-40B4-BE49-F238E27FC236}">
                <a16:creationId xmlns:a16="http://schemas.microsoft.com/office/drawing/2014/main" id="{CF59F06E-0AE5-4C36-B75B-CC43F998D39D}"/>
              </a:ext>
            </a:extLst>
          </p:cNvPr>
          <p:cNvSpPr/>
          <p:nvPr/>
        </p:nvSpPr>
        <p:spPr>
          <a:xfrm>
            <a:off x="607695" y="3344530"/>
            <a:ext cx="1180465" cy="74753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1" name="Group 50">
            <a:extLst>
              <a:ext uri="{FF2B5EF4-FFF2-40B4-BE49-F238E27FC236}">
                <a16:creationId xmlns:a16="http://schemas.microsoft.com/office/drawing/2014/main" id="{62B48563-0BAD-4DFD-A188-14AE958FD85C}"/>
              </a:ext>
            </a:extLst>
          </p:cNvPr>
          <p:cNvGrpSpPr/>
          <p:nvPr/>
        </p:nvGrpSpPr>
        <p:grpSpPr>
          <a:xfrm>
            <a:off x="0" y="1341471"/>
            <a:ext cx="1182685" cy="2011329"/>
            <a:chOff x="0" y="1341471"/>
            <a:chExt cx="1182685" cy="2011329"/>
          </a:xfrm>
        </p:grpSpPr>
        <p:cxnSp>
          <p:nvCxnSpPr>
            <p:cNvPr id="52" name="Straight Connector 51">
              <a:extLst>
                <a:ext uri="{FF2B5EF4-FFF2-40B4-BE49-F238E27FC236}">
                  <a16:creationId xmlns:a16="http://schemas.microsoft.com/office/drawing/2014/main" id="{0C0786C7-8A93-4E76-848E-FF0DAD07F5F9}"/>
                </a:ext>
              </a:extLst>
            </p:cNvPr>
            <p:cNvCxnSpPr>
              <a:cxnSpLocks/>
            </p:cNvCxnSpPr>
            <p:nvPr/>
          </p:nvCxnSpPr>
          <p:spPr>
            <a:xfrm>
              <a:off x="0" y="1341471"/>
              <a:ext cx="843280" cy="0"/>
            </a:xfrm>
            <a:prstGeom prst="line">
              <a:avLst/>
            </a:prstGeom>
            <a:noFill/>
            <a:ln w="28575" cap="flat" cmpd="sng" algn="ctr">
              <a:solidFill>
                <a:sysClr val="window" lastClr="FFFFFF"/>
              </a:solidFill>
              <a:prstDash val="solid"/>
            </a:ln>
            <a:effectLst/>
          </p:spPr>
        </p:cxnSp>
        <p:sp>
          <p:nvSpPr>
            <p:cNvPr id="53" name="Arc 52">
              <a:extLst>
                <a:ext uri="{FF2B5EF4-FFF2-40B4-BE49-F238E27FC236}">
                  <a16:creationId xmlns:a16="http://schemas.microsoft.com/office/drawing/2014/main" id="{41534DB6-4EED-4EB6-93B0-FA1178E1747B}"/>
                </a:ext>
              </a:extLst>
            </p:cNvPr>
            <p:cNvSpPr/>
            <p:nvPr/>
          </p:nvSpPr>
          <p:spPr>
            <a:xfrm rot="10800000" flipH="1" flipV="1">
              <a:off x="618492" y="1341471"/>
              <a:ext cx="449575" cy="448299"/>
            </a:xfrm>
            <a:prstGeom prst="arc">
              <a:avLst/>
            </a:prstGeom>
            <a:no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4" name="Straight Connector 53">
              <a:extLst>
                <a:ext uri="{FF2B5EF4-FFF2-40B4-BE49-F238E27FC236}">
                  <a16:creationId xmlns:a16="http://schemas.microsoft.com/office/drawing/2014/main" id="{1F18C64C-108F-4AC4-95DB-8DC17F8C953A}"/>
                </a:ext>
              </a:extLst>
            </p:cNvPr>
            <p:cNvCxnSpPr>
              <a:cxnSpLocks/>
            </p:cNvCxnSpPr>
            <p:nvPr/>
          </p:nvCxnSpPr>
          <p:spPr>
            <a:xfrm>
              <a:off x="1068067" y="1560830"/>
              <a:ext cx="0" cy="1791970"/>
            </a:xfrm>
            <a:prstGeom prst="line">
              <a:avLst/>
            </a:prstGeom>
            <a:noFill/>
            <a:ln w="28575" cap="flat" cmpd="sng" algn="ctr">
              <a:solidFill>
                <a:sysClr val="window" lastClr="FFFFFF"/>
              </a:solidFill>
              <a:prstDash val="solid"/>
            </a:ln>
            <a:effectLst/>
          </p:spPr>
        </p:cxnSp>
        <p:sp>
          <p:nvSpPr>
            <p:cNvPr id="55" name="Isosceles Triangle 54">
              <a:extLst>
                <a:ext uri="{FF2B5EF4-FFF2-40B4-BE49-F238E27FC236}">
                  <a16:creationId xmlns:a16="http://schemas.microsoft.com/office/drawing/2014/main" id="{229BD9FE-E92E-4CAB-A0F9-EC444CD3988D}"/>
                </a:ext>
              </a:extLst>
            </p:cNvPr>
            <p:cNvSpPr/>
            <p:nvPr/>
          </p:nvSpPr>
          <p:spPr>
            <a:xfrm flipV="1">
              <a:off x="953449" y="1899449"/>
              <a:ext cx="229236" cy="197617"/>
            </a:xfrm>
            <a:prstGeom prst="triangle">
              <a:avLst/>
            </a:prstGeom>
            <a:solidFill>
              <a:srgbClr val="73B530"/>
            </a:solidFill>
            <a:ln w="22225" cap="rnd"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6" name="Isosceles Triangle 55">
              <a:extLst>
                <a:ext uri="{FF2B5EF4-FFF2-40B4-BE49-F238E27FC236}">
                  <a16:creationId xmlns:a16="http://schemas.microsoft.com/office/drawing/2014/main" id="{0C2432E8-7CE5-43B6-A90D-7C1DA008F3A3}"/>
                </a:ext>
              </a:extLst>
            </p:cNvPr>
            <p:cNvSpPr/>
            <p:nvPr/>
          </p:nvSpPr>
          <p:spPr>
            <a:xfrm flipV="1">
              <a:off x="953449" y="2215884"/>
              <a:ext cx="229236" cy="197617"/>
            </a:xfrm>
            <a:prstGeom prst="triangle">
              <a:avLst/>
            </a:prstGeom>
            <a:solidFill>
              <a:sysClr val="window" lastClr="FFFFFF"/>
            </a:solidFill>
            <a:ln w="22225" cap="rnd"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57" name="Group 56">
            <a:extLst>
              <a:ext uri="{FF2B5EF4-FFF2-40B4-BE49-F238E27FC236}">
                <a16:creationId xmlns:a16="http://schemas.microsoft.com/office/drawing/2014/main" id="{8B93395D-B90C-41C7-9EA2-FB54B35A1B7E}"/>
              </a:ext>
            </a:extLst>
          </p:cNvPr>
          <p:cNvGrpSpPr/>
          <p:nvPr/>
        </p:nvGrpSpPr>
        <p:grpSpPr>
          <a:xfrm>
            <a:off x="1068067" y="4086225"/>
            <a:ext cx="944880" cy="1371600"/>
            <a:chOff x="1068067" y="4086225"/>
            <a:chExt cx="944880" cy="1371600"/>
          </a:xfrm>
        </p:grpSpPr>
        <p:sp>
          <p:nvSpPr>
            <p:cNvPr id="58" name="Arc 57">
              <a:extLst>
                <a:ext uri="{FF2B5EF4-FFF2-40B4-BE49-F238E27FC236}">
                  <a16:creationId xmlns:a16="http://schemas.microsoft.com/office/drawing/2014/main" id="{49712E8C-7B1B-4F2F-BFC0-A507F2122D25}"/>
                </a:ext>
              </a:extLst>
            </p:cNvPr>
            <p:cNvSpPr/>
            <p:nvPr/>
          </p:nvSpPr>
          <p:spPr>
            <a:xfrm rot="10800000">
              <a:off x="1068069" y="4201739"/>
              <a:ext cx="449575" cy="448299"/>
            </a:xfrm>
            <a:prstGeom prst="arc">
              <a:avLst/>
            </a:prstGeom>
            <a:no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59" name="Straight Connector 58">
              <a:extLst>
                <a:ext uri="{FF2B5EF4-FFF2-40B4-BE49-F238E27FC236}">
                  <a16:creationId xmlns:a16="http://schemas.microsoft.com/office/drawing/2014/main" id="{7C7E4148-6BBF-4A08-B26D-194BCD19CB40}"/>
                </a:ext>
              </a:extLst>
            </p:cNvPr>
            <p:cNvCxnSpPr>
              <a:cxnSpLocks/>
            </p:cNvCxnSpPr>
            <p:nvPr/>
          </p:nvCxnSpPr>
          <p:spPr>
            <a:xfrm>
              <a:off x="1275080" y="4649765"/>
              <a:ext cx="527526" cy="0"/>
            </a:xfrm>
            <a:prstGeom prst="line">
              <a:avLst/>
            </a:prstGeom>
            <a:noFill/>
            <a:ln w="28575" cap="flat" cmpd="sng" algn="ctr">
              <a:solidFill>
                <a:sysClr val="window" lastClr="FFFFFF"/>
              </a:solidFill>
              <a:prstDash val="solid"/>
            </a:ln>
            <a:effectLst/>
          </p:spPr>
        </p:cxnSp>
        <p:sp>
          <p:nvSpPr>
            <p:cNvPr id="60" name="Arc 59">
              <a:extLst>
                <a:ext uri="{FF2B5EF4-FFF2-40B4-BE49-F238E27FC236}">
                  <a16:creationId xmlns:a16="http://schemas.microsoft.com/office/drawing/2014/main" id="{2DD68437-1C0C-4002-AFB2-1BEB3FADF1BC}"/>
                </a:ext>
              </a:extLst>
            </p:cNvPr>
            <p:cNvSpPr/>
            <p:nvPr/>
          </p:nvSpPr>
          <p:spPr>
            <a:xfrm rot="10800000" flipH="1" flipV="1">
              <a:off x="1563372" y="4649765"/>
              <a:ext cx="449575" cy="448299"/>
            </a:xfrm>
            <a:prstGeom prst="arc">
              <a:avLst/>
            </a:prstGeom>
            <a:no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1" name="Straight Connector 60">
              <a:extLst>
                <a:ext uri="{FF2B5EF4-FFF2-40B4-BE49-F238E27FC236}">
                  <a16:creationId xmlns:a16="http://schemas.microsoft.com/office/drawing/2014/main" id="{88E13558-4116-4010-8575-1B4039B1DEFC}"/>
                </a:ext>
              </a:extLst>
            </p:cNvPr>
            <p:cNvCxnSpPr>
              <a:cxnSpLocks/>
            </p:cNvCxnSpPr>
            <p:nvPr/>
          </p:nvCxnSpPr>
          <p:spPr>
            <a:xfrm>
              <a:off x="2012947" y="4862513"/>
              <a:ext cx="0" cy="595312"/>
            </a:xfrm>
            <a:prstGeom prst="line">
              <a:avLst/>
            </a:prstGeom>
            <a:noFill/>
            <a:ln w="28575" cap="flat" cmpd="sng" algn="ctr">
              <a:solidFill>
                <a:sysClr val="window" lastClr="FFFFFF"/>
              </a:solidFill>
              <a:prstDash val="solid"/>
            </a:ln>
            <a:effectLst/>
          </p:spPr>
        </p:cxnSp>
        <p:sp>
          <p:nvSpPr>
            <p:cNvPr id="62" name="Isosceles Triangle 61">
              <a:extLst>
                <a:ext uri="{FF2B5EF4-FFF2-40B4-BE49-F238E27FC236}">
                  <a16:creationId xmlns:a16="http://schemas.microsoft.com/office/drawing/2014/main" id="{71F5FED5-519B-4C57-9063-F1F2AEEF5BEF}"/>
                </a:ext>
              </a:extLst>
            </p:cNvPr>
            <p:cNvSpPr/>
            <p:nvPr/>
          </p:nvSpPr>
          <p:spPr>
            <a:xfrm rot="5400000">
              <a:off x="1475926" y="4547538"/>
              <a:ext cx="229236" cy="197617"/>
            </a:xfrm>
            <a:prstGeom prst="triangle">
              <a:avLst/>
            </a:prstGeom>
            <a:solidFill>
              <a:srgbClr val="5C9126"/>
            </a:solidFill>
            <a:ln w="22225" cap="rnd"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63" name="Straight Connector 62">
              <a:extLst>
                <a:ext uri="{FF2B5EF4-FFF2-40B4-BE49-F238E27FC236}">
                  <a16:creationId xmlns:a16="http://schemas.microsoft.com/office/drawing/2014/main" id="{B07FB627-ECD8-4B2F-8275-310C0FB3C905}"/>
                </a:ext>
              </a:extLst>
            </p:cNvPr>
            <p:cNvCxnSpPr>
              <a:cxnSpLocks/>
            </p:cNvCxnSpPr>
            <p:nvPr/>
          </p:nvCxnSpPr>
          <p:spPr>
            <a:xfrm>
              <a:off x="1068067" y="4086225"/>
              <a:ext cx="0" cy="347663"/>
            </a:xfrm>
            <a:prstGeom prst="line">
              <a:avLst/>
            </a:prstGeom>
            <a:noFill/>
            <a:ln w="28575" cap="flat" cmpd="sng" algn="ctr">
              <a:solidFill>
                <a:sysClr val="window" lastClr="FFFFFF"/>
              </a:solidFill>
              <a:prstDash val="solid"/>
            </a:ln>
            <a:effectLst/>
          </p:spPr>
        </p:cxnSp>
      </p:grpSp>
    </p:spTree>
    <p:extLst>
      <p:ext uri="{BB962C8B-B14F-4D97-AF65-F5344CB8AC3E}">
        <p14:creationId xmlns:p14="http://schemas.microsoft.com/office/powerpoint/2010/main" val="3043591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00">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up)">
                                      <p:cBhvr>
                                        <p:cTn id="7" dur="500"/>
                                        <p:tgtEl>
                                          <p:spTgt spid="51"/>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50">
                                            <p:bg/>
                                          </p:spTgt>
                                        </p:tgtEl>
                                        <p:attrNameLst>
                                          <p:attrName>style.visibility</p:attrName>
                                        </p:attrNameLst>
                                      </p:cBhvr>
                                      <p:to>
                                        <p:strVal val="visible"/>
                                      </p:to>
                                    </p:set>
                                    <p:animEffect transition="in" filter="fade">
                                      <p:cBhvr>
                                        <p:cTn id="10" dur="500"/>
                                        <p:tgtEl>
                                          <p:spTgt spid="50">
                                            <p:bg/>
                                          </p:spTgt>
                                        </p:tgtEl>
                                      </p:cBhvr>
                                    </p:animEffect>
                                  </p:childTnLst>
                                </p:cTn>
                              </p:par>
                              <p:par>
                                <p:cTn id="11" presetID="10" presetClass="entr" presetSubtype="0" fill="hold" grpId="0" nodeType="withEffect" nodePh="1">
                                  <p:stCondLst>
                                    <p:cond delay="200"/>
                                  </p:stCondLst>
                                  <p:endCondLst>
                                    <p:cond evt="begin" delay="0">
                                      <p:tn val="11"/>
                                    </p:cond>
                                  </p:end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fade">
                                      <p:cBhvr>
                                        <p:cTn id="13" dur="500"/>
                                        <p:tgtEl>
                                          <p:spTgt spid="50">
                                            <p:txEl>
                                              <p:pRg st="0" end="0"/>
                                            </p:txEl>
                                          </p:spTgt>
                                        </p:tgtEl>
                                      </p:cBhvr>
                                    </p:animEffect>
                                  </p:childTnLst>
                                </p:cTn>
                              </p:par>
                              <p:par>
                                <p:cTn id="14" presetID="42" presetClass="path" presetSubtype="0" decel="100000" fill="hold" grpId="1" nodeType="withEffect">
                                  <p:stCondLst>
                                    <p:cond delay="200"/>
                                  </p:stCondLst>
                                  <p:childTnLst>
                                    <p:animMotion origin="layout" path="M -3.05556E-6 -3.08642E-6 L -3.05556E-6 0.08581 " pathEditMode="relative" rAng="0" ptsTypes="AA">
                                      <p:cBhvr>
                                        <p:cTn id="15" dur="500" spd="-100000" fill="hold"/>
                                        <p:tgtEl>
                                          <p:spTgt spid="50">
                                            <p:bg/>
                                          </p:spTgt>
                                        </p:tgtEl>
                                        <p:attrNameLst>
                                          <p:attrName>ppt_x</p:attrName>
                                          <p:attrName>ppt_y</p:attrName>
                                        </p:attrNameLst>
                                      </p:cBhvr>
                                      <p:rCtr x="0" y="4290"/>
                                    </p:animMotion>
                                  </p:childTnLst>
                                </p:cTn>
                              </p:par>
                              <p:par>
                                <p:cTn id="16" presetID="42" presetClass="path" presetSubtype="0" decel="100000" fill="hold" grpId="1" nodeType="withEffect" nodePh="1">
                                  <p:stCondLst>
                                    <p:cond delay="200"/>
                                  </p:stCondLst>
                                  <p:endCondLst>
                                    <p:cond evt="begin" delay="0">
                                      <p:tn val="16"/>
                                    </p:cond>
                                  </p:endCondLst>
                                  <p:childTnLst>
                                    <p:animMotion origin="layout" path="M 5E-6 4.93827E-7 L 5E-6 0.0858 " pathEditMode="relative" rAng="0" ptsTypes="AA">
                                      <p:cBhvr>
                                        <p:cTn id="17" dur="500" spd="-100000" fill="hold"/>
                                        <p:tgtEl>
                                          <p:spTgt spid="50">
                                            <p:txEl>
                                              <p:pRg st="0" end="0"/>
                                            </p:txEl>
                                          </p:spTgt>
                                        </p:tgtEl>
                                        <p:attrNameLst>
                                          <p:attrName>ppt_x</p:attrName>
                                          <p:attrName>ppt_y</p:attrName>
                                        </p:attrNameLst>
                                      </p:cBhvr>
                                      <p:rCtr x="0" y="4290"/>
                                    </p:animMotion>
                                  </p:childTnLst>
                                </p:cTn>
                              </p:par>
                              <p:par>
                                <p:cTn id="18" presetID="22" presetClass="entr" presetSubtype="1" fill="hold" nodeType="withEffect">
                                  <p:stCondLst>
                                    <p:cond delay="500"/>
                                  </p:stCondLst>
                                  <p:childTnLst>
                                    <p:set>
                                      <p:cBhvr>
                                        <p:cTn id="19" dur="1" fill="hold">
                                          <p:stCondLst>
                                            <p:cond delay="0"/>
                                          </p:stCondLst>
                                        </p:cTn>
                                        <p:tgtEl>
                                          <p:spTgt spid="57"/>
                                        </p:tgtEl>
                                        <p:attrNameLst>
                                          <p:attrName>style.visibility</p:attrName>
                                        </p:attrNameLst>
                                      </p:cBhvr>
                                      <p:to>
                                        <p:strVal val="visible"/>
                                      </p:to>
                                    </p:set>
                                    <p:animEffect transition="in" filter="wipe(up)">
                                      <p:cBhvr>
                                        <p:cTn id="20" dur="500"/>
                                        <p:tgtEl>
                                          <p:spTgt spid="57"/>
                                        </p:tgtEl>
                                      </p:cBhvr>
                                    </p:animEffect>
                                  </p:childTnLst>
                                </p:cTn>
                              </p:par>
                              <p:par>
                                <p:cTn id="21" presetID="10" presetClass="entr" presetSubtype="0" fill="hold" grpId="0" nodeType="withEffect">
                                  <p:stCondLst>
                                    <p:cond delay="350"/>
                                  </p:stCondLst>
                                  <p:childTnLst>
                                    <p:set>
                                      <p:cBhvr>
                                        <p:cTn id="22" dur="1" fill="hold">
                                          <p:stCondLst>
                                            <p:cond delay="0"/>
                                          </p:stCondLst>
                                        </p:cTn>
                                        <p:tgtEl>
                                          <p:spTgt spid="49">
                                            <p:txEl>
                                              <p:pRg st="0" end="0"/>
                                            </p:txEl>
                                          </p:spTgt>
                                        </p:tgtEl>
                                        <p:attrNameLst>
                                          <p:attrName>style.visibility</p:attrName>
                                        </p:attrNameLst>
                                      </p:cBhvr>
                                      <p:to>
                                        <p:strVal val="visible"/>
                                      </p:to>
                                    </p:set>
                                    <p:animEffect transition="in" filter="fade">
                                      <p:cBhvr>
                                        <p:cTn id="23" dur="500"/>
                                        <p:tgtEl>
                                          <p:spTgt spid="49">
                                            <p:txEl>
                                              <p:pRg st="0" end="0"/>
                                            </p:txEl>
                                          </p:spTgt>
                                        </p:tgtEl>
                                      </p:cBhvr>
                                    </p:animEffect>
                                  </p:childTnLst>
                                </p:cTn>
                              </p:par>
                              <p:par>
                                <p:cTn id="24" presetID="10" presetClass="entr" presetSubtype="0" fill="hold" grpId="0" nodeType="withEffect">
                                  <p:stCondLst>
                                    <p:cond delay="350"/>
                                  </p:stCondLst>
                                  <p:childTnLst>
                                    <p:set>
                                      <p:cBhvr>
                                        <p:cTn id="25" dur="1" fill="hold">
                                          <p:stCondLst>
                                            <p:cond delay="0"/>
                                          </p:stCondLst>
                                        </p:cTn>
                                        <p:tgtEl>
                                          <p:spTgt spid="49">
                                            <p:txEl>
                                              <p:pRg st="1" end="1"/>
                                            </p:txEl>
                                          </p:spTgt>
                                        </p:tgtEl>
                                        <p:attrNameLst>
                                          <p:attrName>style.visibility</p:attrName>
                                        </p:attrNameLst>
                                      </p:cBhvr>
                                      <p:to>
                                        <p:strVal val="visible"/>
                                      </p:to>
                                    </p:set>
                                    <p:animEffect transition="in" filter="fade">
                                      <p:cBhvr>
                                        <p:cTn id="26" dur="500"/>
                                        <p:tgtEl>
                                          <p:spTgt spid="49">
                                            <p:txEl>
                                              <p:pRg st="1" end="1"/>
                                            </p:txEl>
                                          </p:spTgt>
                                        </p:tgtEl>
                                      </p:cBhvr>
                                    </p:animEffect>
                                  </p:childTnLst>
                                </p:cTn>
                              </p:par>
                              <p:par>
                                <p:cTn id="27" presetID="42" presetClass="path" presetSubtype="0" decel="100000" fill="hold" grpId="1" nodeType="withEffect">
                                  <p:stCondLst>
                                    <p:cond delay="350"/>
                                  </p:stCondLst>
                                  <p:childTnLst>
                                    <p:animMotion origin="layout" path="M -4.16667E-6 2.96296E-6 L -4.16667E-6 0.0858 " pathEditMode="relative" rAng="0" ptsTypes="AA">
                                      <p:cBhvr>
                                        <p:cTn id="28" dur="500" spd="-100000" fill="hold"/>
                                        <p:tgtEl>
                                          <p:spTgt spid="49">
                                            <p:txEl>
                                              <p:pRg st="0" end="0"/>
                                            </p:txEl>
                                          </p:spTgt>
                                        </p:tgtEl>
                                        <p:attrNameLst>
                                          <p:attrName>ppt_x</p:attrName>
                                          <p:attrName>ppt_y</p:attrName>
                                        </p:attrNameLst>
                                      </p:cBhvr>
                                      <p:rCtr x="0" y="4290"/>
                                    </p:animMotion>
                                  </p:childTnLst>
                                </p:cTn>
                              </p:par>
                              <p:par>
                                <p:cTn id="29" presetID="42" presetClass="path" presetSubtype="0" decel="100000" fill="hold" grpId="1" nodeType="withEffect">
                                  <p:stCondLst>
                                    <p:cond delay="350"/>
                                  </p:stCondLst>
                                  <p:childTnLst>
                                    <p:animMotion origin="layout" path="M -3.33333E-6 3.08642E-6 L -3.33333E-6 0.0858 " pathEditMode="relative" rAng="0" ptsTypes="AA">
                                      <p:cBhvr>
                                        <p:cTn id="30" dur="500" spd="-100000" fill="hold"/>
                                        <p:tgtEl>
                                          <p:spTgt spid="49">
                                            <p:txEl>
                                              <p:pRg st="1" end="1"/>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uiExpand="1" build="allAtOnce"/>
      <p:bldP spid="49" grpId="1" uiExpand="1" build="allAtOnce"/>
      <p:bldP spid="50" grpId="0" uiExpand="1" build="allAtOnce" animBg="1"/>
      <p:bldP spid="50" grpId="1"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Mask_right">
            <a:extLst>
              <a:ext uri="{FF2B5EF4-FFF2-40B4-BE49-F238E27FC236}">
                <a16:creationId xmlns:a16="http://schemas.microsoft.com/office/drawing/2014/main" id="{88CBA0D8-428C-4CFB-A9ED-26DCA75575E6}"/>
              </a:ext>
            </a:extLst>
          </p:cNvPr>
          <p:cNvSpPr/>
          <p:nvPr/>
        </p:nvSpPr>
        <p:spPr>
          <a:xfrm>
            <a:off x="0" y="1"/>
            <a:ext cx="9157887" cy="5143492"/>
          </a:xfrm>
          <a:prstGeom prst="rect">
            <a:avLst/>
          </a:prstGeom>
          <a:gradFill>
            <a:gsLst>
              <a:gs pos="7000">
                <a:schemeClr val="accent4"/>
              </a:gs>
              <a:gs pos="84000">
                <a:schemeClr val="accent4">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itle 8">
            <a:extLst>
              <a:ext uri="{FF2B5EF4-FFF2-40B4-BE49-F238E27FC236}">
                <a16:creationId xmlns:a16="http://schemas.microsoft.com/office/drawing/2014/main" id="{DD23A765-52EA-40E8-BD9D-9E14A09AC8D6}"/>
              </a:ext>
            </a:extLst>
          </p:cNvPr>
          <p:cNvSpPr txBox="1">
            <a:spLocks/>
          </p:cNvSpPr>
          <p:nvPr/>
        </p:nvSpPr>
        <p:spPr>
          <a:xfrm>
            <a:off x="2241789" y="1914525"/>
            <a:ext cx="7050385" cy="1737932"/>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“…teams build software that patterns </a:t>
            </a:r>
            <a:b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their organizational structure…”</a:t>
            </a:r>
          </a:p>
          <a:p>
            <a:pPr marL="0" marR="0" lvl="0" indent="0" algn="l" defTabSz="457200" rtl="0" eaLnBrk="1" fontAlgn="auto" latinLnBrk="0" hangingPunct="1">
              <a:lnSpc>
                <a:spcPct val="90000"/>
              </a:lnSpc>
              <a:spcBef>
                <a:spcPts val="2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—Conway’s Law</a:t>
            </a:r>
          </a:p>
          <a:p>
            <a:pPr marL="0" marR="0" lvl="0" indent="0" algn="l" defTabSz="457200" rtl="0" eaLnBrk="1" fontAlgn="auto" latinLnBrk="0" hangingPunct="1">
              <a:lnSpc>
                <a:spcPct val="90000"/>
              </a:lnSpc>
              <a:spcBef>
                <a:spcPts val="20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Title 1">
            <a:extLst>
              <a:ext uri="{FF2B5EF4-FFF2-40B4-BE49-F238E27FC236}">
                <a16:creationId xmlns:a16="http://schemas.microsoft.com/office/drawing/2014/main" id="{47F22E95-77F2-4242-A9BE-97A9DA648546}"/>
              </a:ext>
            </a:extLst>
          </p:cNvPr>
          <p:cNvSpPr>
            <a:spLocks noGrp="1"/>
          </p:cNvSpPr>
          <p:nvPr>
            <p:ph type="title"/>
          </p:nvPr>
        </p:nvSpPr>
        <p:spPr>
          <a:xfrm>
            <a:off x="2241789" y="1179468"/>
            <a:ext cx="8205304" cy="545192"/>
          </a:xfrm>
        </p:spPr>
        <p:txBody>
          <a:bodyPr/>
          <a:lstStyle/>
          <a:p>
            <a:r>
              <a:rPr lang="en-US"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Organization Transformation</a:t>
            </a:r>
          </a:p>
        </p:txBody>
      </p:sp>
      <p:sp>
        <p:nvSpPr>
          <p:cNvPr id="23" name="Freeform: Shape 22">
            <a:extLst>
              <a:ext uri="{FF2B5EF4-FFF2-40B4-BE49-F238E27FC236}">
                <a16:creationId xmlns:a16="http://schemas.microsoft.com/office/drawing/2014/main" id="{A138BF26-53B0-4C96-9D90-C006FBBD288D}"/>
              </a:ext>
            </a:extLst>
          </p:cNvPr>
          <p:cNvSpPr/>
          <p:nvPr/>
        </p:nvSpPr>
        <p:spPr>
          <a:xfrm>
            <a:off x="607695" y="3030205"/>
            <a:ext cx="1180465" cy="74753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3" name="Group 42">
            <a:extLst>
              <a:ext uri="{FF2B5EF4-FFF2-40B4-BE49-F238E27FC236}">
                <a16:creationId xmlns:a16="http://schemas.microsoft.com/office/drawing/2014/main" id="{D90DB777-5752-4E54-A086-0A544ECDF514}"/>
              </a:ext>
            </a:extLst>
          </p:cNvPr>
          <p:cNvGrpSpPr/>
          <p:nvPr/>
        </p:nvGrpSpPr>
        <p:grpSpPr>
          <a:xfrm>
            <a:off x="0" y="1027146"/>
            <a:ext cx="1182685" cy="2011329"/>
            <a:chOff x="0" y="1027146"/>
            <a:chExt cx="1182685" cy="2011329"/>
          </a:xfrm>
        </p:grpSpPr>
        <p:cxnSp>
          <p:nvCxnSpPr>
            <p:cNvPr id="16" name="Straight Connector 15">
              <a:extLst>
                <a:ext uri="{FF2B5EF4-FFF2-40B4-BE49-F238E27FC236}">
                  <a16:creationId xmlns:a16="http://schemas.microsoft.com/office/drawing/2014/main" id="{6F9F3BE6-D784-42A3-A598-337BBE695F00}"/>
                </a:ext>
              </a:extLst>
            </p:cNvPr>
            <p:cNvCxnSpPr>
              <a:cxnSpLocks/>
            </p:cNvCxnSpPr>
            <p:nvPr/>
          </p:nvCxnSpPr>
          <p:spPr>
            <a:xfrm>
              <a:off x="0" y="1027146"/>
              <a:ext cx="843280"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7" name="Arc 16">
              <a:extLst>
                <a:ext uri="{FF2B5EF4-FFF2-40B4-BE49-F238E27FC236}">
                  <a16:creationId xmlns:a16="http://schemas.microsoft.com/office/drawing/2014/main" id="{B6B7503A-BFAD-4713-A03F-DAC1FDCA1A83}"/>
                </a:ext>
              </a:extLst>
            </p:cNvPr>
            <p:cNvSpPr/>
            <p:nvPr/>
          </p:nvSpPr>
          <p:spPr>
            <a:xfrm rot="10800000" flipH="1" flipV="1">
              <a:off x="618492" y="1027146"/>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8" name="Straight Connector 17">
              <a:extLst>
                <a:ext uri="{FF2B5EF4-FFF2-40B4-BE49-F238E27FC236}">
                  <a16:creationId xmlns:a16="http://schemas.microsoft.com/office/drawing/2014/main" id="{78F48B57-2217-45E1-87BE-F41DBC986F60}"/>
                </a:ext>
              </a:extLst>
            </p:cNvPr>
            <p:cNvCxnSpPr>
              <a:cxnSpLocks/>
            </p:cNvCxnSpPr>
            <p:nvPr/>
          </p:nvCxnSpPr>
          <p:spPr>
            <a:xfrm>
              <a:off x="1068067" y="1246505"/>
              <a:ext cx="0" cy="179197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4" name="Isosceles Triangle 23">
              <a:extLst>
                <a:ext uri="{FF2B5EF4-FFF2-40B4-BE49-F238E27FC236}">
                  <a16:creationId xmlns:a16="http://schemas.microsoft.com/office/drawing/2014/main" id="{60F72DFC-9411-47C6-9D45-C0C4131F37EE}"/>
                </a:ext>
              </a:extLst>
            </p:cNvPr>
            <p:cNvSpPr/>
            <p:nvPr/>
          </p:nvSpPr>
          <p:spPr>
            <a:xfrm>
              <a:off x="953449" y="1585124"/>
              <a:ext cx="229236" cy="197617"/>
            </a:xfrm>
            <a:prstGeom prst="triangle">
              <a:avLst/>
            </a:prstGeom>
            <a:solidFill>
              <a:srgbClr val="73B530"/>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Isosceles Triangle 24">
              <a:extLst>
                <a:ext uri="{FF2B5EF4-FFF2-40B4-BE49-F238E27FC236}">
                  <a16:creationId xmlns:a16="http://schemas.microsoft.com/office/drawing/2014/main" id="{30A6B834-1982-44BA-B601-AE63448C5B32}"/>
                </a:ext>
              </a:extLst>
            </p:cNvPr>
            <p:cNvSpPr/>
            <p:nvPr/>
          </p:nvSpPr>
          <p:spPr>
            <a:xfrm>
              <a:off x="953449" y="1901559"/>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42" name="Group 41">
            <a:extLst>
              <a:ext uri="{FF2B5EF4-FFF2-40B4-BE49-F238E27FC236}">
                <a16:creationId xmlns:a16="http://schemas.microsoft.com/office/drawing/2014/main" id="{382E03B6-9207-4400-9F2B-7979A4B6C6F2}"/>
              </a:ext>
            </a:extLst>
          </p:cNvPr>
          <p:cNvGrpSpPr/>
          <p:nvPr/>
        </p:nvGrpSpPr>
        <p:grpSpPr>
          <a:xfrm>
            <a:off x="1068067" y="3771900"/>
            <a:ext cx="944880" cy="1371600"/>
            <a:chOff x="1068067" y="3771900"/>
            <a:chExt cx="944880" cy="1371600"/>
          </a:xfrm>
        </p:grpSpPr>
        <p:sp>
          <p:nvSpPr>
            <p:cNvPr id="19" name="Arc 18">
              <a:extLst>
                <a:ext uri="{FF2B5EF4-FFF2-40B4-BE49-F238E27FC236}">
                  <a16:creationId xmlns:a16="http://schemas.microsoft.com/office/drawing/2014/main" id="{1B77CE27-4B3C-4015-A5FB-39054686D315}"/>
                </a:ext>
              </a:extLst>
            </p:cNvPr>
            <p:cNvSpPr/>
            <p:nvPr/>
          </p:nvSpPr>
          <p:spPr>
            <a:xfrm rot="10800000">
              <a:off x="1068069" y="3887414"/>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0" name="Straight Connector 19">
              <a:extLst>
                <a:ext uri="{FF2B5EF4-FFF2-40B4-BE49-F238E27FC236}">
                  <a16:creationId xmlns:a16="http://schemas.microsoft.com/office/drawing/2014/main" id="{A13AF598-FA94-4A0D-A8F7-0073E377731D}"/>
                </a:ext>
              </a:extLst>
            </p:cNvPr>
            <p:cNvCxnSpPr>
              <a:cxnSpLocks/>
            </p:cNvCxnSpPr>
            <p:nvPr/>
          </p:nvCxnSpPr>
          <p:spPr>
            <a:xfrm>
              <a:off x="1275080" y="4335440"/>
              <a:ext cx="527526"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1" name="Arc 20">
              <a:extLst>
                <a:ext uri="{FF2B5EF4-FFF2-40B4-BE49-F238E27FC236}">
                  <a16:creationId xmlns:a16="http://schemas.microsoft.com/office/drawing/2014/main" id="{4F81200C-7F64-42CD-8F4A-B0F1765BC8C8}"/>
                </a:ext>
              </a:extLst>
            </p:cNvPr>
            <p:cNvSpPr/>
            <p:nvPr/>
          </p:nvSpPr>
          <p:spPr>
            <a:xfrm rot="10800000" flipH="1" flipV="1">
              <a:off x="1563372" y="4335440"/>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2" name="Straight Connector 21">
              <a:extLst>
                <a:ext uri="{FF2B5EF4-FFF2-40B4-BE49-F238E27FC236}">
                  <a16:creationId xmlns:a16="http://schemas.microsoft.com/office/drawing/2014/main" id="{6568F240-8027-4CB9-8640-69B198E6C02E}"/>
                </a:ext>
              </a:extLst>
            </p:cNvPr>
            <p:cNvCxnSpPr>
              <a:cxnSpLocks/>
            </p:cNvCxnSpPr>
            <p:nvPr/>
          </p:nvCxnSpPr>
          <p:spPr>
            <a:xfrm>
              <a:off x="2012947" y="4548188"/>
              <a:ext cx="0" cy="595312"/>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6" name="Isosceles Triangle 25">
              <a:extLst>
                <a:ext uri="{FF2B5EF4-FFF2-40B4-BE49-F238E27FC236}">
                  <a16:creationId xmlns:a16="http://schemas.microsoft.com/office/drawing/2014/main" id="{C986C721-7DF7-489B-B10A-BFEA993A7411}"/>
                </a:ext>
              </a:extLst>
            </p:cNvPr>
            <p:cNvSpPr/>
            <p:nvPr/>
          </p:nvSpPr>
          <p:spPr>
            <a:xfrm rot="16200000">
              <a:off x="1475926" y="4233213"/>
              <a:ext cx="229236" cy="197617"/>
            </a:xfrm>
            <a:prstGeom prst="triangle">
              <a:avLst/>
            </a:prstGeom>
            <a:solidFill>
              <a:srgbClr val="5C9126"/>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Straight Connector 27">
              <a:extLst>
                <a:ext uri="{FF2B5EF4-FFF2-40B4-BE49-F238E27FC236}">
                  <a16:creationId xmlns:a16="http://schemas.microsoft.com/office/drawing/2014/main" id="{3699ADE4-52C6-4FEB-A1E0-7853EC17A5A0}"/>
                </a:ext>
              </a:extLst>
            </p:cNvPr>
            <p:cNvCxnSpPr>
              <a:cxnSpLocks/>
            </p:cNvCxnSpPr>
            <p:nvPr/>
          </p:nvCxnSpPr>
          <p:spPr>
            <a:xfrm>
              <a:off x="1068067" y="3771900"/>
              <a:ext cx="0" cy="347663"/>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grpSp>
    </p:spTree>
    <p:extLst>
      <p:ext uri="{BB962C8B-B14F-4D97-AF65-F5344CB8AC3E}">
        <p14:creationId xmlns:p14="http://schemas.microsoft.com/office/powerpoint/2010/main" val="214702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nodeType="withEffect">
                                  <p:stCondLst>
                                    <p:cond delay="40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42" presetClass="path" presetSubtype="0" decel="100000" fill="hold" grpId="1" nodeType="withEffect">
                                  <p:stCondLst>
                                    <p:cond delay="250"/>
                                  </p:stCondLst>
                                  <p:childTnLst>
                                    <p:animMotion origin="layout" path="M 2.77778E-7 1.11111E-6 L 0.03681 1.11111E-6 " pathEditMode="relative" rAng="0" ptsTypes="AA">
                                      <p:cBhvr>
                                        <p:cTn id="15" dur="500" spd="-100000" fill="hold"/>
                                        <p:tgtEl>
                                          <p:spTgt spid="2"/>
                                        </p:tgtEl>
                                        <p:attrNameLst>
                                          <p:attrName>ppt_x</p:attrName>
                                          <p:attrName>ppt_y</p:attrName>
                                        </p:attrNameLst>
                                      </p:cBhvr>
                                      <p:rCtr x="1840" y="0"/>
                                    </p:animMotion>
                                  </p:childTnLst>
                                </p:cTn>
                              </p:par>
                              <p:par>
                                <p:cTn id="16" presetID="10" presetClass="entr" presetSubtype="0" fill="hold" grpId="0" nodeType="withEffect">
                                  <p:stCondLst>
                                    <p:cond delay="35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par>
                                <p:cTn id="19" presetID="10" presetClass="entr" presetSubtype="0" fill="hold" grpId="0" nodeType="withEffect">
                                  <p:stCondLst>
                                    <p:cond delay="35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par>
                                <p:cTn id="22" presetID="42" presetClass="path" presetSubtype="0" decel="100000" fill="hold" grpId="1" nodeType="withEffect">
                                  <p:stCondLst>
                                    <p:cond delay="350"/>
                                  </p:stCondLst>
                                  <p:childTnLst>
                                    <p:animMotion origin="layout" path="M 1.11022E-16 -4.19753E-6 L 1.11022E-16 0.08581 " pathEditMode="relative" rAng="0" ptsTypes="AA">
                                      <p:cBhvr>
                                        <p:cTn id="23" dur="500" spd="-100000" fill="hold"/>
                                        <p:tgtEl>
                                          <p:spTgt spid="5">
                                            <p:txEl>
                                              <p:pRg st="0" end="0"/>
                                            </p:txEl>
                                          </p:spTgt>
                                        </p:tgtEl>
                                        <p:attrNameLst>
                                          <p:attrName>ppt_x</p:attrName>
                                          <p:attrName>ppt_y</p:attrName>
                                        </p:attrNameLst>
                                      </p:cBhvr>
                                      <p:rCtr x="0" y="4290"/>
                                    </p:animMotion>
                                  </p:childTnLst>
                                </p:cTn>
                              </p:par>
                              <p:par>
                                <p:cTn id="24" presetID="42" presetClass="path" presetSubtype="0" decel="100000" fill="hold" grpId="1" nodeType="withEffect">
                                  <p:stCondLst>
                                    <p:cond delay="350"/>
                                  </p:stCondLst>
                                  <p:childTnLst>
                                    <p:animMotion origin="layout" path="M -3.61111E-6 4.5679E-6 L -3.61111E-6 0.0858 " pathEditMode="relative" rAng="0" ptsTypes="AA">
                                      <p:cBhvr>
                                        <p:cTn id="25" dur="500" spd="-100000" fill="hold"/>
                                        <p:tgtEl>
                                          <p:spTgt spid="5">
                                            <p:txEl>
                                              <p:pRg st="1" end="1"/>
                                            </p:txEl>
                                          </p:spTgt>
                                        </p:tgtEl>
                                        <p:attrNameLst>
                                          <p:attrName>ppt_x</p:attrName>
                                          <p:attrName>ppt_y</p:attrName>
                                        </p:attrNameLst>
                                      </p:cBhvr>
                                      <p:rCtr x="0" y="4290"/>
                                    </p:animMotion>
                                  </p:childTnLst>
                                </p:cTn>
                              </p:par>
                              <p:par>
                                <p:cTn id="26" presetID="10" presetClass="entr" presetSubtype="0" fill="hold" grpId="0" nodeType="withEffect">
                                  <p:stCondLst>
                                    <p:cond delay="0"/>
                                  </p:stCondLst>
                                  <p:childTnLst>
                                    <p:set>
                                      <p:cBhvr>
                                        <p:cTn id="27" dur="1" fill="hold">
                                          <p:stCondLst>
                                            <p:cond delay="0"/>
                                          </p:stCondLst>
                                        </p:cTn>
                                        <p:tgtEl>
                                          <p:spTgt spid="23">
                                            <p:bg/>
                                          </p:spTgt>
                                        </p:tgtEl>
                                        <p:attrNameLst>
                                          <p:attrName>style.visibility</p:attrName>
                                        </p:attrNameLst>
                                      </p:cBhvr>
                                      <p:to>
                                        <p:strVal val="visible"/>
                                      </p:to>
                                    </p:set>
                                    <p:animEffect transition="in" filter="fade">
                                      <p:cBhvr>
                                        <p:cTn id="28" dur="500"/>
                                        <p:tgtEl>
                                          <p:spTgt spid="23">
                                            <p:bg/>
                                          </p:spTgt>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fade">
                                      <p:cBhvr>
                                        <p:cTn id="31" dur="500"/>
                                        <p:tgtEl>
                                          <p:spTgt spid="23">
                                            <p:txEl>
                                              <p:pRg st="0" end="0"/>
                                            </p:txEl>
                                          </p:spTgt>
                                        </p:tgtEl>
                                      </p:cBhvr>
                                    </p:animEffect>
                                  </p:childTnLst>
                                </p:cTn>
                              </p:par>
                              <p:par>
                                <p:cTn id="32" presetID="42" presetClass="path" presetSubtype="0" decel="100000" fill="hold" grpId="1" nodeType="withEffect">
                                  <p:stCondLst>
                                    <p:cond delay="0"/>
                                  </p:stCondLst>
                                  <p:childTnLst>
                                    <p:animMotion origin="layout" path="M -3.05556E-6 -3.08642E-6 L -3.05556E-6 0.08581 " pathEditMode="relative" rAng="0" ptsTypes="AA">
                                      <p:cBhvr>
                                        <p:cTn id="33" dur="500" spd="-100000" fill="hold"/>
                                        <p:tgtEl>
                                          <p:spTgt spid="23">
                                            <p:bg/>
                                          </p:spTgt>
                                        </p:tgtEl>
                                        <p:attrNameLst>
                                          <p:attrName>ppt_x</p:attrName>
                                          <p:attrName>ppt_y</p:attrName>
                                        </p:attrNameLst>
                                      </p:cBhvr>
                                      <p:rCtr x="0" y="4290"/>
                                    </p:animMotion>
                                  </p:childTnLst>
                                </p:cTn>
                              </p:par>
                              <p:par>
                                <p:cTn id="34" presetID="42" presetClass="path" presetSubtype="0" decel="100000" fill="hold" grpId="1" nodeType="withEffect" nodePh="1">
                                  <p:stCondLst>
                                    <p:cond delay="0"/>
                                  </p:stCondLst>
                                  <p:endCondLst>
                                    <p:cond evt="begin" delay="0">
                                      <p:tn val="34"/>
                                    </p:cond>
                                  </p:endCondLst>
                                  <p:childTnLst>
                                    <p:animMotion origin="layout" path="M 5E-6 1.60494E-6 L 5E-6 0.0858 " pathEditMode="relative" rAng="0" ptsTypes="AA">
                                      <p:cBhvr>
                                        <p:cTn id="35" dur="500" spd="-100000" fill="hold"/>
                                        <p:tgtEl>
                                          <p:spTgt spid="23">
                                            <p:txEl>
                                              <p:pRg st="0" end="0"/>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5" grpId="1" uiExpand="1" build="allAtOnce"/>
      <p:bldP spid="2" grpId="0"/>
      <p:bldP spid="2" grpId="1"/>
      <p:bldP spid="23" grpId="0" uiExpand="1" build="allAtOnce" animBg="1"/>
      <p:bldP spid="23" grpId="1" uiExpand="1"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le 8">
            <a:extLst>
              <a:ext uri="{FF2B5EF4-FFF2-40B4-BE49-F238E27FC236}">
                <a16:creationId xmlns:a16="http://schemas.microsoft.com/office/drawing/2014/main" id="{C9F39094-D6BE-4AB6-93C3-5F2BB8694764}"/>
              </a:ext>
            </a:extLst>
          </p:cNvPr>
          <p:cNvSpPr txBox="1">
            <a:spLocks/>
          </p:cNvSpPr>
          <p:nvPr/>
        </p:nvSpPr>
        <p:spPr>
          <a:xfrm>
            <a:off x="430039" y="1852551"/>
            <a:ext cx="3285618" cy="92499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Key Primitives </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of a</a:t>
            </a:r>
          </a:p>
        </p:txBody>
      </p:sp>
      <p:sp>
        <p:nvSpPr>
          <p:cNvPr id="133" name="Rectangle 132">
            <a:extLst>
              <a:ext uri="{FF2B5EF4-FFF2-40B4-BE49-F238E27FC236}">
                <a16:creationId xmlns:a16="http://schemas.microsoft.com/office/drawing/2014/main" id="{D776B15A-76AB-4859-8840-3D40CFFCC4B5}"/>
              </a:ext>
            </a:extLst>
          </p:cNvPr>
          <p:cNvSpPr/>
          <p:nvPr/>
        </p:nvSpPr>
        <p:spPr>
          <a:xfrm>
            <a:off x="1157537" y="2208549"/>
            <a:ext cx="1487908" cy="523220"/>
          </a:xfrm>
          <a:prstGeom prst="rect">
            <a:avLst/>
          </a:prstGeom>
        </p:spPr>
        <p:txBody>
          <a:bodyPr wrap="none">
            <a:spAutoFit/>
          </a:bodyPr>
          <a:lstStyle/>
          <a:p>
            <a:r>
              <a:rPr lang="en-US" sz="2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Modern</a:t>
            </a:r>
          </a:p>
        </p:txBody>
      </p:sp>
      <p:sp>
        <p:nvSpPr>
          <p:cNvPr id="34" name="Title 8">
            <a:extLst>
              <a:ext uri="{FF2B5EF4-FFF2-40B4-BE49-F238E27FC236}">
                <a16:creationId xmlns:a16="http://schemas.microsoft.com/office/drawing/2014/main" id="{D99CB251-A016-402D-85CC-5AD647252FCA}"/>
              </a:ext>
            </a:extLst>
          </p:cNvPr>
          <p:cNvSpPr txBox="1">
            <a:spLocks/>
          </p:cNvSpPr>
          <p:nvPr/>
        </p:nvSpPr>
        <p:spPr>
          <a:xfrm>
            <a:off x="430039" y="2678072"/>
            <a:ext cx="3285618" cy="55446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 Native</a:t>
            </a:r>
          </a:p>
        </p:txBody>
      </p:sp>
      <p:cxnSp>
        <p:nvCxnSpPr>
          <p:cNvPr id="4" name="Straight Connector 3">
            <a:extLst>
              <a:ext uri="{FF2B5EF4-FFF2-40B4-BE49-F238E27FC236}">
                <a16:creationId xmlns:a16="http://schemas.microsoft.com/office/drawing/2014/main" id="{5780032E-4EB3-4302-BAD9-CE1A7587DD00}"/>
              </a:ext>
            </a:extLst>
          </p:cNvPr>
          <p:cNvCxnSpPr>
            <a:cxnSpLocks/>
          </p:cNvCxnSpPr>
          <p:nvPr/>
        </p:nvCxnSpPr>
        <p:spPr>
          <a:xfrm>
            <a:off x="1221234" y="2477516"/>
            <a:ext cx="1371600" cy="0"/>
          </a:xfrm>
          <a:prstGeom prst="line">
            <a:avLst/>
          </a:prstGeom>
          <a:gradFill>
            <a:gsLst>
              <a:gs pos="1961">
                <a:schemeClr val="tx1">
                  <a:alpha val="35000"/>
                </a:schemeClr>
              </a:gs>
              <a:gs pos="100000">
                <a:schemeClr val="tx1">
                  <a:alpha val="16000"/>
                </a:schemeClr>
              </a:gs>
            </a:gsLst>
            <a:lin ang="5400000" scaled="0"/>
          </a:gradFill>
          <a:ln w="22225" cap="rnd">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09" name="Title 8" hidden="1">
            <a:extLst>
              <a:ext uri="{FF2B5EF4-FFF2-40B4-BE49-F238E27FC236}">
                <a16:creationId xmlns:a16="http://schemas.microsoft.com/office/drawing/2014/main" id="{A3F762F3-A552-47AC-9DBB-D6E2505B7D53}"/>
              </a:ext>
            </a:extLst>
          </p:cNvPr>
          <p:cNvSpPr txBox="1">
            <a:spLocks/>
          </p:cNvSpPr>
          <p:nvPr/>
        </p:nvSpPr>
        <p:spPr>
          <a:xfrm>
            <a:off x="430039" y="2678072"/>
            <a:ext cx="3285618" cy="55446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sz="3000" dirty="0">
                <a:solidFill>
                  <a:schemeClr val="tx1"/>
                </a:solidFill>
              </a:rPr>
              <a:t>Application?</a:t>
            </a:r>
          </a:p>
        </p:txBody>
      </p:sp>
      <p:sp>
        <p:nvSpPr>
          <p:cNvPr id="74" name="Title 8">
            <a:extLst>
              <a:ext uri="{FF2B5EF4-FFF2-40B4-BE49-F238E27FC236}">
                <a16:creationId xmlns:a16="http://schemas.microsoft.com/office/drawing/2014/main" id="{A8452830-FB02-4EF4-A2EE-0106E8FECC38}"/>
              </a:ext>
            </a:extLst>
          </p:cNvPr>
          <p:cNvSpPr txBox="1">
            <a:spLocks/>
          </p:cNvSpPr>
          <p:nvPr/>
        </p:nvSpPr>
        <p:spPr>
          <a:xfrm>
            <a:off x="4811095" y="1007582"/>
            <a:ext cx="4029709"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 “…application is container-based”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 name="Title 8">
            <a:extLst>
              <a:ext uri="{FF2B5EF4-FFF2-40B4-BE49-F238E27FC236}">
                <a16:creationId xmlns:a16="http://schemas.microsoft.com/office/drawing/2014/main" id="{6C423E14-D94B-43AE-A115-9BC313D1355E}"/>
              </a:ext>
            </a:extLst>
          </p:cNvPr>
          <p:cNvSpPr txBox="1">
            <a:spLocks/>
          </p:cNvSpPr>
          <p:nvPr/>
        </p:nvSpPr>
        <p:spPr>
          <a:xfrm>
            <a:off x="3826277" y="2407017"/>
            <a:ext cx="3885592"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“…dynamically managed…”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 name="Title 8">
            <a:extLst>
              <a:ext uri="{FF2B5EF4-FFF2-40B4-BE49-F238E27FC236}">
                <a16:creationId xmlns:a16="http://schemas.microsoft.com/office/drawing/2014/main" id="{F05803C3-7F62-413C-9403-8915083E9CC1}"/>
              </a:ext>
            </a:extLst>
          </p:cNvPr>
          <p:cNvSpPr txBox="1">
            <a:spLocks/>
          </p:cNvSpPr>
          <p:nvPr/>
        </p:nvSpPr>
        <p:spPr>
          <a:xfrm>
            <a:off x="5103195" y="3844966"/>
            <a:ext cx="3763647" cy="319774"/>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…microservice oriented…”</a:t>
            </a: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77" name="Group 4">
            <a:extLst>
              <a:ext uri="{FF2B5EF4-FFF2-40B4-BE49-F238E27FC236}">
                <a16:creationId xmlns:a16="http://schemas.microsoft.com/office/drawing/2014/main" id="{11B9B79E-30CC-4A92-9228-7656BA1191E2}"/>
              </a:ext>
            </a:extLst>
          </p:cNvPr>
          <p:cNvGrpSpPr>
            <a:grpSpLocks noChangeAspect="1"/>
          </p:cNvGrpSpPr>
          <p:nvPr/>
        </p:nvGrpSpPr>
        <p:grpSpPr bwMode="auto">
          <a:xfrm>
            <a:off x="3793394" y="517130"/>
            <a:ext cx="801833" cy="1018252"/>
            <a:chOff x="5991" y="173"/>
            <a:chExt cx="741" cy="941"/>
          </a:xfrm>
        </p:grpSpPr>
        <p:sp>
          <p:nvSpPr>
            <p:cNvPr id="78" name="Freeform 5">
              <a:extLst>
                <a:ext uri="{FF2B5EF4-FFF2-40B4-BE49-F238E27FC236}">
                  <a16:creationId xmlns:a16="http://schemas.microsoft.com/office/drawing/2014/main" id="{3A1CAB39-DAE8-4298-8106-43923C2809F9}"/>
                </a:ext>
              </a:extLst>
            </p:cNvPr>
            <p:cNvSpPr>
              <a:spLocks noEditPoints="1"/>
            </p:cNvSpPr>
            <p:nvPr/>
          </p:nvSpPr>
          <p:spPr bwMode="auto">
            <a:xfrm>
              <a:off x="6110" y="774"/>
              <a:ext cx="378" cy="112"/>
            </a:xfrm>
            <a:custGeom>
              <a:avLst/>
              <a:gdLst>
                <a:gd name="T0" fmla="*/ 378 w 378"/>
                <a:gd name="T1" fmla="*/ 34 h 112"/>
                <a:gd name="T2" fmla="*/ 8 w 378"/>
                <a:gd name="T3" fmla="*/ 0 h 112"/>
                <a:gd name="T4" fmla="*/ 0 w 378"/>
                <a:gd name="T5" fmla="*/ 78 h 112"/>
                <a:gd name="T6" fmla="*/ 372 w 378"/>
                <a:gd name="T7" fmla="*/ 112 h 112"/>
                <a:gd name="T8" fmla="*/ 378 w 378"/>
                <a:gd name="T9" fmla="*/ 34 h 112"/>
                <a:gd name="T10" fmla="*/ 378 w 378"/>
                <a:gd name="T11" fmla="*/ 34 h 112"/>
                <a:gd name="T12" fmla="*/ 378 w 378"/>
                <a:gd name="T13" fmla="*/ 34 h 112"/>
              </a:gdLst>
              <a:ahLst/>
              <a:cxnLst>
                <a:cxn ang="0">
                  <a:pos x="T0" y="T1"/>
                </a:cxn>
                <a:cxn ang="0">
                  <a:pos x="T2" y="T3"/>
                </a:cxn>
                <a:cxn ang="0">
                  <a:pos x="T4" y="T5"/>
                </a:cxn>
                <a:cxn ang="0">
                  <a:pos x="T6" y="T7"/>
                </a:cxn>
                <a:cxn ang="0">
                  <a:pos x="T8" y="T9"/>
                </a:cxn>
                <a:cxn ang="0">
                  <a:pos x="T10" y="T11"/>
                </a:cxn>
                <a:cxn ang="0">
                  <a:pos x="T12" y="T13"/>
                </a:cxn>
              </a:cxnLst>
              <a:rect l="0" t="0" r="r" b="b"/>
              <a:pathLst>
                <a:path w="378" h="112">
                  <a:moveTo>
                    <a:pt x="378" y="34"/>
                  </a:moveTo>
                  <a:lnTo>
                    <a:pt x="8" y="0"/>
                  </a:lnTo>
                  <a:lnTo>
                    <a:pt x="0" y="78"/>
                  </a:lnTo>
                  <a:lnTo>
                    <a:pt x="372" y="112"/>
                  </a:lnTo>
                  <a:lnTo>
                    <a:pt x="378" y="34"/>
                  </a:lnTo>
                  <a:moveTo>
                    <a:pt x="378" y="34"/>
                  </a:moveTo>
                  <a:lnTo>
                    <a:pt x="378" y="34"/>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9" name="Freeform 6">
              <a:extLst>
                <a:ext uri="{FF2B5EF4-FFF2-40B4-BE49-F238E27FC236}">
                  <a16:creationId xmlns:a16="http://schemas.microsoft.com/office/drawing/2014/main" id="{F34B2F48-887F-488F-95E4-02B32BD1B07F}"/>
                </a:ext>
              </a:extLst>
            </p:cNvPr>
            <p:cNvSpPr>
              <a:spLocks noEditPoints="1"/>
            </p:cNvSpPr>
            <p:nvPr/>
          </p:nvSpPr>
          <p:spPr bwMode="auto">
            <a:xfrm>
              <a:off x="6108" y="909"/>
              <a:ext cx="371" cy="80"/>
            </a:xfrm>
            <a:custGeom>
              <a:avLst/>
              <a:gdLst>
                <a:gd name="T0" fmla="*/ 371 w 371"/>
                <a:gd name="T1" fmla="*/ 0 h 80"/>
                <a:gd name="T2" fmla="*/ 0 w 371"/>
                <a:gd name="T3" fmla="*/ 2 h 80"/>
                <a:gd name="T4" fmla="*/ 0 w 371"/>
                <a:gd name="T5" fmla="*/ 80 h 80"/>
                <a:gd name="T6" fmla="*/ 371 w 371"/>
                <a:gd name="T7" fmla="*/ 80 h 80"/>
                <a:gd name="T8" fmla="*/ 371 w 371"/>
                <a:gd name="T9" fmla="*/ 0 h 80"/>
                <a:gd name="T10" fmla="*/ 371 w 371"/>
                <a:gd name="T11" fmla="*/ 0 h 80"/>
                <a:gd name="T12" fmla="*/ 371 w 371"/>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371" h="80">
                  <a:moveTo>
                    <a:pt x="371" y="0"/>
                  </a:moveTo>
                  <a:lnTo>
                    <a:pt x="0" y="2"/>
                  </a:lnTo>
                  <a:lnTo>
                    <a:pt x="0" y="80"/>
                  </a:lnTo>
                  <a:lnTo>
                    <a:pt x="371" y="80"/>
                  </a:lnTo>
                  <a:lnTo>
                    <a:pt x="371" y="0"/>
                  </a:lnTo>
                  <a:moveTo>
                    <a:pt x="371" y="0"/>
                  </a:moveTo>
                  <a:lnTo>
                    <a:pt x="371" y="0"/>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Freeform 7">
              <a:extLst>
                <a:ext uri="{FF2B5EF4-FFF2-40B4-BE49-F238E27FC236}">
                  <a16:creationId xmlns:a16="http://schemas.microsoft.com/office/drawing/2014/main" id="{4468CD39-0971-444D-ABB0-1C9FE4C2770F}"/>
                </a:ext>
              </a:extLst>
            </p:cNvPr>
            <p:cNvSpPr>
              <a:spLocks noEditPoints="1"/>
            </p:cNvSpPr>
            <p:nvPr/>
          </p:nvSpPr>
          <p:spPr bwMode="auto">
            <a:xfrm>
              <a:off x="6199" y="425"/>
              <a:ext cx="361" cy="256"/>
            </a:xfrm>
            <a:custGeom>
              <a:avLst/>
              <a:gdLst>
                <a:gd name="T0" fmla="*/ 361 w 361"/>
                <a:gd name="T1" fmla="*/ 187 h 256"/>
                <a:gd name="T2" fmla="*/ 40 w 361"/>
                <a:gd name="T3" fmla="*/ 0 h 256"/>
                <a:gd name="T4" fmla="*/ 0 w 361"/>
                <a:gd name="T5" fmla="*/ 69 h 256"/>
                <a:gd name="T6" fmla="*/ 321 w 361"/>
                <a:gd name="T7" fmla="*/ 256 h 256"/>
                <a:gd name="T8" fmla="*/ 361 w 361"/>
                <a:gd name="T9" fmla="*/ 187 h 256"/>
                <a:gd name="T10" fmla="*/ 361 w 361"/>
                <a:gd name="T11" fmla="*/ 187 h 256"/>
                <a:gd name="T12" fmla="*/ 361 w 361"/>
                <a:gd name="T13" fmla="*/ 187 h 256"/>
              </a:gdLst>
              <a:ahLst/>
              <a:cxnLst>
                <a:cxn ang="0">
                  <a:pos x="T0" y="T1"/>
                </a:cxn>
                <a:cxn ang="0">
                  <a:pos x="T2" y="T3"/>
                </a:cxn>
                <a:cxn ang="0">
                  <a:pos x="T4" y="T5"/>
                </a:cxn>
                <a:cxn ang="0">
                  <a:pos x="T6" y="T7"/>
                </a:cxn>
                <a:cxn ang="0">
                  <a:pos x="T8" y="T9"/>
                </a:cxn>
                <a:cxn ang="0">
                  <a:pos x="T10" y="T11"/>
                </a:cxn>
                <a:cxn ang="0">
                  <a:pos x="T12" y="T13"/>
                </a:cxn>
              </a:cxnLst>
              <a:rect l="0" t="0" r="r" b="b"/>
              <a:pathLst>
                <a:path w="361" h="256">
                  <a:moveTo>
                    <a:pt x="361" y="187"/>
                  </a:moveTo>
                  <a:lnTo>
                    <a:pt x="40" y="0"/>
                  </a:lnTo>
                  <a:lnTo>
                    <a:pt x="0" y="69"/>
                  </a:lnTo>
                  <a:lnTo>
                    <a:pt x="321" y="256"/>
                  </a:lnTo>
                  <a:lnTo>
                    <a:pt x="361" y="187"/>
                  </a:lnTo>
                  <a:moveTo>
                    <a:pt x="361" y="187"/>
                  </a:moveTo>
                  <a:lnTo>
                    <a:pt x="361" y="187"/>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1" name="Freeform 8">
              <a:extLst>
                <a:ext uri="{FF2B5EF4-FFF2-40B4-BE49-F238E27FC236}">
                  <a16:creationId xmlns:a16="http://schemas.microsoft.com/office/drawing/2014/main" id="{309BC4C5-24E1-4613-A503-5FDFACBE64E6}"/>
                </a:ext>
              </a:extLst>
            </p:cNvPr>
            <p:cNvSpPr>
              <a:spLocks noEditPoints="1"/>
            </p:cNvSpPr>
            <p:nvPr/>
          </p:nvSpPr>
          <p:spPr bwMode="auto">
            <a:xfrm>
              <a:off x="6132" y="608"/>
              <a:ext cx="382" cy="172"/>
            </a:xfrm>
            <a:custGeom>
              <a:avLst/>
              <a:gdLst>
                <a:gd name="T0" fmla="*/ 382 w 382"/>
                <a:gd name="T1" fmla="*/ 95 h 172"/>
                <a:gd name="T2" fmla="*/ 22 w 382"/>
                <a:gd name="T3" fmla="*/ 0 h 172"/>
                <a:gd name="T4" fmla="*/ 0 w 382"/>
                <a:gd name="T5" fmla="*/ 77 h 172"/>
                <a:gd name="T6" fmla="*/ 360 w 382"/>
                <a:gd name="T7" fmla="*/ 172 h 172"/>
                <a:gd name="T8" fmla="*/ 382 w 382"/>
                <a:gd name="T9" fmla="*/ 95 h 172"/>
                <a:gd name="T10" fmla="*/ 382 w 382"/>
                <a:gd name="T11" fmla="*/ 95 h 172"/>
                <a:gd name="T12" fmla="*/ 382 w 382"/>
                <a:gd name="T13" fmla="*/ 95 h 172"/>
              </a:gdLst>
              <a:ahLst/>
              <a:cxnLst>
                <a:cxn ang="0">
                  <a:pos x="T0" y="T1"/>
                </a:cxn>
                <a:cxn ang="0">
                  <a:pos x="T2" y="T3"/>
                </a:cxn>
                <a:cxn ang="0">
                  <a:pos x="T4" y="T5"/>
                </a:cxn>
                <a:cxn ang="0">
                  <a:pos x="T6" y="T7"/>
                </a:cxn>
                <a:cxn ang="0">
                  <a:pos x="T8" y="T9"/>
                </a:cxn>
                <a:cxn ang="0">
                  <a:pos x="T10" y="T11"/>
                </a:cxn>
                <a:cxn ang="0">
                  <a:pos x="T12" y="T13"/>
                </a:cxn>
              </a:cxnLst>
              <a:rect l="0" t="0" r="r" b="b"/>
              <a:pathLst>
                <a:path w="382" h="172">
                  <a:moveTo>
                    <a:pt x="382" y="95"/>
                  </a:moveTo>
                  <a:lnTo>
                    <a:pt x="22" y="0"/>
                  </a:lnTo>
                  <a:lnTo>
                    <a:pt x="0" y="77"/>
                  </a:lnTo>
                  <a:lnTo>
                    <a:pt x="360" y="172"/>
                  </a:lnTo>
                  <a:lnTo>
                    <a:pt x="382" y="95"/>
                  </a:lnTo>
                  <a:moveTo>
                    <a:pt x="382" y="95"/>
                  </a:moveTo>
                  <a:lnTo>
                    <a:pt x="382" y="95"/>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2" name="Freeform 9">
              <a:extLst>
                <a:ext uri="{FF2B5EF4-FFF2-40B4-BE49-F238E27FC236}">
                  <a16:creationId xmlns:a16="http://schemas.microsoft.com/office/drawing/2014/main" id="{719AD8CF-FC36-4C55-911E-7B6E8B1AD6BC}"/>
                </a:ext>
              </a:extLst>
            </p:cNvPr>
            <p:cNvSpPr>
              <a:spLocks noEditPoints="1"/>
            </p:cNvSpPr>
            <p:nvPr/>
          </p:nvSpPr>
          <p:spPr bwMode="auto">
            <a:xfrm>
              <a:off x="5991" y="727"/>
              <a:ext cx="616" cy="387"/>
            </a:xfrm>
            <a:custGeom>
              <a:avLst/>
              <a:gdLst>
                <a:gd name="T0" fmla="*/ 551 w 616"/>
                <a:gd name="T1" fmla="*/ 325 h 387"/>
                <a:gd name="T2" fmla="*/ 65 w 616"/>
                <a:gd name="T3" fmla="*/ 325 h 387"/>
                <a:gd name="T4" fmla="*/ 65 w 616"/>
                <a:gd name="T5" fmla="*/ 0 h 387"/>
                <a:gd name="T6" fmla="*/ 0 w 616"/>
                <a:gd name="T7" fmla="*/ 0 h 387"/>
                <a:gd name="T8" fmla="*/ 0 w 616"/>
                <a:gd name="T9" fmla="*/ 387 h 387"/>
                <a:gd name="T10" fmla="*/ 0 w 616"/>
                <a:gd name="T11" fmla="*/ 387 h 387"/>
                <a:gd name="T12" fmla="*/ 18 w 616"/>
                <a:gd name="T13" fmla="*/ 387 h 387"/>
                <a:gd name="T14" fmla="*/ 616 w 616"/>
                <a:gd name="T15" fmla="*/ 387 h 387"/>
                <a:gd name="T16" fmla="*/ 616 w 616"/>
                <a:gd name="T17" fmla="*/ 387 h 387"/>
                <a:gd name="T18" fmla="*/ 616 w 616"/>
                <a:gd name="T19" fmla="*/ 369 h 387"/>
                <a:gd name="T20" fmla="*/ 616 w 616"/>
                <a:gd name="T21" fmla="*/ 0 h 387"/>
                <a:gd name="T22" fmla="*/ 551 w 616"/>
                <a:gd name="T23" fmla="*/ 0 h 387"/>
                <a:gd name="T24" fmla="*/ 551 w 616"/>
                <a:gd name="T25" fmla="*/ 325 h 387"/>
                <a:gd name="T26" fmla="*/ 551 w 616"/>
                <a:gd name="T27" fmla="*/ 325 h 387"/>
                <a:gd name="T28" fmla="*/ 551 w 616"/>
                <a:gd name="T29" fmla="*/ 325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6" h="387">
                  <a:moveTo>
                    <a:pt x="551" y="325"/>
                  </a:moveTo>
                  <a:lnTo>
                    <a:pt x="65" y="325"/>
                  </a:lnTo>
                  <a:lnTo>
                    <a:pt x="65" y="0"/>
                  </a:lnTo>
                  <a:lnTo>
                    <a:pt x="0" y="0"/>
                  </a:lnTo>
                  <a:lnTo>
                    <a:pt x="0" y="387"/>
                  </a:lnTo>
                  <a:lnTo>
                    <a:pt x="0" y="387"/>
                  </a:lnTo>
                  <a:lnTo>
                    <a:pt x="18" y="387"/>
                  </a:lnTo>
                  <a:lnTo>
                    <a:pt x="616" y="387"/>
                  </a:lnTo>
                  <a:lnTo>
                    <a:pt x="616" y="387"/>
                  </a:lnTo>
                  <a:lnTo>
                    <a:pt x="616" y="369"/>
                  </a:lnTo>
                  <a:lnTo>
                    <a:pt x="616" y="0"/>
                  </a:lnTo>
                  <a:lnTo>
                    <a:pt x="551" y="0"/>
                  </a:lnTo>
                  <a:lnTo>
                    <a:pt x="551" y="325"/>
                  </a:lnTo>
                  <a:moveTo>
                    <a:pt x="551" y="325"/>
                  </a:moveTo>
                  <a:lnTo>
                    <a:pt x="551" y="325"/>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3" name="Freeform 10">
              <a:extLst>
                <a:ext uri="{FF2B5EF4-FFF2-40B4-BE49-F238E27FC236}">
                  <a16:creationId xmlns:a16="http://schemas.microsoft.com/office/drawing/2014/main" id="{BD69E895-E787-410D-BDFC-44B3DD8CCF67}"/>
                </a:ext>
              </a:extLst>
            </p:cNvPr>
            <p:cNvSpPr>
              <a:spLocks noEditPoints="1"/>
            </p:cNvSpPr>
            <p:nvPr/>
          </p:nvSpPr>
          <p:spPr bwMode="auto">
            <a:xfrm>
              <a:off x="6589" y="173"/>
              <a:ext cx="143" cy="379"/>
            </a:xfrm>
            <a:custGeom>
              <a:avLst/>
              <a:gdLst>
                <a:gd name="T0" fmla="*/ 78 w 143"/>
                <a:gd name="T1" fmla="*/ 0 h 379"/>
                <a:gd name="T2" fmla="*/ 0 w 143"/>
                <a:gd name="T3" fmla="*/ 14 h 379"/>
                <a:gd name="T4" fmla="*/ 64 w 143"/>
                <a:gd name="T5" fmla="*/ 379 h 379"/>
                <a:gd name="T6" fmla="*/ 143 w 143"/>
                <a:gd name="T7" fmla="*/ 367 h 379"/>
                <a:gd name="T8" fmla="*/ 78 w 143"/>
                <a:gd name="T9" fmla="*/ 0 h 379"/>
                <a:gd name="T10" fmla="*/ 78 w 143"/>
                <a:gd name="T11" fmla="*/ 0 h 379"/>
                <a:gd name="T12" fmla="*/ 78 w 143"/>
                <a:gd name="T13" fmla="*/ 0 h 379"/>
              </a:gdLst>
              <a:ahLst/>
              <a:cxnLst>
                <a:cxn ang="0">
                  <a:pos x="T0" y="T1"/>
                </a:cxn>
                <a:cxn ang="0">
                  <a:pos x="T2" y="T3"/>
                </a:cxn>
                <a:cxn ang="0">
                  <a:pos x="T4" y="T5"/>
                </a:cxn>
                <a:cxn ang="0">
                  <a:pos x="T6" y="T7"/>
                </a:cxn>
                <a:cxn ang="0">
                  <a:pos x="T8" y="T9"/>
                </a:cxn>
                <a:cxn ang="0">
                  <a:pos x="T10" y="T11"/>
                </a:cxn>
                <a:cxn ang="0">
                  <a:pos x="T12" y="T13"/>
                </a:cxn>
              </a:cxnLst>
              <a:rect l="0" t="0" r="r" b="b"/>
              <a:pathLst>
                <a:path w="143" h="379">
                  <a:moveTo>
                    <a:pt x="78" y="0"/>
                  </a:moveTo>
                  <a:lnTo>
                    <a:pt x="0" y="14"/>
                  </a:lnTo>
                  <a:lnTo>
                    <a:pt x="64" y="379"/>
                  </a:lnTo>
                  <a:lnTo>
                    <a:pt x="143" y="367"/>
                  </a:lnTo>
                  <a:lnTo>
                    <a:pt x="78" y="0"/>
                  </a:lnTo>
                  <a:moveTo>
                    <a:pt x="78" y="0"/>
                  </a:moveTo>
                  <a:lnTo>
                    <a:pt x="78" y="0"/>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4" name="Freeform 11">
              <a:extLst>
                <a:ext uri="{FF2B5EF4-FFF2-40B4-BE49-F238E27FC236}">
                  <a16:creationId xmlns:a16="http://schemas.microsoft.com/office/drawing/2014/main" id="{E760B99D-E491-4333-BE79-66093DA4FBE4}"/>
                </a:ext>
              </a:extLst>
            </p:cNvPr>
            <p:cNvSpPr>
              <a:spLocks noEditPoints="1"/>
            </p:cNvSpPr>
            <p:nvPr/>
          </p:nvSpPr>
          <p:spPr bwMode="auto">
            <a:xfrm>
              <a:off x="6362" y="250"/>
              <a:ext cx="277" cy="352"/>
            </a:xfrm>
            <a:custGeom>
              <a:avLst/>
              <a:gdLst>
                <a:gd name="T0" fmla="*/ 0 w 277"/>
                <a:gd name="T1" fmla="*/ 46 h 352"/>
                <a:gd name="T2" fmla="*/ 210 w 277"/>
                <a:gd name="T3" fmla="*/ 352 h 352"/>
                <a:gd name="T4" fmla="*/ 277 w 277"/>
                <a:gd name="T5" fmla="*/ 308 h 352"/>
                <a:gd name="T6" fmla="*/ 67 w 277"/>
                <a:gd name="T7" fmla="*/ 0 h 352"/>
                <a:gd name="T8" fmla="*/ 0 w 277"/>
                <a:gd name="T9" fmla="*/ 46 h 352"/>
                <a:gd name="T10" fmla="*/ 0 w 277"/>
                <a:gd name="T11" fmla="*/ 46 h 352"/>
                <a:gd name="T12" fmla="*/ 0 w 277"/>
                <a:gd name="T13" fmla="*/ 46 h 352"/>
              </a:gdLst>
              <a:ahLst/>
              <a:cxnLst>
                <a:cxn ang="0">
                  <a:pos x="T0" y="T1"/>
                </a:cxn>
                <a:cxn ang="0">
                  <a:pos x="T2" y="T3"/>
                </a:cxn>
                <a:cxn ang="0">
                  <a:pos x="T4" y="T5"/>
                </a:cxn>
                <a:cxn ang="0">
                  <a:pos x="T6" y="T7"/>
                </a:cxn>
                <a:cxn ang="0">
                  <a:pos x="T8" y="T9"/>
                </a:cxn>
                <a:cxn ang="0">
                  <a:pos x="T10" y="T11"/>
                </a:cxn>
                <a:cxn ang="0">
                  <a:pos x="T12" y="T13"/>
                </a:cxn>
              </a:cxnLst>
              <a:rect l="0" t="0" r="r" b="b"/>
              <a:pathLst>
                <a:path w="277" h="352">
                  <a:moveTo>
                    <a:pt x="0" y="46"/>
                  </a:moveTo>
                  <a:lnTo>
                    <a:pt x="210" y="352"/>
                  </a:lnTo>
                  <a:lnTo>
                    <a:pt x="277" y="308"/>
                  </a:lnTo>
                  <a:lnTo>
                    <a:pt x="67" y="0"/>
                  </a:lnTo>
                  <a:lnTo>
                    <a:pt x="0" y="46"/>
                  </a:lnTo>
                  <a:moveTo>
                    <a:pt x="0" y="46"/>
                  </a:moveTo>
                  <a:lnTo>
                    <a:pt x="0" y="46"/>
                  </a:lnTo>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A99E3B91-90DE-46B2-A5F1-44810DCB37D7}"/>
              </a:ext>
            </a:extLst>
          </p:cNvPr>
          <p:cNvGrpSpPr/>
          <p:nvPr/>
        </p:nvGrpSpPr>
        <p:grpSpPr>
          <a:xfrm>
            <a:off x="7109495" y="2148816"/>
            <a:ext cx="1195357" cy="800099"/>
            <a:chOff x="4382549" y="2893286"/>
            <a:chExt cx="1153782" cy="772271"/>
          </a:xfrm>
        </p:grpSpPr>
        <p:grpSp>
          <p:nvGrpSpPr>
            <p:cNvPr id="86" name="Group 85">
              <a:extLst>
                <a:ext uri="{FF2B5EF4-FFF2-40B4-BE49-F238E27FC236}">
                  <a16:creationId xmlns:a16="http://schemas.microsoft.com/office/drawing/2014/main" id="{84AF7404-05E3-4192-A0F6-7F38A456BC9E}"/>
                </a:ext>
              </a:extLst>
            </p:cNvPr>
            <p:cNvGrpSpPr/>
            <p:nvPr/>
          </p:nvGrpSpPr>
          <p:grpSpPr>
            <a:xfrm>
              <a:off x="4382549" y="2893286"/>
              <a:ext cx="1153782" cy="772271"/>
              <a:chOff x="4382549" y="2893286"/>
              <a:chExt cx="1153782" cy="772271"/>
            </a:xfrm>
          </p:grpSpPr>
          <p:sp>
            <p:nvSpPr>
              <p:cNvPr id="113" name="Freeform 6">
                <a:extLst>
                  <a:ext uri="{FF2B5EF4-FFF2-40B4-BE49-F238E27FC236}">
                    <a16:creationId xmlns:a16="http://schemas.microsoft.com/office/drawing/2014/main" id="{1B677D7B-68F1-498A-8CE7-30A24DD9A42F}"/>
                  </a:ext>
                </a:extLst>
              </p:cNvPr>
              <p:cNvSpPr>
                <a:spLocks/>
              </p:cNvSpPr>
              <p:nvPr/>
            </p:nvSpPr>
            <p:spPr bwMode="auto">
              <a:xfrm>
                <a:off x="4486597" y="2893286"/>
                <a:ext cx="957247" cy="686721"/>
              </a:xfrm>
              <a:custGeom>
                <a:avLst/>
                <a:gdLst>
                  <a:gd name="T0" fmla="*/ 249 w 249"/>
                  <a:gd name="T1" fmla="*/ 178 h 178"/>
                  <a:gd name="T2" fmla="*/ 249 w 249"/>
                  <a:gd name="T3" fmla="*/ 5 h 178"/>
                  <a:gd name="T4" fmla="*/ 242 w 249"/>
                  <a:gd name="T5" fmla="*/ 0 h 178"/>
                  <a:gd name="T6" fmla="*/ 6 w 249"/>
                  <a:gd name="T7" fmla="*/ 0 h 178"/>
                  <a:gd name="T8" fmla="*/ 0 w 249"/>
                  <a:gd name="T9" fmla="*/ 5 h 178"/>
                  <a:gd name="T10" fmla="*/ 0 w 249"/>
                  <a:gd name="T11" fmla="*/ 178 h 178"/>
                  <a:gd name="T12" fmla="*/ 249 w 249"/>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249" h="178">
                    <a:moveTo>
                      <a:pt x="249" y="178"/>
                    </a:moveTo>
                    <a:cubicBezTo>
                      <a:pt x="249" y="5"/>
                      <a:pt x="249" y="5"/>
                      <a:pt x="249" y="5"/>
                    </a:cubicBezTo>
                    <a:cubicBezTo>
                      <a:pt x="249" y="2"/>
                      <a:pt x="246" y="0"/>
                      <a:pt x="242" y="0"/>
                    </a:cubicBezTo>
                    <a:cubicBezTo>
                      <a:pt x="6" y="0"/>
                      <a:pt x="6" y="0"/>
                      <a:pt x="6" y="0"/>
                    </a:cubicBezTo>
                    <a:cubicBezTo>
                      <a:pt x="3" y="0"/>
                      <a:pt x="0" y="2"/>
                      <a:pt x="0" y="5"/>
                    </a:cubicBezTo>
                    <a:cubicBezTo>
                      <a:pt x="0" y="178"/>
                      <a:pt x="0" y="178"/>
                      <a:pt x="0" y="178"/>
                    </a:cubicBezTo>
                    <a:lnTo>
                      <a:pt x="249" y="178"/>
                    </a:lnTo>
                    <a:close/>
                  </a:path>
                </a:pathLst>
              </a:custGeom>
              <a:noFill/>
              <a:ln w="2222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4" name="Freeform 7">
                <a:extLst>
                  <a:ext uri="{FF2B5EF4-FFF2-40B4-BE49-F238E27FC236}">
                    <a16:creationId xmlns:a16="http://schemas.microsoft.com/office/drawing/2014/main" id="{CB229059-5EDD-4817-BB50-46E91218D16F}"/>
                  </a:ext>
                </a:extLst>
              </p:cNvPr>
              <p:cNvSpPr>
                <a:spLocks/>
              </p:cNvSpPr>
              <p:nvPr/>
            </p:nvSpPr>
            <p:spPr bwMode="auto">
              <a:xfrm>
                <a:off x="4532841" y="2944154"/>
                <a:ext cx="864759" cy="594233"/>
              </a:xfrm>
              <a:custGeom>
                <a:avLst/>
                <a:gdLst>
                  <a:gd name="T0" fmla="*/ 374 w 374"/>
                  <a:gd name="T1" fmla="*/ 77 h 257"/>
                  <a:gd name="T2" fmla="*/ 374 w 374"/>
                  <a:gd name="T3" fmla="*/ 0 h 257"/>
                  <a:gd name="T4" fmla="*/ 0 w 374"/>
                  <a:gd name="T5" fmla="*/ 0 h 257"/>
                  <a:gd name="T6" fmla="*/ 0 w 374"/>
                  <a:gd name="T7" fmla="*/ 257 h 257"/>
                  <a:gd name="T8" fmla="*/ 374 w 374"/>
                  <a:gd name="T9" fmla="*/ 257 h 257"/>
                  <a:gd name="T10" fmla="*/ 374 w 374"/>
                  <a:gd name="T11" fmla="*/ 77 h 257"/>
                </a:gdLst>
                <a:ahLst/>
                <a:cxnLst>
                  <a:cxn ang="0">
                    <a:pos x="T0" y="T1"/>
                  </a:cxn>
                  <a:cxn ang="0">
                    <a:pos x="T2" y="T3"/>
                  </a:cxn>
                  <a:cxn ang="0">
                    <a:pos x="T4" y="T5"/>
                  </a:cxn>
                  <a:cxn ang="0">
                    <a:pos x="T6" y="T7"/>
                  </a:cxn>
                  <a:cxn ang="0">
                    <a:pos x="T8" y="T9"/>
                  </a:cxn>
                  <a:cxn ang="0">
                    <a:pos x="T10" y="T11"/>
                  </a:cxn>
                </a:cxnLst>
                <a:rect l="0" t="0" r="r" b="b"/>
                <a:pathLst>
                  <a:path w="374" h="257">
                    <a:moveTo>
                      <a:pt x="374" y="77"/>
                    </a:moveTo>
                    <a:lnTo>
                      <a:pt x="374" y="0"/>
                    </a:lnTo>
                    <a:lnTo>
                      <a:pt x="0" y="0"/>
                    </a:lnTo>
                    <a:lnTo>
                      <a:pt x="0" y="257"/>
                    </a:lnTo>
                    <a:lnTo>
                      <a:pt x="374" y="257"/>
                    </a:lnTo>
                    <a:lnTo>
                      <a:pt x="374" y="77"/>
                    </a:lnTo>
                  </a:path>
                </a:pathLst>
              </a:custGeom>
              <a:noFill/>
              <a:ln w="22225"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5" name="Freeform: Shape 114">
                <a:extLst>
                  <a:ext uri="{FF2B5EF4-FFF2-40B4-BE49-F238E27FC236}">
                    <a16:creationId xmlns:a16="http://schemas.microsoft.com/office/drawing/2014/main" id="{9FB1F976-A723-4C42-B3A5-4E96CE0926F2}"/>
                  </a:ext>
                </a:extLst>
              </p:cNvPr>
              <p:cNvSpPr>
                <a:spLocks/>
              </p:cNvSpPr>
              <p:nvPr/>
            </p:nvSpPr>
            <p:spPr bwMode="auto">
              <a:xfrm>
                <a:off x="4382549" y="3580007"/>
                <a:ext cx="1153782" cy="85550"/>
              </a:xfrm>
              <a:custGeom>
                <a:avLst/>
                <a:gdLst>
                  <a:gd name="connsiteX0" fmla="*/ 0 w 792162"/>
                  <a:gd name="connsiteY0" fmla="*/ 0 h 58737"/>
                  <a:gd name="connsiteX1" fmla="*/ 792162 w 792162"/>
                  <a:gd name="connsiteY1" fmla="*/ 0 h 58737"/>
                  <a:gd name="connsiteX2" fmla="*/ 792162 w 792162"/>
                  <a:gd name="connsiteY2" fmla="*/ 39687 h 58737"/>
                  <a:gd name="connsiteX3" fmla="*/ 792162 w 792162"/>
                  <a:gd name="connsiteY3" fmla="*/ 39688 h 58737"/>
                  <a:gd name="connsiteX4" fmla="*/ 792161 w 792162"/>
                  <a:gd name="connsiteY4" fmla="*/ 39688 h 58737"/>
                  <a:gd name="connsiteX5" fmla="*/ 787541 w 792162"/>
                  <a:gd name="connsiteY5" fmla="*/ 44450 h 58737"/>
                  <a:gd name="connsiteX6" fmla="*/ 786881 w 792162"/>
                  <a:gd name="connsiteY6" fmla="*/ 45130 h 58737"/>
                  <a:gd name="connsiteX7" fmla="*/ 749914 w 792162"/>
                  <a:gd name="connsiteY7" fmla="*/ 58737 h 58737"/>
                  <a:gd name="connsiteX8" fmla="*/ 47530 w 792162"/>
                  <a:gd name="connsiteY8" fmla="*/ 58737 h 58737"/>
                  <a:gd name="connsiteX9" fmla="*/ 2641 w 792162"/>
                  <a:gd name="connsiteY9" fmla="*/ 42409 h 58737"/>
                  <a:gd name="connsiteX10" fmla="*/ 1 w 792162"/>
                  <a:gd name="connsiteY10" fmla="*/ 39688 h 58737"/>
                  <a:gd name="connsiteX11" fmla="*/ 0 w 792162"/>
                  <a:gd name="connsiteY11" fmla="*/ 39688 h 58737"/>
                  <a:gd name="connsiteX12" fmla="*/ 0 w 792162"/>
                  <a:gd name="connsiteY12" fmla="*/ 39687 h 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62" h="58737">
                    <a:moveTo>
                      <a:pt x="0" y="0"/>
                    </a:moveTo>
                    <a:lnTo>
                      <a:pt x="792162" y="0"/>
                    </a:lnTo>
                    <a:lnTo>
                      <a:pt x="792162" y="39687"/>
                    </a:lnTo>
                    <a:lnTo>
                      <a:pt x="792162" y="39688"/>
                    </a:lnTo>
                    <a:lnTo>
                      <a:pt x="792161" y="39688"/>
                    </a:lnTo>
                    <a:lnTo>
                      <a:pt x="787541" y="44450"/>
                    </a:lnTo>
                    <a:cubicBezTo>
                      <a:pt x="786881" y="45130"/>
                      <a:pt x="786881" y="45130"/>
                      <a:pt x="786881" y="45130"/>
                    </a:cubicBezTo>
                    <a:cubicBezTo>
                      <a:pt x="776319" y="53294"/>
                      <a:pt x="763116" y="58737"/>
                      <a:pt x="749914" y="58737"/>
                    </a:cubicBezTo>
                    <a:cubicBezTo>
                      <a:pt x="47530" y="58737"/>
                      <a:pt x="47530" y="58737"/>
                      <a:pt x="47530" y="58737"/>
                    </a:cubicBezTo>
                    <a:cubicBezTo>
                      <a:pt x="31687" y="58737"/>
                      <a:pt x="15843" y="53294"/>
                      <a:pt x="2641" y="42409"/>
                    </a:cubicBezTo>
                    <a:lnTo>
                      <a:pt x="1" y="39688"/>
                    </a:lnTo>
                    <a:lnTo>
                      <a:pt x="0" y="39688"/>
                    </a:lnTo>
                    <a:lnTo>
                      <a:pt x="0" y="39687"/>
                    </a:lnTo>
                    <a:close/>
                  </a:path>
                </a:pathLst>
              </a:custGeom>
              <a:noFill/>
              <a:ln w="22225" cap="flat">
                <a:solidFill>
                  <a:sysClr val="window" lastClr="FFFFFF"/>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cxnSp>
          <p:nvCxnSpPr>
            <p:cNvPr id="87" name="Straight Connector 86">
              <a:extLst>
                <a:ext uri="{FF2B5EF4-FFF2-40B4-BE49-F238E27FC236}">
                  <a16:creationId xmlns:a16="http://schemas.microsoft.com/office/drawing/2014/main" id="{8B257105-4B38-42A3-8809-8394BBD116E3}"/>
                </a:ext>
              </a:extLst>
            </p:cNvPr>
            <p:cNvCxnSpPr>
              <a:cxnSpLocks/>
            </p:cNvCxnSpPr>
            <p:nvPr/>
          </p:nvCxnSpPr>
          <p:spPr>
            <a:xfrm flipV="1">
              <a:off x="4738838" y="3235995"/>
              <a:ext cx="152052" cy="142391"/>
            </a:xfrm>
            <a:prstGeom prst="line">
              <a:avLst/>
            </a:prstGeom>
            <a:solidFill>
              <a:srgbClr val="737472"/>
            </a:solidFill>
            <a:ln w="22225" cap="flat" cmpd="sng" algn="ctr">
              <a:solidFill>
                <a:sysClr val="window" lastClr="FFFFFF"/>
              </a:solidFill>
              <a:prstDash val="solid"/>
            </a:ln>
            <a:effectLst/>
          </p:spPr>
        </p:cxnSp>
        <p:cxnSp>
          <p:nvCxnSpPr>
            <p:cNvPr id="88" name="Straight Connector 87">
              <a:extLst>
                <a:ext uri="{FF2B5EF4-FFF2-40B4-BE49-F238E27FC236}">
                  <a16:creationId xmlns:a16="http://schemas.microsoft.com/office/drawing/2014/main" id="{C5AB8EE9-7905-4BC0-8B37-BC97162E2462}"/>
                </a:ext>
              </a:extLst>
            </p:cNvPr>
            <p:cNvCxnSpPr>
              <a:cxnSpLocks/>
            </p:cNvCxnSpPr>
            <p:nvPr/>
          </p:nvCxnSpPr>
          <p:spPr>
            <a:xfrm flipV="1">
              <a:off x="4907328" y="3196564"/>
              <a:ext cx="175340" cy="37241"/>
            </a:xfrm>
            <a:prstGeom prst="line">
              <a:avLst/>
            </a:prstGeom>
            <a:solidFill>
              <a:srgbClr val="737472"/>
            </a:solidFill>
            <a:ln w="22225" cap="flat" cmpd="sng" algn="ctr">
              <a:solidFill>
                <a:sysClr val="window" lastClr="FFFFFF"/>
              </a:solidFill>
              <a:prstDash val="solid"/>
            </a:ln>
            <a:effectLst/>
          </p:spPr>
        </p:cxnSp>
        <p:cxnSp>
          <p:nvCxnSpPr>
            <p:cNvPr id="89" name="Straight Connector 88">
              <a:extLst>
                <a:ext uri="{FF2B5EF4-FFF2-40B4-BE49-F238E27FC236}">
                  <a16:creationId xmlns:a16="http://schemas.microsoft.com/office/drawing/2014/main" id="{D47DFB98-5BD2-40A7-B49F-419B9CFEC091}"/>
                </a:ext>
              </a:extLst>
            </p:cNvPr>
            <p:cNvCxnSpPr>
              <a:cxnSpLocks/>
            </p:cNvCxnSpPr>
            <p:nvPr/>
          </p:nvCxnSpPr>
          <p:spPr>
            <a:xfrm flipV="1">
              <a:off x="5093626" y="3060745"/>
              <a:ext cx="120546" cy="123770"/>
            </a:xfrm>
            <a:prstGeom prst="line">
              <a:avLst/>
            </a:prstGeom>
            <a:solidFill>
              <a:srgbClr val="737472"/>
            </a:solidFill>
            <a:ln w="22225" cap="flat" cmpd="sng" algn="ctr">
              <a:solidFill>
                <a:sysClr val="window" lastClr="FFFFFF"/>
              </a:solidFill>
              <a:prstDash val="solid"/>
            </a:ln>
            <a:effectLst/>
          </p:spPr>
        </p:cxnSp>
        <p:sp>
          <p:nvSpPr>
            <p:cNvPr id="90" name="Rectangle 89">
              <a:extLst>
                <a:ext uri="{FF2B5EF4-FFF2-40B4-BE49-F238E27FC236}">
                  <a16:creationId xmlns:a16="http://schemas.microsoft.com/office/drawing/2014/main" id="{B65ED167-0336-4BB9-A60F-3C94B9CF7DFB}"/>
                </a:ext>
              </a:extLst>
            </p:cNvPr>
            <p:cNvSpPr/>
            <p:nvPr/>
          </p:nvSpPr>
          <p:spPr>
            <a:xfrm>
              <a:off x="4841318" y="3341375"/>
              <a:ext cx="98422" cy="70893"/>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0ACCEB2E-6E35-47C8-97E6-9004AF14605E}"/>
                </a:ext>
              </a:extLst>
            </p:cNvPr>
            <p:cNvSpPr/>
            <p:nvPr/>
          </p:nvSpPr>
          <p:spPr>
            <a:xfrm>
              <a:off x="5000904" y="3279808"/>
              <a:ext cx="98422" cy="132460"/>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197B3000-C9CC-408C-9D0F-1DAB0325B39F}"/>
                </a:ext>
              </a:extLst>
            </p:cNvPr>
            <p:cNvSpPr/>
            <p:nvPr/>
          </p:nvSpPr>
          <p:spPr>
            <a:xfrm>
              <a:off x="5160490" y="3198755"/>
              <a:ext cx="98422" cy="213514"/>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93" name="Straight Connector 92">
              <a:extLst>
                <a:ext uri="{FF2B5EF4-FFF2-40B4-BE49-F238E27FC236}">
                  <a16:creationId xmlns:a16="http://schemas.microsoft.com/office/drawing/2014/main" id="{04DCDC65-9387-4F79-A8BA-66BA8D82314D}"/>
                </a:ext>
              </a:extLst>
            </p:cNvPr>
            <p:cNvCxnSpPr/>
            <p:nvPr/>
          </p:nvCxnSpPr>
          <p:spPr>
            <a:xfrm>
              <a:off x="4650782" y="3021806"/>
              <a:ext cx="0" cy="466111"/>
            </a:xfrm>
            <a:prstGeom prst="line">
              <a:avLst/>
            </a:prstGeom>
            <a:solidFill>
              <a:srgbClr val="737472"/>
            </a:solidFill>
            <a:ln w="22225" cap="flat" cmpd="sng" algn="ctr">
              <a:solidFill>
                <a:sysClr val="window" lastClr="FFFFFF"/>
              </a:solidFill>
              <a:prstDash val="solid"/>
            </a:ln>
            <a:effectLst/>
          </p:spPr>
        </p:cxnSp>
        <p:cxnSp>
          <p:nvCxnSpPr>
            <p:cNvPr id="94" name="Straight Connector 93">
              <a:extLst>
                <a:ext uri="{FF2B5EF4-FFF2-40B4-BE49-F238E27FC236}">
                  <a16:creationId xmlns:a16="http://schemas.microsoft.com/office/drawing/2014/main" id="{9F88E4CB-F9F7-4AF4-8AEA-6CDF349AE170}"/>
                </a:ext>
              </a:extLst>
            </p:cNvPr>
            <p:cNvCxnSpPr>
              <a:cxnSpLocks/>
            </p:cNvCxnSpPr>
            <p:nvPr/>
          </p:nvCxnSpPr>
          <p:spPr>
            <a:xfrm flipH="1">
              <a:off x="4585338" y="3437779"/>
              <a:ext cx="743900" cy="0"/>
            </a:xfrm>
            <a:prstGeom prst="line">
              <a:avLst/>
            </a:prstGeom>
            <a:solidFill>
              <a:srgbClr val="737472"/>
            </a:solidFill>
            <a:ln w="22225" cap="flat" cmpd="sng" algn="ctr">
              <a:solidFill>
                <a:sysClr val="window" lastClr="FFFFFF"/>
              </a:solidFill>
              <a:prstDash val="solid"/>
            </a:ln>
            <a:effectLst/>
          </p:spPr>
        </p:cxnSp>
        <p:sp>
          <p:nvSpPr>
            <p:cNvPr id="95" name="Oval 94">
              <a:extLst>
                <a:ext uri="{FF2B5EF4-FFF2-40B4-BE49-F238E27FC236}">
                  <a16:creationId xmlns:a16="http://schemas.microsoft.com/office/drawing/2014/main" id="{A28D10D4-1F94-45CE-AA39-0D5C3413DA18}"/>
                </a:ext>
              </a:extLst>
            </p:cNvPr>
            <p:cNvSpPr/>
            <p:nvPr/>
          </p:nvSpPr>
          <p:spPr>
            <a:xfrm>
              <a:off x="4696880" y="3342405"/>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96" name="Oval 95">
              <a:extLst>
                <a:ext uri="{FF2B5EF4-FFF2-40B4-BE49-F238E27FC236}">
                  <a16:creationId xmlns:a16="http://schemas.microsoft.com/office/drawing/2014/main" id="{C402FA11-CDDB-48BC-8877-DFDDA34AFE93}"/>
                </a:ext>
              </a:extLst>
            </p:cNvPr>
            <p:cNvSpPr/>
            <p:nvPr/>
          </p:nvSpPr>
          <p:spPr>
            <a:xfrm>
              <a:off x="4854412" y="3204396"/>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1" name="Oval 110">
              <a:extLst>
                <a:ext uri="{FF2B5EF4-FFF2-40B4-BE49-F238E27FC236}">
                  <a16:creationId xmlns:a16="http://schemas.microsoft.com/office/drawing/2014/main" id="{9D32D7EE-6018-475C-9456-5D981225A09B}"/>
                </a:ext>
              </a:extLst>
            </p:cNvPr>
            <p:cNvSpPr/>
            <p:nvPr/>
          </p:nvSpPr>
          <p:spPr>
            <a:xfrm>
              <a:off x="5045282" y="3160583"/>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12" name="Oval 111">
              <a:extLst>
                <a:ext uri="{FF2B5EF4-FFF2-40B4-BE49-F238E27FC236}">
                  <a16:creationId xmlns:a16="http://schemas.microsoft.com/office/drawing/2014/main" id="{D13F52E6-ECA6-4B42-AF21-142351F2AE5A}"/>
                </a:ext>
              </a:extLst>
            </p:cNvPr>
            <p:cNvSpPr/>
            <p:nvPr/>
          </p:nvSpPr>
          <p:spPr>
            <a:xfrm>
              <a:off x="5169475" y="3029146"/>
              <a:ext cx="64008" cy="67504"/>
            </a:xfrm>
            <a:prstGeom prst="ellipse">
              <a:avLst/>
            </a:prstGeom>
            <a:solidFill>
              <a:srgbClr val="5D5E5C"/>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116" name="Group 115">
            <a:extLst>
              <a:ext uri="{FF2B5EF4-FFF2-40B4-BE49-F238E27FC236}">
                <a16:creationId xmlns:a16="http://schemas.microsoft.com/office/drawing/2014/main" id="{3B3F6A53-6079-4284-8BBE-231A7DE1719B}"/>
              </a:ext>
            </a:extLst>
          </p:cNvPr>
          <p:cNvGrpSpPr/>
          <p:nvPr/>
        </p:nvGrpSpPr>
        <p:grpSpPr>
          <a:xfrm>
            <a:off x="3588021" y="3562350"/>
            <a:ext cx="1212579" cy="854181"/>
            <a:chOff x="968646" y="2927086"/>
            <a:chExt cx="2367758" cy="1667928"/>
          </a:xfrm>
        </p:grpSpPr>
        <p:cxnSp>
          <p:nvCxnSpPr>
            <p:cNvPr id="117" name="Straight Connector 116">
              <a:extLst>
                <a:ext uri="{FF2B5EF4-FFF2-40B4-BE49-F238E27FC236}">
                  <a16:creationId xmlns:a16="http://schemas.microsoft.com/office/drawing/2014/main" id="{2E71E0F2-FE08-4762-A534-B3CA2FCA0941}"/>
                </a:ext>
              </a:extLst>
            </p:cNvPr>
            <p:cNvCxnSpPr>
              <a:cxnSpLocks/>
            </p:cNvCxnSpPr>
            <p:nvPr/>
          </p:nvCxnSpPr>
          <p:spPr>
            <a:xfrm flipV="1">
              <a:off x="1612170" y="3149762"/>
              <a:ext cx="716280" cy="213360"/>
            </a:xfrm>
            <a:prstGeom prst="line">
              <a:avLst/>
            </a:prstGeom>
            <a:noFill/>
            <a:ln w="25400" cap="flat" cmpd="sng" algn="ctr">
              <a:solidFill>
                <a:sysClr val="window" lastClr="FFFFFF"/>
              </a:solidFill>
              <a:prstDash val="sysDash"/>
            </a:ln>
            <a:effectLst/>
          </p:spPr>
        </p:cxnSp>
        <p:cxnSp>
          <p:nvCxnSpPr>
            <p:cNvPr id="118" name="Straight Connector 117">
              <a:extLst>
                <a:ext uri="{FF2B5EF4-FFF2-40B4-BE49-F238E27FC236}">
                  <a16:creationId xmlns:a16="http://schemas.microsoft.com/office/drawing/2014/main" id="{B3DF4CA6-C573-4A6F-BD4A-9D7DB2DAF096}"/>
                </a:ext>
              </a:extLst>
            </p:cNvPr>
            <p:cNvCxnSpPr>
              <a:cxnSpLocks/>
            </p:cNvCxnSpPr>
            <p:nvPr/>
          </p:nvCxnSpPr>
          <p:spPr>
            <a:xfrm flipV="1">
              <a:off x="1163638" y="3933357"/>
              <a:ext cx="1290637" cy="423863"/>
            </a:xfrm>
            <a:prstGeom prst="line">
              <a:avLst/>
            </a:prstGeom>
            <a:noFill/>
            <a:ln w="25400" cap="flat" cmpd="sng" algn="ctr">
              <a:solidFill>
                <a:sysClr val="window" lastClr="FFFFFF"/>
              </a:solidFill>
              <a:prstDash val="sysDash"/>
            </a:ln>
            <a:effectLst/>
          </p:spPr>
        </p:cxnSp>
        <p:cxnSp>
          <p:nvCxnSpPr>
            <p:cNvPr id="119" name="Straight Connector 118">
              <a:extLst>
                <a:ext uri="{FF2B5EF4-FFF2-40B4-BE49-F238E27FC236}">
                  <a16:creationId xmlns:a16="http://schemas.microsoft.com/office/drawing/2014/main" id="{2B3EB262-95AF-48AA-8658-3ACC6E8857DB}"/>
                </a:ext>
              </a:extLst>
            </p:cNvPr>
            <p:cNvCxnSpPr>
              <a:cxnSpLocks/>
            </p:cNvCxnSpPr>
            <p:nvPr/>
          </p:nvCxnSpPr>
          <p:spPr>
            <a:xfrm>
              <a:off x="2328450" y="3172622"/>
              <a:ext cx="91440" cy="739140"/>
            </a:xfrm>
            <a:prstGeom prst="line">
              <a:avLst/>
            </a:prstGeom>
            <a:noFill/>
            <a:ln w="25400" cap="flat" cmpd="sng" algn="ctr">
              <a:solidFill>
                <a:sysClr val="window" lastClr="FFFFFF"/>
              </a:solidFill>
              <a:prstDash val="sysDash"/>
            </a:ln>
            <a:effectLst/>
          </p:spPr>
        </p:cxnSp>
        <p:cxnSp>
          <p:nvCxnSpPr>
            <p:cNvPr id="120" name="Straight Connector 119">
              <a:extLst>
                <a:ext uri="{FF2B5EF4-FFF2-40B4-BE49-F238E27FC236}">
                  <a16:creationId xmlns:a16="http://schemas.microsoft.com/office/drawing/2014/main" id="{8CCCE4ED-3F21-422B-A7DF-4403CCAC621F}"/>
                </a:ext>
              </a:extLst>
            </p:cNvPr>
            <p:cNvCxnSpPr>
              <a:cxnSpLocks/>
            </p:cNvCxnSpPr>
            <p:nvPr/>
          </p:nvCxnSpPr>
          <p:spPr>
            <a:xfrm>
              <a:off x="2336070" y="3149762"/>
              <a:ext cx="876300" cy="441960"/>
            </a:xfrm>
            <a:prstGeom prst="line">
              <a:avLst/>
            </a:prstGeom>
            <a:noFill/>
            <a:ln w="25400" cap="flat" cmpd="sng" algn="ctr">
              <a:solidFill>
                <a:sysClr val="window" lastClr="FFFFFF"/>
              </a:solidFill>
              <a:prstDash val="sysDash"/>
            </a:ln>
            <a:effectLst/>
          </p:spPr>
        </p:cxnSp>
        <p:cxnSp>
          <p:nvCxnSpPr>
            <p:cNvPr id="121" name="Straight Connector 120">
              <a:extLst>
                <a:ext uri="{FF2B5EF4-FFF2-40B4-BE49-F238E27FC236}">
                  <a16:creationId xmlns:a16="http://schemas.microsoft.com/office/drawing/2014/main" id="{44A50408-6D2A-44D2-9746-5BAC08D60BE0}"/>
                </a:ext>
              </a:extLst>
            </p:cNvPr>
            <p:cNvCxnSpPr>
              <a:cxnSpLocks/>
            </p:cNvCxnSpPr>
            <p:nvPr/>
          </p:nvCxnSpPr>
          <p:spPr>
            <a:xfrm flipV="1">
              <a:off x="2435130" y="3599342"/>
              <a:ext cx="777240" cy="312420"/>
            </a:xfrm>
            <a:prstGeom prst="line">
              <a:avLst/>
            </a:prstGeom>
            <a:noFill/>
            <a:ln w="25400" cap="flat" cmpd="sng" algn="ctr">
              <a:solidFill>
                <a:sysClr val="window" lastClr="FFFFFF"/>
              </a:solidFill>
              <a:prstDash val="sysDash"/>
            </a:ln>
            <a:effectLst/>
          </p:spPr>
        </p:cxnSp>
        <p:cxnSp>
          <p:nvCxnSpPr>
            <p:cNvPr id="122" name="Straight Connector 121">
              <a:extLst>
                <a:ext uri="{FF2B5EF4-FFF2-40B4-BE49-F238E27FC236}">
                  <a16:creationId xmlns:a16="http://schemas.microsoft.com/office/drawing/2014/main" id="{E77429C6-2793-4B3A-895F-45B57AAAAF3F}"/>
                </a:ext>
              </a:extLst>
            </p:cNvPr>
            <p:cNvCxnSpPr>
              <a:cxnSpLocks/>
            </p:cNvCxnSpPr>
            <p:nvPr/>
          </p:nvCxnSpPr>
          <p:spPr>
            <a:xfrm flipH="1">
              <a:off x="2668588" y="3599342"/>
              <a:ext cx="528542" cy="843603"/>
            </a:xfrm>
            <a:prstGeom prst="line">
              <a:avLst/>
            </a:prstGeom>
            <a:noFill/>
            <a:ln w="25400" cap="flat" cmpd="sng" algn="ctr">
              <a:solidFill>
                <a:sysClr val="window" lastClr="FFFFFF"/>
              </a:solidFill>
              <a:prstDash val="sysDash"/>
            </a:ln>
            <a:effectLst/>
          </p:spPr>
        </p:cxnSp>
        <p:cxnSp>
          <p:nvCxnSpPr>
            <p:cNvPr id="123" name="Straight Connector 122">
              <a:extLst>
                <a:ext uri="{FF2B5EF4-FFF2-40B4-BE49-F238E27FC236}">
                  <a16:creationId xmlns:a16="http://schemas.microsoft.com/office/drawing/2014/main" id="{6D8C922C-A79F-45E7-8D7F-DD250FAEC98C}"/>
                </a:ext>
              </a:extLst>
            </p:cNvPr>
            <p:cNvCxnSpPr>
              <a:cxnSpLocks/>
            </p:cNvCxnSpPr>
            <p:nvPr/>
          </p:nvCxnSpPr>
          <p:spPr>
            <a:xfrm flipH="1" flipV="1">
              <a:off x="1173164" y="4376270"/>
              <a:ext cx="1523999" cy="76200"/>
            </a:xfrm>
            <a:prstGeom prst="line">
              <a:avLst/>
            </a:prstGeom>
            <a:noFill/>
            <a:ln w="25400" cap="flat" cmpd="sng" algn="ctr">
              <a:solidFill>
                <a:sysClr val="window" lastClr="FFFFFF"/>
              </a:solidFill>
              <a:prstDash val="sysDash"/>
            </a:ln>
            <a:effectLst/>
          </p:spPr>
        </p:cxnSp>
        <p:cxnSp>
          <p:nvCxnSpPr>
            <p:cNvPr id="124" name="Straight Connector 123">
              <a:extLst>
                <a:ext uri="{FF2B5EF4-FFF2-40B4-BE49-F238E27FC236}">
                  <a16:creationId xmlns:a16="http://schemas.microsoft.com/office/drawing/2014/main" id="{831DA669-DEF9-463E-B14A-1E3A21D023F5}"/>
                </a:ext>
              </a:extLst>
            </p:cNvPr>
            <p:cNvCxnSpPr>
              <a:cxnSpLocks/>
            </p:cNvCxnSpPr>
            <p:nvPr/>
          </p:nvCxnSpPr>
          <p:spPr>
            <a:xfrm flipV="1">
              <a:off x="1116870" y="3408842"/>
              <a:ext cx="464820" cy="1051561"/>
            </a:xfrm>
            <a:prstGeom prst="line">
              <a:avLst/>
            </a:prstGeom>
            <a:noFill/>
            <a:ln w="25400" cap="flat" cmpd="sng" algn="ctr">
              <a:solidFill>
                <a:sysClr val="window" lastClr="FFFFFF"/>
              </a:solidFill>
              <a:prstDash val="sysDash"/>
            </a:ln>
            <a:effectLst/>
          </p:spPr>
        </p:cxnSp>
        <p:sp>
          <p:nvSpPr>
            <p:cNvPr id="125" name="Oval 124">
              <a:extLst>
                <a:ext uri="{FF2B5EF4-FFF2-40B4-BE49-F238E27FC236}">
                  <a16:creationId xmlns:a16="http://schemas.microsoft.com/office/drawing/2014/main" id="{AD9B118C-65D9-492C-8856-7CE36C362BEC}"/>
                </a:ext>
              </a:extLst>
            </p:cNvPr>
            <p:cNvSpPr/>
            <p:nvPr/>
          </p:nvSpPr>
          <p:spPr>
            <a:xfrm>
              <a:off x="968646" y="4155602"/>
              <a:ext cx="422910" cy="422910"/>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3C8DE038-F8FD-4810-90C7-8439A0B33F60}"/>
                </a:ext>
              </a:extLst>
            </p:cNvPr>
            <p:cNvSpPr/>
            <p:nvPr/>
          </p:nvSpPr>
          <p:spPr>
            <a:xfrm>
              <a:off x="2108482" y="2927086"/>
              <a:ext cx="460591" cy="460591"/>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prstClr val="white"/>
                </a:solidFill>
                <a:latin typeface="Arial"/>
              </a:endParaRPr>
            </a:p>
          </p:txBody>
        </p:sp>
        <p:sp>
          <p:nvSpPr>
            <p:cNvPr id="127" name="Rectangle 126">
              <a:extLst>
                <a:ext uri="{FF2B5EF4-FFF2-40B4-BE49-F238E27FC236}">
                  <a16:creationId xmlns:a16="http://schemas.microsoft.com/office/drawing/2014/main" id="{A50024F7-CCF7-44CE-A4E6-FAF294F0C6E1}"/>
                </a:ext>
              </a:extLst>
            </p:cNvPr>
            <p:cNvSpPr/>
            <p:nvPr/>
          </p:nvSpPr>
          <p:spPr>
            <a:xfrm>
              <a:off x="3066313" y="3455043"/>
              <a:ext cx="270091" cy="270091"/>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28" name="Oval 127">
              <a:extLst>
                <a:ext uri="{FF2B5EF4-FFF2-40B4-BE49-F238E27FC236}">
                  <a16:creationId xmlns:a16="http://schemas.microsoft.com/office/drawing/2014/main" id="{B8F84044-35F7-4CAD-A421-457FC883DE27}"/>
                </a:ext>
              </a:extLst>
            </p:cNvPr>
            <p:cNvSpPr/>
            <p:nvPr/>
          </p:nvSpPr>
          <p:spPr>
            <a:xfrm>
              <a:off x="1393723" y="3189558"/>
              <a:ext cx="422910" cy="422910"/>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129" name="Straight Connector 128">
              <a:extLst>
                <a:ext uri="{FF2B5EF4-FFF2-40B4-BE49-F238E27FC236}">
                  <a16:creationId xmlns:a16="http://schemas.microsoft.com/office/drawing/2014/main" id="{0481A94D-E8FD-4353-BC7D-89E6A0B4BC4D}"/>
                </a:ext>
              </a:extLst>
            </p:cNvPr>
            <p:cNvCxnSpPr>
              <a:cxnSpLocks/>
            </p:cNvCxnSpPr>
            <p:nvPr/>
          </p:nvCxnSpPr>
          <p:spPr>
            <a:xfrm>
              <a:off x="2419890" y="3896522"/>
              <a:ext cx="286798" cy="532135"/>
            </a:xfrm>
            <a:prstGeom prst="line">
              <a:avLst/>
            </a:prstGeom>
            <a:noFill/>
            <a:ln w="25400" cap="flat" cmpd="sng" algn="ctr">
              <a:solidFill>
                <a:sysClr val="window" lastClr="FFFFFF"/>
              </a:solidFill>
              <a:prstDash val="sysDash"/>
            </a:ln>
            <a:effectLst/>
          </p:spPr>
        </p:cxnSp>
        <p:sp>
          <p:nvSpPr>
            <p:cNvPr id="130" name="Oval 129">
              <a:extLst>
                <a:ext uri="{FF2B5EF4-FFF2-40B4-BE49-F238E27FC236}">
                  <a16:creationId xmlns:a16="http://schemas.microsoft.com/office/drawing/2014/main" id="{3C9DEEE4-C919-4C8A-8BF0-F1ED3444F100}"/>
                </a:ext>
              </a:extLst>
            </p:cNvPr>
            <p:cNvSpPr/>
            <p:nvPr/>
          </p:nvSpPr>
          <p:spPr>
            <a:xfrm>
              <a:off x="2300997" y="3783614"/>
              <a:ext cx="268076" cy="268076"/>
            </a:xfrm>
            <a:prstGeom prst="ellipse">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9988935B-C666-4916-90A8-AA5E908179DA}"/>
                </a:ext>
              </a:extLst>
            </p:cNvPr>
            <p:cNvSpPr/>
            <p:nvPr/>
          </p:nvSpPr>
          <p:spPr>
            <a:xfrm>
              <a:off x="2542664" y="4281351"/>
              <a:ext cx="313663" cy="313663"/>
            </a:xfrm>
            <a:prstGeom prst="rect">
              <a:avLst/>
            </a:pr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35" name="Title 8">
            <a:extLst>
              <a:ext uri="{FF2B5EF4-FFF2-40B4-BE49-F238E27FC236}">
                <a16:creationId xmlns:a16="http://schemas.microsoft.com/office/drawing/2014/main" id="{BC216827-E9C4-4675-B4D2-EC371A4C5081}"/>
              </a:ext>
            </a:extLst>
          </p:cNvPr>
          <p:cNvSpPr txBox="1">
            <a:spLocks/>
          </p:cNvSpPr>
          <p:nvPr/>
        </p:nvSpPr>
        <p:spPr>
          <a:xfrm>
            <a:off x="429768" y="2679192"/>
            <a:ext cx="3285618" cy="55446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Application?</a:t>
            </a:r>
          </a:p>
        </p:txBody>
      </p:sp>
    </p:spTree>
    <p:extLst>
      <p:ext uri="{BB962C8B-B14F-4D97-AF65-F5344CB8AC3E}">
        <p14:creationId xmlns:p14="http://schemas.microsoft.com/office/powerpoint/2010/main" val="72457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42" presetClass="path" presetSubtype="0" decel="100000" fill="hold" grpId="1" nodeType="withEffect">
                                  <p:stCondLst>
                                    <p:cond delay="250"/>
                                  </p:stCondLst>
                                  <p:childTnLst>
                                    <p:animMotion origin="layout" path="M 3.88889E-6 -2.71605E-6 L 0.0368 -2.71605E-6 " pathEditMode="relative" rAng="0" ptsTypes="AA">
                                      <p:cBhvr>
                                        <p:cTn id="9" dur="500" spd="-100000" fill="hold"/>
                                        <p:tgtEl>
                                          <p:spTgt spid="109"/>
                                        </p:tgtEl>
                                        <p:attrNameLst>
                                          <p:attrName>ppt_x</p:attrName>
                                          <p:attrName>ppt_y</p:attrName>
                                        </p:attrNameLst>
                                      </p:cBhvr>
                                      <p:rCtr x="1840" y="0"/>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3.88889E-6 -2.71605E-6 L 3.88889E-6 0.25 " pathEditMode="relative" rAng="0" ptsTypes="AA">
                                      <p:cBhvr>
                                        <p:cTn id="13" dur="2000" fill="hold"/>
                                        <p:tgtEl>
                                          <p:spTgt spid="109"/>
                                        </p:tgtEl>
                                        <p:attrNameLst>
                                          <p:attrName>ppt_x</p:attrName>
                                          <p:attrName>ppt_y</p:attrName>
                                        </p:attrNameLst>
                                      </p:cBhvr>
                                      <p:rCtr x="0" y="12500"/>
                                    </p:animMotion>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42" presetClass="path" presetSubtype="0" decel="100000" fill="hold" grpId="1" nodeType="withEffect">
                                  <p:stCondLst>
                                    <p:cond delay="0"/>
                                  </p:stCondLst>
                                  <p:childTnLst>
                                    <p:animMotion origin="layout" path="M 4.02349E-6 -4.07626E-6 L 0.03676 -4.07626E-6 " pathEditMode="relative" rAng="0" ptsTypes="AA">
                                      <p:cBhvr>
                                        <p:cTn id="18" dur="500" spd="-100000" fill="hold"/>
                                        <p:tgtEl>
                                          <p:spTgt spid="34"/>
                                        </p:tgtEl>
                                        <p:attrNameLst>
                                          <p:attrName>ppt_x</p:attrName>
                                          <p:attrName>ppt_y</p:attrName>
                                        </p:attrNameLst>
                                      </p:cBhvr>
                                      <p:rCtr x="1838" y="0"/>
                                    </p:animMotion>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250"/>
                                        <p:tgtEl>
                                          <p:spTgt spid="4"/>
                                        </p:tgtEl>
                                      </p:cBhvr>
                                    </p:animEffect>
                                  </p:childTnLst>
                                </p:cTn>
                              </p:par>
                              <p:par>
                                <p:cTn id="22" presetID="3" presetClass="emph" presetSubtype="2" fill="hold" grpId="0" nodeType="withEffect">
                                  <p:stCondLst>
                                    <p:cond delay="0"/>
                                  </p:stCondLst>
                                  <p:childTnLst>
                                    <p:animClr clrSpc="rgb" dir="cw">
                                      <p:cBhvr override="childStyle">
                                        <p:cTn id="23" dur="500" fill="hold"/>
                                        <p:tgtEl>
                                          <p:spTgt spid="133"/>
                                        </p:tgtEl>
                                        <p:attrNameLst>
                                          <p:attrName>style.color</p:attrName>
                                        </p:attrNameLst>
                                      </p:cBhvr>
                                      <p:to>
                                        <a:srgbClr val="757E96"/>
                                      </p:to>
                                    </p:animClr>
                                  </p:childTnLst>
                                </p:cTn>
                              </p:par>
                              <p:par>
                                <p:cTn id="24" presetID="42" presetClass="path" presetSubtype="0" accel="50000" decel="50000" fill="hold" grpId="0" nodeType="withEffect">
                                  <p:stCondLst>
                                    <p:cond delay="0"/>
                                  </p:stCondLst>
                                  <p:childTnLst>
                                    <p:animMotion origin="layout" path="M -2.5E-6 -1.35802E-6 L -2.5E-6 0.0821 " pathEditMode="relative" rAng="0" ptsTypes="AA">
                                      <p:cBhvr>
                                        <p:cTn id="25" dur="500" fill="hold"/>
                                        <p:tgtEl>
                                          <p:spTgt spid="135"/>
                                        </p:tgtEl>
                                        <p:attrNameLst>
                                          <p:attrName>ppt_x</p:attrName>
                                          <p:attrName>ppt_y</p:attrName>
                                        </p:attrNameLst>
                                      </p:cBhvr>
                                      <p:rCtr x="0" y="41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34" grpId="0"/>
      <p:bldP spid="34" grpId="1"/>
      <p:bldP spid="109" grpId="0"/>
      <p:bldP spid="109" grpId="1"/>
      <p:bldP spid="109" grpId="2"/>
      <p:bldP spid="1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ask_right">
            <a:extLst>
              <a:ext uri="{FF2B5EF4-FFF2-40B4-BE49-F238E27FC236}">
                <a16:creationId xmlns:a16="http://schemas.microsoft.com/office/drawing/2014/main" id="{CCECF952-1E26-4AFD-9EF7-7B7006F641DA}"/>
              </a:ext>
            </a:extLst>
          </p:cNvPr>
          <p:cNvSpPr/>
          <p:nvPr/>
        </p:nvSpPr>
        <p:spPr>
          <a:xfrm rot="10800000">
            <a:off x="0" y="0"/>
            <a:ext cx="9157887" cy="5124450"/>
          </a:xfrm>
          <a:prstGeom prst="rect">
            <a:avLst/>
          </a:prstGeom>
          <a:gradFill>
            <a:gsLst>
              <a:gs pos="7000">
                <a:schemeClr val="accent4"/>
              </a:gs>
              <a:gs pos="84000">
                <a:schemeClr val="accent4">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Freeform: Shape 19">
            <a:extLst>
              <a:ext uri="{FF2B5EF4-FFF2-40B4-BE49-F238E27FC236}">
                <a16:creationId xmlns:a16="http://schemas.microsoft.com/office/drawing/2014/main" id="{F1B6E933-5203-4CCB-A181-9C7722281E6C}"/>
              </a:ext>
            </a:extLst>
          </p:cNvPr>
          <p:cNvSpPr/>
          <p:nvPr/>
        </p:nvSpPr>
        <p:spPr>
          <a:xfrm>
            <a:off x="7501887" y="894603"/>
            <a:ext cx="1180465" cy="74753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Freeform: Shape 20">
            <a:extLst>
              <a:ext uri="{FF2B5EF4-FFF2-40B4-BE49-F238E27FC236}">
                <a16:creationId xmlns:a16="http://schemas.microsoft.com/office/drawing/2014/main" id="{3A05BDD6-6F0E-4274-B49C-2965B4F7CDE6}"/>
              </a:ext>
            </a:extLst>
          </p:cNvPr>
          <p:cNvSpPr/>
          <p:nvPr/>
        </p:nvSpPr>
        <p:spPr>
          <a:xfrm>
            <a:off x="7052312" y="1099073"/>
            <a:ext cx="707936" cy="44830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solidFill>
            <a:srgbClr val="8EC358"/>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5" name="Group 4">
            <a:extLst>
              <a:ext uri="{FF2B5EF4-FFF2-40B4-BE49-F238E27FC236}">
                <a16:creationId xmlns:a16="http://schemas.microsoft.com/office/drawing/2014/main" id="{EDE4A3A9-B64E-4D59-B271-7CC040FD35E9}"/>
              </a:ext>
            </a:extLst>
          </p:cNvPr>
          <p:cNvGrpSpPr/>
          <p:nvPr/>
        </p:nvGrpSpPr>
        <p:grpSpPr>
          <a:xfrm>
            <a:off x="1705612" y="4613910"/>
            <a:ext cx="449576" cy="529590"/>
            <a:chOff x="1705612" y="4613910"/>
            <a:chExt cx="449576" cy="529590"/>
          </a:xfrm>
        </p:grpSpPr>
        <p:sp>
          <p:nvSpPr>
            <p:cNvPr id="23" name="Arc 22">
              <a:extLst>
                <a:ext uri="{FF2B5EF4-FFF2-40B4-BE49-F238E27FC236}">
                  <a16:creationId xmlns:a16="http://schemas.microsoft.com/office/drawing/2014/main" id="{A744685B-E98F-4E30-8EA3-D4D7E8354D7E}"/>
                </a:ext>
              </a:extLst>
            </p:cNvPr>
            <p:cNvSpPr/>
            <p:nvPr/>
          </p:nvSpPr>
          <p:spPr>
            <a:xfrm rot="10800000" flipH="1" flipV="1">
              <a:off x="1705612" y="4613910"/>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4" name="Straight Connector 23">
              <a:extLst>
                <a:ext uri="{FF2B5EF4-FFF2-40B4-BE49-F238E27FC236}">
                  <a16:creationId xmlns:a16="http://schemas.microsoft.com/office/drawing/2014/main" id="{08A209B0-C06D-4DD0-9343-1A49073DB738}"/>
                </a:ext>
              </a:extLst>
            </p:cNvPr>
            <p:cNvCxnSpPr>
              <a:cxnSpLocks/>
            </p:cNvCxnSpPr>
            <p:nvPr/>
          </p:nvCxnSpPr>
          <p:spPr>
            <a:xfrm>
              <a:off x="2155188" y="4832985"/>
              <a:ext cx="0" cy="310515"/>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grpSp>
      <p:grpSp>
        <p:nvGrpSpPr>
          <p:cNvPr id="6" name="Group 5">
            <a:extLst>
              <a:ext uri="{FF2B5EF4-FFF2-40B4-BE49-F238E27FC236}">
                <a16:creationId xmlns:a16="http://schemas.microsoft.com/office/drawing/2014/main" id="{9D18C81F-93D6-4E92-AF2C-0B4D984ED10E}"/>
              </a:ext>
            </a:extLst>
          </p:cNvPr>
          <p:cNvGrpSpPr/>
          <p:nvPr/>
        </p:nvGrpSpPr>
        <p:grpSpPr>
          <a:xfrm>
            <a:off x="0" y="4499292"/>
            <a:ext cx="1930400" cy="229236"/>
            <a:chOff x="0" y="4499292"/>
            <a:chExt cx="1930400" cy="229236"/>
          </a:xfrm>
        </p:grpSpPr>
        <p:cxnSp>
          <p:nvCxnSpPr>
            <p:cNvPr id="22" name="Straight Connector 21">
              <a:extLst>
                <a:ext uri="{FF2B5EF4-FFF2-40B4-BE49-F238E27FC236}">
                  <a16:creationId xmlns:a16="http://schemas.microsoft.com/office/drawing/2014/main" id="{72E9ADC1-A227-40BA-B412-7AE8AD187147}"/>
                </a:ext>
              </a:extLst>
            </p:cNvPr>
            <p:cNvCxnSpPr>
              <a:cxnSpLocks/>
            </p:cNvCxnSpPr>
            <p:nvPr/>
          </p:nvCxnSpPr>
          <p:spPr>
            <a:xfrm>
              <a:off x="0" y="4613910"/>
              <a:ext cx="1930400"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30" name="Isosceles Triangle 29">
              <a:extLst>
                <a:ext uri="{FF2B5EF4-FFF2-40B4-BE49-F238E27FC236}">
                  <a16:creationId xmlns:a16="http://schemas.microsoft.com/office/drawing/2014/main" id="{B5372912-3167-4B3A-9ED1-BC3FD85DAB09}"/>
                </a:ext>
              </a:extLst>
            </p:cNvPr>
            <p:cNvSpPr/>
            <p:nvPr/>
          </p:nvSpPr>
          <p:spPr>
            <a:xfrm rot="16200000">
              <a:off x="672782" y="4515101"/>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Isosceles Triangle 30">
              <a:extLst>
                <a:ext uri="{FF2B5EF4-FFF2-40B4-BE49-F238E27FC236}">
                  <a16:creationId xmlns:a16="http://schemas.microsoft.com/office/drawing/2014/main" id="{8BDDB9A2-BB2C-4E19-B5AB-EE2808159A87}"/>
                </a:ext>
              </a:extLst>
            </p:cNvPr>
            <p:cNvSpPr/>
            <p:nvPr/>
          </p:nvSpPr>
          <p:spPr>
            <a:xfrm rot="16200000">
              <a:off x="983675" y="4515101"/>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Isosceles Triangle 31">
              <a:extLst>
                <a:ext uri="{FF2B5EF4-FFF2-40B4-BE49-F238E27FC236}">
                  <a16:creationId xmlns:a16="http://schemas.microsoft.com/office/drawing/2014/main" id="{A17FF25B-58A1-45D5-AB56-548CA8823347}"/>
                </a:ext>
              </a:extLst>
            </p:cNvPr>
            <p:cNvSpPr/>
            <p:nvPr/>
          </p:nvSpPr>
          <p:spPr>
            <a:xfrm rot="16200000">
              <a:off x="1590993" y="4515101"/>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34" name="TextBox 33">
            <a:extLst>
              <a:ext uri="{FF2B5EF4-FFF2-40B4-BE49-F238E27FC236}">
                <a16:creationId xmlns:a16="http://schemas.microsoft.com/office/drawing/2014/main" id="{CAE8623D-BCB0-4D89-94BD-14CCBC91BE5C}"/>
              </a:ext>
            </a:extLst>
          </p:cNvPr>
          <p:cNvSpPr txBox="1"/>
          <p:nvPr/>
        </p:nvSpPr>
        <p:spPr>
          <a:xfrm>
            <a:off x="2205473" y="2434673"/>
            <a:ext cx="4767652" cy="10874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“You build it, you run it.”</a:t>
            </a:r>
          </a:p>
          <a:p>
            <a:pPr marL="173038" marR="0" lvl="0" indent="-57150" algn="l" defTabSz="457200" rtl="0" eaLnBrk="1" fontAlgn="auto" latinLnBrk="0" hangingPunct="1">
              <a:lnSpc>
                <a:spcPct val="100000"/>
              </a:lnSpc>
              <a:spcBef>
                <a:spcPts val="2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—Werner </a:t>
            </a:r>
            <a:r>
              <a:rPr kumimoji="0" lang="en-US" sz="1600" b="1"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Vogels</a:t>
            </a:r>
            <a:r>
              <a:rPr kumimoji="0" lang="en-US" sz="16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6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VP </a:t>
            </a:r>
            <a:r>
              <a:rPr kumimoji="0" lang="en-US" sz="16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&amp;</a:t>
            </a:r>
            <a:r>
              <a:rPr kumimoji="0" lang="en-US" sz="16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6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CTO </a:t>
            </a:r>
            <a:r>
              <a:rPr kumimoji="0" lang="en-US" sz="1600" b="1"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Amazon.com</a:t>
            </a:r>
            <a:endParaRPr kumimoji="0" lang="en-US" sz="16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 name="Group 3">
            <a:extLst>
              <a:ext uri="{FF2B5EF4-FFF2-40B4-BE49-F238E27FC236}">
                <a16:creationId xmlns:a16="http://schemas.microsoft.com/office/drawing/2014/main" id="{3D9A4035-3A83-46E1-A896-962695A28B1A}"/>
              </a:ext>
            </a:extLst>
          </p:cNvPr>
          <p:cNvGrpSpPr/>
          <p:nvPr/>
        </p:nvGrpSpPr>
        <p:grpSpPr>
          <a:xfrm>
            <a:off x="0" y="779986"/>
            <a:ext cx="7086600" cy="562919"/>
            <a:chOff x="0" y="779986"/>
            <a:chExt cx="7086600" cy="562919"/>
          </a:xfrm>
        </p:grpSpPr>
        <p:cxnSp>
          <p:nvCxnSpPr>
            <p:cNvPr id="11" name="Straight Connector 10">
              <a:extLst>
                <a:ext uri="{FF2B5EF4-FFF2-40B4-BE49-F238E27FC236}">
                  <a16:creationId xmlns:a16="http://schemas.microsoft.com/office/drawing/2014/main" id="{E8969591-2785-4FE3-975D-0276A9D81847}"/>
                </a:ext>
              </a:extLst>
            </p:cNvPr>
            <p:cNvCxnSpPr>
              <a:cxnSpLocks/>
            </p:cNvCxnSpPr>
            <p:nvPr/>
          </p:nvCxnSpPr>
          <p:spPr>
            <a:xfrm>
              <a:off x="0" y="894604"/>
              <a:ext cx="5308600"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6" name="Arc 15">
              <a:extLst>
                <a:ext uri="{FF2B5EF4-FFF2-40B4-BE49-F238E27FC236}">
                  <a16:creationId xmlns:a16="http://schemas.microsoft.com/office/drawing/2014/main" id="{AB8DEF8B-746B-460D-9CEF-18FB663022EB}"/>
                </a:ext>
              </a:extLst>
            </p:cNvPr>
            <p:cNvSpPr/>
            <p:nvPr/>
          </p:nvSpPr>
          <p:spPr>
            <a:xfrm rot="10800000" flipH="1" flipV="1">
              <a:off x="5083812" y="894606"/>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Arc 16">
              <a:extLst>
                <a:ext uri="{FF2B5EF4-FFF2-40B4-BE49-F238E27FC236}">
                  <a16:creationId xmlns:a16="http://schemas.microsoft.com/office/drawing/2014/main" id="{81F889E7-2654-4DF0-ACFB-B6B5BFE0DD2A}"/>
                </a:ext>
              </a:extLst>
            </p:cNvPr>
            <p:cNvSpPr/>
            <p:nvPr/>
          </p:nvSpPr>
          <p:spPr>
            <a:xfrm rot="10800000">
              <a:off x="5533387" y="894604"/>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18" name="Straight Connector 17">
              <a:extLst>
                <a:ext uri="{FF2B5EF4-FFF2-40B4-BE49-F238E27FC236}">
                  <a16:creationId xmlns:a16="http://schemas.microsoft.com/office/drawing/2014/main" id="{34A418A3-6413-4E90-8045-D8E9560FDC92}"/>
                </a:ext>
              </a:extLst>
            </p:cNvPr>
            <p:cNvCxnSpPr>
              <a:cxnSpLocks/>
            </p:cNvCxnSpPr>
            <p:nvPr/>
          </p:nvCxnSpPr>
          <p:spPr>
            <a:xfrm>
              <a:off x="5758174" y="1342903"/>
              <a:ext cx="1328426"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26" name="Isosceles Triangle 25">
              <a:extLst>
                <a:ext uri="{FF2B5EF4-FFF2-40B4-BE49-F238E27FC236}">
                  <a16:creationId xmlns:a16="http://schemas.microsoft.com/office/drawing/2014/main" id="{EC28C761-5B1B-4242-8EB8-7D4B4241A6D3}"/>
                </a:ext>
              </a:extLst>
            </p:cNvPr>
            <p:cNvSpPr/>
            <p:nvPr/>
          </p:nvSpPr>
          <p:spPr>
            <a:xfrm rot="5400000">
              <a:off x="3964656" y="795795"/>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Isosceles Triangle 26">
              <a:extLst>
                <a:ext uri="{FF2B5EF4-FFF2-40B4-BE49-F238E27FC236}">
                  <a16:creationId xmlns:a16="http://schemas.microsoft.com/office/drawing/2014/main" id="{A74D1ADE-9BC8-4015-8160-46BB550FB3CB}"/>
                </a:ext>
              </a:extLst>
            </p:cNvPr>
            <p:cNvSpPr/>
            <p:nvPr/>
          </p:nvSpPr>
          <p:spPr>
            <a:xfrm rot="5400000">
              <a:off x="4228781" y="795797"/>
              <a:ext cx="229236" cy="197617"/>
            </a:xfrm>
            <a:prstGeom prst="triangle">
              <a:avLst/>
            </a:prstGeom>
            <a:solidFill>
              <a:srgbClr val="73B530"/>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 name="Isosceles Triangle 28">
              <a:extLst>
                <a:ext uri="{FF2B5EF4-FFF2-40B4-BE49-F238E27FC236}">
                  <a16:creationId xmlns:a16="http://schemas.microsoft.com/office/drawing/2014/main" id="{42D6A0B7-5E69-419F-B49A-362DEAE34662}"/>
                </a:ext>
              </a:extLst>
            </p:cNvPr>
            <p:cNvSpPr/>
            <p:nvPr/>
          </p:nvSpPr>
          <p:spPr>
            <a:xfrm rot="5400000">
              <a:off x="5068003" y="795796"/>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 name="Isosceles Triangle 27">
              <a:extLst>
                <a:ext uri="{FF2B5EF4-FFF2-40B4-BE49-F238E27FC236}">
                  <a16:creationId xmlns:a16="http://schemas.microsoft.com/office/drawing/2014/main" id="{F1FAD601-813F-4434-AB29-D04B77CA1571}"/>
                </a:ext>
              </a:extLst>
            </p:cNvPr>
            <p:cNvSpPr/>
            <p:nvPr/>
          </p:nvSpPr>
          <p:spPr>
            <a:xfrm rot="5400000">
              <a:off x="884866" y="795797"/>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25" name="Straight Connector 24">
            <a:extLst>
              <a:ext uri="{FF2B5EF4-FFF2-40B4-BE49-F238E27FC236}">
                <a16:creationId xmlns:a16="http://schemas.microsoft.com/office/drawing/2014/main" id="{BA6646CE-32A9-4BF5-871D-66301E213A44}"/>
              </a:ext>
            </a:extLst>
          </p:cNvPr>
          <p:cNvCxnSpPr>
            <a:cxnSpLocks/>
          </p:cNvCxnSpPr>
          <p:nvPr/>
        </p:nvCxnSpPr>
        <p:spPr>
          <a:xfrm>
            <a:off x="8661394" y="1342903"/>
            <a:ext cx="488956"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972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1">
                                            <p:bg/>
                                          </p:spTgt>
                                        </p:tgtEl>
                                        <p:attrNameLst>
                                          <p:attrName>style.visibility</p:attrName>
                                        </p:attrNameLst>
                                      </p:cBhvr>
                                      <p:to>
                                        <p:strVal val="visible"/>
                                      </p:to>
                                    </p:set>
                                    <p:animEffect transition="in" filter="fade">
                                      <p:cBhvr>
                                        <p:cTn id="10" dur="500"/>
                                        <p:tgtEl>
                                          <p:spTgt spid="21">
                                            <p:bg/>
                                          </p:spTgt>
                                        </p:tgtEl>
                                      </p:cBhvr>
                                    </p:animEffect>
                                  </p:childTnLst>
                                </p:cTn>
                              </p:par>
                              <p:par>
                                <p:cTn id="11" presetID="10"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500"/>
                                        <p:tgtEl>
                                          <p:spTgt spid="21">
                                            <p:txEl>
                                              <p:pRg st="0" end="0"/>
                                            </p:txEl>
                                          </p:spTgt>
                                        </p:tgtEl>
                                      </p:cBhvr>
                                    </p:animEffect>
                                  </p:childTnLst>
                                </p:cTn>
                              </p:par>
                              <p:par>
                                <p:cTn id="14" presetID="42" presetClass="path" presetSubtype="0" decel="100000" fill="hold" grpId="1" nodeType="withEffect">
                                  <p:stCondLst>
                                    <p:cond delay="250"/>
                                  </p:stCondLst>
                                  <p:childTnLst>
                                    <p:animMotion origin="layout" path="M -3.05556E-6 -3.08642E-6 L -3.05556E-6 0.08581 " pathEditMode="relative" rAng="0" ptsTypes="AA">
                                      <p:cBhvr>
                                        <p:cTn id="15" dur="500" spd="-100000" fill="hold"/>
                                        <p:tgtEl>
                                          <p:spTgt spid="21">
                                            <p:bg/>
                                          </p:spTgt>
                                        </p:tgtEl>
                                        <p:attrNameLst>
                                          <p:attrName>ppt_x</p:attrName>
                                          <p:attrName>ppt_y</p:attrName>
                                        </p:attrNameLst>
                                      </p:cBhvr>
                                      <p:rCtr x="0" y="4290"/>
                                    </p:animMotion>
                                  </p:childTnLst>
                                </p:cTn>
                              </p:par>
                              <p:par>
                                <p:cTn id="16" presetID="42" presetClass="path" presetSubtype="0" decel="100000" fill="hold" grpId="1" nodeType="withEffect" nodePh="1">
                                  <p:stCondLst>
                                    <p:cond delay="250"/>
                                  </p:stCondLst>
                                  <p:endCondLst>
                                    <p:cond evt="begin" delay="0">
                                      <p:tn val="16"/>
                                    </p:cond>
                                  </p:endCondLst>
                                  <p:childTnLst>
                                    <p:animMotion origin="layout" path="M -4.44444E-6 1.23457E-6 L -4.44444E-6 0.0858 " pathEditMode="relative" rAng="0" ptsTypes="AA">
                                      <p:cBhvr>
                                        <p:cTn id="17" dur="500" spd="-100000" fill="hold"/>
                                        <p:tgtEl>
                                          <p:spTgt spid="21">
                                            <p:txEl>
                                              <p:pRg st="0" end="0"/>
                                            </p:txEl>
                                          </p:spTgt>
                                        </p:tgtEl>
                                        <p:attrNameLst>
                                          <p:attrName>ppt_x</p:attrName>
                                          <p:attrName>ppt_y</p:attrName>
                                        </p:attrNameLst>
                                      </p:cBhvr>
                                      <p:rCtr x="0" y="4290"/>
                                    </p:animMotion>
                                  </p:childTnLst>
                                </p:cTn>
                              </p:par>
                              <p:par>
                                <p:cTn id="18" presetID="10" presetClass="entr" presetSubtype="0" fill="hold" grpId="0" nodeType="withEffect">
                                  <p:stCondLst>
                                    <p:cond delay="250"/>
                                  </p:stCondLst>
                                  <p:childTnLst>
                                    <p:set>
                                      <p:cBhvr>
                                        <p:cTn id="19" dur="1" fill="hold">
                                          <p:stCondLst>
                                            <p:cond delay="0"/>
                                          </p:stCondLst>
                                        </p:cTn>
                                        <p:tgtEl>
                                          <p:spTgt spid="20">
                                            <p:bg/>
                                          </p:spTgt>
                                        </p:tgtEl>
                                        <p:attrNameLst>
                                          <p:attrName>style.visibility</p:attrName>
                                        </p:attrNameLst>
                                      </p:cBhvr>
                                      <p:to>
                                        <p:strVal val="visible"/>
                                      </p:to>
                                    </p:set>
                                    <p:animEffect transition="in" filter="fade">
                                      <p:cBhvr>
                                        <p:cTn id="20" dur="500"/>
                                        <p:tgtEl>
                                          <p:spTgt spid="20">
                                            <p:bg/>
                                          </p:spTgt>
                                        </p:tgtEl>
                                      </p:cBhvr>
                                    </p:animEffect>
                                  </p:childTnLst>
                                </p:cTn>
                              </p:par>
                              <p:par>
                                <p:cTn id="21" presetID="10" presetClass="entr" presetSubtype="0" fill="hold" grpId="0" nodeType="withEffect" nodePh="1">
                                  <p:stCondLst>
                                    <p:cond delay="250"/>
                                  </p:stCondLst>
                                  <p:endCondLst>
                                    <p:cond evt="begin" delay="0">
                                      <p:tn val="21"/>
                                    </p:cond>
                                  </p:end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par>
                                <p:cTn id="24" presetID="42" presetClass="path" presetSubtype="0" decel="100000" fill="hold" grpId="1" nodeType="withEffect">
                                  <p:stCondLst>
                                    <p:cond delay="250"/>
                                  </p:stCondLst>
                                  <p:childTnLst>
                                    <p:animMotion origin="layout" path="M -3.05556E-6 -3.08642E-6 L -3.05556E-6 0.08581 " pathEditMode="relative" rAng="0" ptsTypes="AA">
                                      <p:cBhvr>
                                        <p:cTn id="25" dur="500" spd="-100000" fill="hold"/>
                                        <p:tgtEl>
                                          <p:spTgt spid="20">
                                            <p:bg/>
                                          </p:spTgt>
                                        </p:tgtEl>
                                        <p:attrNameLst>
                                          <p:attrName>ppt_x</p:attrName>
                                          <p:attrName>ppt_y</p:attrName>
                                        </p:attrNameLst>
                                      </p:cBhvr>
                                      <p:rCtr x="0" y="4290"/>
                                    </p:animMotion>
                                  </p:childTnLst>
                                </p:cTn>
                              </p:par>
                              <p:par>
                                <p:cTn id="26" presetID="42" presetClass="path" presetSubtype="0" decel="100000" fill="hold" grpId="1" nodeType="withEffect" nodePh="1">
                                  <p:stCondLst>
                                    <p:cond delay="250"/>
                                  </p:stCondLst>
                                  <p:endCondLst>
                                    <p:cond evt="begin" delay="0">
                                      <p:tn val="26"/>
                                    </p:cond>
                                  </p:endCondLst>
                                  <p:childTnLst>
                                    <p:animMotion origin="layout" path="M 1.94444E-6 -4.93827E-6 L 1.94444E-6 0.08581 " pathEditMode="relative" rAng="0" ptsTypes="AA">
                                      <p:cBhvr>
                                        <p:cTn id="27" dur="500" spd="-100000" fill="hold"/>
                                        <p:tgtEl>
                                          <p:spTgt spid="20">
                                            <p:txEl>
                                              <p:pRg st="0" end="0"/>
                                            </p:txEl>
                                          </p:spTgt>
                                        </p:tgtEl>
                                        <p:attrNameLst>
                                          <p:attrName>ppt_x</p:attrName>
                                          <p:attrName>ppt_y</p:attrName>
                                        </p:attrNameLst>
                                      </p:cBhvr>
                                      <p:rCtr x="0" y="4290"/>
                                    </p:animMotion>
                                  </p:childTnLst>
                                </p:cTn>
                              </p:par>
                              <p:par>
                                <p:cTn id="28" presetID="22" presetClass="entr" presetSubtype="8" fill="hold" nodeType="withEffect">
                                  <p:stCondLst>
                                    <p:cond delay="50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10" presetClass="entr" presetSubtype="0" fill="hold" grpId="0" nodeType="withEffect">
                                  <p:stCondLst>
                                    <p:cond delay="35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fade">
                                      <p:cBhvr>
                                        <p:cTn id="33" dur="500"/>
                                        <p:tgtEl>
                                          <p:spTgt spid="34">
                                            <p:txEl>
                                              <p:pRg st="0" end="0"/>
                                            </p:txEl>
                                          </p:spTgt>
                                        </p:tgtEl>
                                      </p:cBhvr>
                                    </p:animEffect>
                                  </p:childTnLst>
                                </p:cTn>
                              </p:par>
                              <p:par>
                                <p:cTn id="34" presetID="10" presetClass="entr" presetSubtype="0" fill="hold" grpId="0" nodeType="withEffect">
                                  <p:stCondLst>
                                    <p:cond delay="350"/>
                                  </p:stCondLst>
                                  <p:childTnLst>
                                    <p:set>
                                      <p:cBhvr>
                                        <p:cTn id="35" dur="1" fill="hold">
                                          <p:stCondLst>
                                            <p:cond delay="0"/>
                                          </p:stCondLst>
                                        </p:cTn>
                                        <p:tgtEl>
                                          <p:spTgt spid="34">
                                            <p:txEl>
                                              <p:pRg st="1" end="1"/>
                                            </p:txEl>
                                          </p:spTgt>
                                        </p:tgtEl>
                                        <p:attrNameLst>
                                          <p:attrName>style.visibility</p:attrName>
                                        </p:attrNameLst>
                                      </p:cBhvr>
                                      <p:to>
                                        <p:strVal val="visible"/>
                                      </p:to>
                                    </p:set>
                                    <p:animEffect transition="in" filter="fade">
                                      <p:cBhvr>
                                        <p:cTn id="36" dur="500"/>
                                        <p:tgtEl>
                                          <p:spTgt spid="34">
                                            <p:txEl>
                                              <p:pRg st="1" end="1"/>
                                            </p:txEl>
                                          </p:spTgt>
                                        </p:tgtEl>
                                      </p:cBhvr>
                                    </p:animEffect>
                                  </p:childTnLst>
                                </p:cTn>
                              </p:par>
                              <p:par>
                                <p:cTn id="37" presetID="42" presetClass="path" presetSubtype="0" decel="100000" fill="hold" grpId="1" nodeType="withEffect">
                                  <p:stCondLst>
                                    <p:cond delay="350"/>
                                  </p:stCondLst>
                                  <p:childTnLst>
                                    <p:animMotion origin="layout" path="M 1.66667E-6 3.7037E-7 L 1.66667E-6 0.0858 " pathEditMode="relative" rAng="0" ptsTypes="AA">
                                      <p:cBhvr>
                                        <p:cTn id="38" dur="500" spd="-100000" fill="hold"/>
                                        <p:tgtEl>
                                          <p:spTgt spid="34">
                                            <p:txEl>
                                              <p:pRg st="0" end="0"/>
                                            </p:txEl>
                                          </p:spTgt>
                                        </p:tgtEl>
                                        <p:attrNameLst>
                                          <p:attrName>ppt_x</p:attrName>
                                          <p:attrName>ppt_y</p:attrName>
                                        </p:attrNameLst>
                                      </p:cBhvr>
                                      <p:rCtr x="0" y="4290"/>
                                    </p:animMotion>
                                  </p:childTnLst>
                                </p:cTn>
                              </p:par>
                              <p:par>
                                <p:cTn id="39" presetID="42" presetClass="path" presetSubtype="0" decel="100000" fill="hold" grpId="1" nodeType="withEffect">
                                  <p:stCondLst>
                                    <p:cond delay="350"/>
                                  </p:stCondLst>
                                  <p:childTnLst>
                                    <p:animMotion origin="layout" path="M -8.33333E-7 2.71605E-6 L -8.33333E-7 0.0858 " pathEditMode="relative" rAng="0" ptsTypes="AA">
                                      <p:cBhvr>
                                        <p:cTn id="40" dur="500" spd="-100000" fill="hold"/>
                                        <p:tgtEl>
                                          <p:spTgt spid="34">
                                            <p:txEl>
                                              <p:pRg st="1" end="1"/>
                                            </p:txEl>
                                          </p:spTgt>
                                        </p:tgtEl>
                                        <p:attrNameLst>
                                          <p:attrName>ppt_x</p:attrName>
                                          <p:attrName>ppt_y</p:attrName>
                                        </p:attrNameLst>
                                      </p:cBhvr>
                                      <p:rCtr x="0" y="4290"/>
                                    </p:animMotion>
                                  </p:childTnLst>
                                </p:cTn>
                              </p:par>
                              <p:par>
                                <p:cTn id="41" presetID="22" presetClass="entr" presetSubtype="4" fill="hold" nodeType="withEffect">
                                  <p:stCondLst>
                                    <p:cond delay="50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22" presetClass="entr" presetSubtype="2" fill="hold" nodeType="withEffect">
                                  <p:stCondLst>
                                    <p:cond delay="750"/>
                                  </p:stCondLst>
                                  <p:childTnLst>
                                    <p:set>
                                      <p:cBhvr>
                                        <p:cTn id="45" dur="1" fill="hold">
                                          <p:stCondLst>
                                            <p:cond delay="0"/>
                                          </p:stCondLst>
                                        </p:cTn>
                                        <p:tgtEl>
                                          <p:spTgt spid="6"/>
                                        </p:tgtEl>
                                        <p:attrNameLst>
                                          <p:attrName>style.visibility</p:attrName>
                                        </p:attrNameLst>
                                      </p:cBhvr>
                                      <p:to>
                                        <p:strVal val="visible"/>
                                      </p:to>
                                    </p:set>
                                    <p:animEffect transition="in" filter="wipe(right)">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0" grpId="1" build="allAtOnce" animBg="1"/>
      <p:bldP spid="21" grpId="0" build="allAtOnce" animBg="1"/>
      <p:bldP spid="21" grpId="1" build="allAtOnce" animBg="1"/>
      <p:bldP spid="34" grpId="0" build="allAtOnce"/>
      <p:bldP spid="34"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ask_right">
            <a:extLst>
              <a:ext uri="{FF2B5EF4-FFF2-40B4-BE49-F238E27FC236}">
                <a16:creationId xmlns:a16="http://schemas.microsoft.com/office/drawing/2014/main" id="{6A924E8D-F0D8-434D-84EB-A11DDC02F546}"/>
              </a:ext>
            </a:extLst>
          </p:cNvPr>
          <p:cNvSpPr/>
          <p:nvPr/>
        </p:nvSpPr>
        <p:spPr>
          <a:xfrm rot="10800000">
            <a:off x="0" y="0"/>
            <a:ext cx="9157887" cy="5124450"/>
          </a:xfrm>
          <a:prstGeom prst="rect">
            <a:avLst/>
          </a:prstGeom>
          <a:gradFill>
            <a:gsLst>
              <a:gs pos="7000">
                <a:schemeClr val="accent4"/>
              </a:gs>
              <a:gs pos="84000">
                <a:schemeClr val="accent4">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TextBox 17">
            <a:extLst>
              <a:ext uri="{FF2B5EF4-FFF2-40B4-BE49-F238E27FC236}">
                <a16:creationId xmlns:a16="http://schemas.microsoft.com/office/drawing/2014/main" id="{2FEC1F3A-5ADD-40F9-804F-6F95435A3B86}"/>
              </a:ext>
            </a:extLst>
          </p:cNvPr>
          <p:cNvSpPr txBox="1"/>
          <p:nvPr/>
        </p:nvSpPr>
        <p:spPr>
          <a:xfrm>
            <a:off x="2603193" y="2498259"/>
            <a:ext cx="6380970" cy="1426031"/>
          </a:xfrm>
          <a:prstGeom prst="rect">
            <a:avLst/>
          </a:prstGeom>
          <a:noFill/>
        </p:spPr>
        <p:txBody>
          <a:bodyPr wrap="square" rtlCol="0">
            <a:spAutoFit/>
          </a:bodyPr>
          <a:lstStyle/>
          <a:p>
            <a:pPr marL="112713" marR="0" lvl="0" indent="-112713"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“Not what happens </a:t>
            </a:r>
            <a:r>
              <a:rPr kumimoji="0" lang="en-US" sz="2800" b="1" i="1"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IF</a:t>
            </a: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it fails, </a:t>
            </a:r>
            <a:b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but what happens </a:t>
            </a:r>
            <a:r>
              <a:rPr kumimoji="0" lang="en-US" sz="2800" b="1" i="1"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WHEN</a:t>
            </a: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it fails.” </a:t>
            </a:r>
          </a:p>
          <a:p>
            <a:pPr marL="112713" marR="0" lvl="0" indent="0" algn="l" defTabSz="457200" rtl="0" eaLnBrk="1" fontAlgn="auto" latinLnBrk="0" hangingPunct="1">
              <a:lnSpc>
                <a:spcPct val="100000"/>
              </a:lnSpc>
              <a:spcBef>
                <a:spcPts val="20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—Nora Jones</a:t>
            </a:r>
            <a:r>
              <a:rPr kumimoji="0" lang="en-US" sz="14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400" b="1" i="0" strike="noStrike" kern="1200" cap="none" spc="0" normalizeH="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Author, and</a:t>
            </a:r>
            <a:r>
              <a:rPr kumimoji="0" lang="en-US" sz="14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4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Sr. Chaos Engineer at Netflix</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99" y="2235491"/>
            <a:ext cx="1549400" cy="2324098"/>
          </a:xfrm>
          <a:prstGeom prst="rect">
            <a:avLst/>
          </a:prstGeom>
        </p:spPr>
      </p:pic>
      <p:sp>
        <p:nvSpPr>
          <p:cNvPr id="13" name="Freeform: Shape 12">
            <a:extLst>
              <a:ext uri="{FF2B5EF4-FFF2-40B4-BE49-F238E27FC236}">
                <a16:creationId xmlns:a16="http://schemas.microsoft.com/office/drawing/2014/main" id="{AD1B1E97-252D-4532-BF5E-F79766530C00}"/>
              </a:ext>
            </a:extLst>
          </p:cNvPr>
          <p:cNvSpPr/>
          <p:nvPr/>
        </p:nvSpPr>
        <p:spPr>
          <a:xfrm>
            <a:off x="2479573" y="407495"/>
            <a:ext cx="1180465" cy="747530"/>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 name="Group 5">
            <a:extLst>
              <a:ext uri="{FF2B5EF4-FFF2-40B4-BE49-F238E27FC236}">
                <a16:creationId xmlns:a16="http://schemas.microsoft.com/office/drawing/2014/main" id="{1DD8E137-EEC6-428C-8055-7E720B40FA15}"/>
              </a:ext>
            </a:extLst>
          </p:cNvPr>
          <p:cNvGrpSpPr/>
          <p:nvPr/>
        </p:nvGrpSpPr>
        <p:grpSpPr>
          <a:xfrm>
            <a:off x="2012947" y="0"/>
            <a:ext cx="903421" cy="900128"/>
            <a:chOff x="2012947" y="0"/>
            <a:chExt cx="903421" cy="900128"/>
          </a:xfrm>
        </p:grpSpPr>
        <p:sp>
          <p:nvSpPr>
            <p:cNvPr id="10" name="Arc 9">
              <a:extLst>
                <a:ext uri="{FF2B5EF4-FFF2-40B4-BE49-F238E27FC236}">
                  <a16:creationId xmlns:a16="http://schemas.microsoft.com/office/drawing/2014/main" id="{23A2B75B-1B36-4270-9C80-77196FB30291}"/>
                </a:ext>
              </a:extLst>
            </p:cNvPr>
            <p:cNvSpPr/>
            <p:nvPr/>
          </p:nvSpPr>
          <p:spPr>
            <a:xfrm rot="10800000" flipH="1" flipV="1">
              <a:off x="2466793" y="451829"/>
              <a:ext cx="449575" cy="448299"/>
            </a:xfrm>
            <a:prstGeom prst="arc">
              <a:avLst>
                <a:gd name="adj1" fmla="val 16200000"/>
                <a:gd name="adj2" fmla="val 17368043"/>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 name="Group 3">
              <a:extLst>
                <a:ext uri="{FF2B5EF4-FFF2-40B4-BE49-F238E27FC236}">
                  <a16:creationId xmlns:a16="http://schemas.microsoft.com/office/drawing/2014/main" id="{78E002EB-EBFC-40B6-9C02-5AF1764F9900}"/>
                </a:ext>
              </a:extLst>
            </p:cNvPr>
            <p:cNvGrpSpPr/>
            <p:nvPr/>
          </p:nvGrpSpPr>
          <p:grpSpPr>
            <a:xfrm>
              <a:off x="2012947" y="0"/>
              <a:ext cx="678634" cy="451831"/>
              <a:chOff x="2012947" y="0"/>
              <a:chExt cx="678634" cy="451831"/>
            </a:xfrm>
          </p:grpSpPr>
          <p:cxnSp>
            <p:nvCxnSpPr>
              <p:cNvPr id="21" name="Straight Connector 20">
                <a:extLst>
                  <a:ext uri="{FF2B5EF4-FFF2-40B4-BE49-F238E27FC236}">
                    <a16:creationId xmlns:a16="http://schemas.microsoft.com/office/drawing/2014/main" id="{18942808-D5D7-4186-805A-EFF61E0FD908}"/>
                  </a:ext>
                </a:extLst>
              </p:cNvPr>
              <p:cNvCxnSpPr>
                <a:cxnSpLocks/>
                <a:stCxn id="35" idx="0"/>
              </p:cNvCxnSpPr>
              <p:nvPr/>
            </p:nvCxnSpPr>
            <p:spPr>
              <a:xfrm>
                <a:off x="2237735" y="451830"/>
                <a:ext cx="453846" cy="1"/>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cxnSp>
            <p:nvCxnSpPr>
              <p:cNvPr id="33" name="Straight Connector 32">
                <a:extLst>
                  <a:ext uri="{FF2B5EF4-FFF2-40B4-BE49-F238E27FC236}">
                    <a16:creationId xmlns:a16="http://schemas.microsoft.com/office/drawing/2014/main" id="{69BB313D-36C3-4E6E-91F9-1D0D3A7B3EF8}"/>
                  </a:ext>
                </a:extLst>
              </p:cNvPr>
              <p:cNvCxnSpPr>
                <a:cxnSpLocks/>
              </p:cNvCxnSpPr>
              <p:nvPr/>
            </p:nvCxnSpPr>
            <p:spPr>
              <a:xfrm>
                <a:off x="2012947" y="0"/>
                <a:ext cx="0" cy="227681"/>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35" name="Arc 34">
                <a:extLst>
                  <a:ext uri="{FF2B5EF4-FFF2-40B4-BE49-F238E27FC236}">
                    <a16:creationId xmlns:a16="http://schemas.microsoft.com/office/drawing/2014/main" id="{AE9AE273-DD5A-4665-9E1F-CD3A0D527517}"/>
                  </a:ext>
                </a:extLst>
              </p:cNvPr>
              <p:cNvSpPr/>
              <p:nvPr/>
            </p:nvSpPr>
            <p:spPr>
              <a:xfrm rot="10800000">
                <a:off x="2012947" y="3531"/>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5" name="Group 4">
            <a:extLst>
              <a:ext uri="{FF2B5EF4-FFF2-40B4-BE49-F238E27FC236}">
                <a16:creationId xmlns:a16="http://schemas.microsoft.com/office/drawing/2014/main" id="{4DA44E21-8115-42D8-88FB-F6E96B185DA9}"/>
              </a:ext>
            </a:extLst>
          </p:cNvPr>
          <p:cNvGrpSpPr/>
          <p:nvPr/>
        </p:nvGrpSpPr>
        <p:grpSpPr>
          <a:xfrm>
            <a:off x="2910073" y="894604"/>
            <a:ext cx="6233927" cy="579443"/>
            <a:chOff x="2910073" y="894604"/>
            <a:chExt cx="6233927" cy="579443"/>
          </a:xfrm>
        </p:grpSpPr>
        <p:sp>
          <p:nvSpPr>
            <p:cNvPr id="7" name="Arc 6">
              <a:extLst>
                <a:ext uri="{FF2B5EF4-FFF2-40B4-BE49-F238E27FC236}">
                  <a16:creationId xmlns:a16="http://schemas.microsoft.com/office/drawing/2014/main" id="{78D59E70-8E32-457C-B00B-BD6269B10C81}"/>
                </a:ext>
              </a:extLst>
            </p:cNvPr>
            <p:cNvSpPr/>
            <p:nvPr/>
          </p:nvSpPr>
          <p:spPr>
            <a:xfrm rot="10800000">
              <a:off x="2910073" y="895880"/>
              <a:ext cx="449575" cy="448299"/>
            </a:xfrm>
            <a:prstGeom prst="arc">
              <a:avLst>
                <a:gd name="adj1" fmla="val 16200000"/>
                <a:gd name="adj2" fmla="val 21117636"/>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8" name="Straight Connector 7">
              <a:extLst>
                <a:ext uri="{FF2B5EF4-FFF2-40B4-BE49-F238E27FC236}">
                  <a16:creationId xmlns:a16="http://schemas.microsoft.com/office/drawing/2014/main" id="{BA6AB208-80AB-4622-B590-FC79C887E6D4}"/>
                </a:ext>
              </a:extLst>
            </p:cNvPr>
            <p:cNvCxnSpPr>
              <a:cxnSpLocks/>
              <a:endCxn id="30" idx="16"/>
            </p:cNvCxnSpPr>
            <p:nvPr/>
          </p:nvCxnSpPr>
          <p:spPr>
            <a:xfrm>
              <a:off x="3103108" y="1344179"/>
              <a:ext cx="4738119" cy="9625"/>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16" name="Isosceles Triangle 15">
              <a:extLst>
                <a:ext uri="{FF2B5EF4-FFF2-40B4-BE49-F238E27FC236}">
                  <a16:creationId xmlns:a16="http://schemas.microsoft.com/office/drawing/2014/main" id="{AEBC3044-AA89-4262-866D-F9FD415CBB72}"/>
                </a:ext>
              </a:extLst>
            </p:cNvPr>
            <p:cNvSpPr/>
            <p:nvPr/>
          </p:nvSpPr>
          <p:spPr>
            <a:xfrm rot="5400000">
              <a:off x="4894678" y="1245371"/>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Isosceles Triangle 16">
              <a:extLst>
                <a:ext uri="{FF2B5EF4-FFF2-40B4-BE49-F238E27FC236}">
                  <a16:creationId xmlns:a16="http://schemas.microsoft.com/office/drawing/2014/main" id="{DB8DBDFE-25F8-468E-9267-21E6415D8486}"/>
                </a:ext>
              </a:extLst>
            </p:cNvPr>
            <p:cNvSpPr/>
            <p:nvPr/>
          </p:nvSpPr>
          <p:spPr>
            <a:xfrm rot="5400000">
              <a:off x="5479709" y="1245371"/>
              <a:ext cx="229236" cy="197617"/>
            </a:xfrm>
            <a:prstGeom prst="triangle">
              <a:avLst/>
            </a:prstGeom>
            <a:solidFill>
              <a:srgbClr val="73B530"/>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Arc 26">
              <a:extLst>
                <a:ext uri="{FF2B5EF4-FFF2-40B4-BE49-F238E27FC236}">
                  <a16:creationId xmlns:a16="http://schemas.microsoft.com/office/drawing/2014/main" id="{B2CB19A8-29DC-4615-B0E0-CBF1A7F551EA}"/>
                </a:ext>
              </a:extLst>
            </p:cNvPr>
            <p:cNvSpPr/>
            <p:nvPr/>
          </p:nvSpPr>
          <p:spPr>
            <a:xfrm rot="16200000" flipH="1" flipV="1">
              <a:off x="8188921" y="895242"/>
              <a:ext cx="449575" cy="448299"/>
            </a:xfrm>
            <a:prstGeom prst="arc">
              <a:avLst>
                <a:gd name="adj1" fmla="val 16200000"/>
                <a:gd name="adj2" fmla="val 20306345"/>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8" name="Straight Connector 27">
              <a:extLst>
                <a:ext uri="{FF2B5EF4-FFF2-40B4-BE49-F238E27FC236}">
                  <a16:creationId xmlns:a16="http://schemas.microsoft.com/office/drawing/2014/main" id="{B292032A-00CF-4715-8983-F19FA07E15A9}"/>
                </a:ext>
              </a:extLst>
            </p:cNvPr>
            <p:cNvCxnSpPr>
              <a:cxnSpLocks/>
              <a:stCxn id="38" idx="2"/>
            </p:cNvCxnSpPr>
            <p:nvPr/>
          </p:nvCxnSpPr>
          <p:spPr>
            <a:xfrm>
              <a:off x="8862008" y="894604"/>
              <a:ext cx="281992" cy="0"/>
            </a:xfrm>
            <a:prstGeom prst="lin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cxnSp>
        <p:sp>
          <p:nvSpPr>
            <p:cNvPr id="30" name="Freeform: Shape 29">
              <a:extLst>
                <a:ext uri="{FF2B5EF4-FFF2-40B4-BE49-F238E27FC236}">
                  <a16:creationId xmlns:a16="http://schemas.microsoft.com/office/drawing/2014/main" id="{8FE7F558-42F2-4D6C-9C0B-D45063289AC7}"/>
                </a:ext>
              </a:extLst>
            </p:cNvPr>
            <p:cNvSpPr/>
            <p:nvPr/>
          </p:nvSpPr>
          <p:spPr>
            <a:xfrm>
              <a:off x="7841227" y="1049052"/>
              <a:ext cx="671133" cy="424995"/>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Isosceles Triangle 30">
              <a:extLst>
                <a:ext uri="{FF2B5EF4-FFF2-40B4-BE49-F238E27FC236}">
                  <a16:creationId xmlns:a16="http://schemas.microsoft.com/office/drawing/2014/main" id="{5584D4B2-78EC-4B04-96FD-616AFB4450C8}"/>
                </a:ext>
              </a:extLst>
            </p:cNvPr>
            <p:cNvSpPr/>
            <p:nvPr/>
          </p:nvSpPr>
          <p:spPr>
            <a:xfrm rot="5400000">
              <a:off x="4507264" y="1245372"/>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Isosceles Triangle 31">
              <a:extLst>
                <a:ext uri="{FF2B5EF4-FFF2-40B4-BE49-F238E27FC236}">
                  <a16:creationId xmlns:a16="http://schemas.microsoft.com/office/drawing/2014/main" id="{FECFBB98-EED5-408D-B1C8-682F8E1E4A34}"/>
                </a:ext>
              </a:extLst>
            </p:cNvPr>
            <p:cNvSpPr/>
            <p:nvPr/>
          </p:nvSpPr>
          <p:spPr>
            <a:xfrm rot="5400000">
              <a:off x="6850913" y="1245373"/>
              <a:ext cx="229236" cy="197617"/>
            </a:xfrm>
            <a:prstGeom prst="triangle">
              <a:avLst/>
            </a:prstGeom>
            <a:solidFill>
              <a:schemeClr val="tx1"/>
            </a:solidFill>
            <a:ln w="22225" cap="rnd">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Arc 37">
              <a:extLst>
                <a:ext uri="{FF2B5EF4-FFF2-40B4-BE49-F238E27FC236}">
                  <a16:creationId xmlns:a16="http://schemas.microsoft.com/office/drawing/2014/main" id="{00F3DE0B-61E7-4820-BA54-4CE2C164D98C}"/>
                </a:ext>
              </a:extLst>
            </p:cNvPr>
            <p:cNvSpPr/>
            <p:nvPr/>
          </p:nvSpPr>
          <p:spPr>
            <a:xfrm rot="16200000">
              <a:off x="8637220" y="895242"/>
              <a:ext cx="449575" cy="448299"/>
            </a:xfrm>
            <a:prstGeom prst="arc">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0849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3">
                                            <p:bg/>
                                          </p:spTgt>
                                        </p:tgtEl>
                                        <p:attrNameLst>
                                          <p:attrName>style.visibility</p:attrName>
                                        </p:attrNameLst>
                                      </p:cBhvr>
                                      <p:to>
                                        <p:strVal val="visible"/>
                                      </p:to>
                                    </p:set>
                                    <p:animEffect transition="in" filter="fade">
                                      <p:cBhvr>
                                        <p:cTn id="10" dur="500"/>
                                        <p:tgtEl>
                                          <p:spTgt spid="13">
                                            <p:bg/>
                                          </p:spTgt>
                                        </p:tgtEl>
                                      </p:cBhvr>
                                    </p:animEffect>
                                  </p:childTnLst>
                                </p:cTn>
                              </p:par>
                              <p:par>
                                <p:cTn id="11" presetID="10"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par>
                                <p:cTn id="14" presetID="42" presetClass="path" presetSubtype="0" decel="100000" fill="hold" grpId="1" nodeType="withEffect">
                                  <p:stCondLst>
                                    <p:cond delay="250"/>
                                  </p:stCondLst>
                                  <p:childTnLst>
                                    <p:animMotion origin="layout" path="M -3.05556E-6 -3.08642E-6 L -3.05556E-6 0.08581 " pathEditMode="relative" rAng="0" ptsTypes="AA">
                                      <p:cBhvr>
                                        <p:cTn id="15" dur="500" spd="-100000" fill="hold"/>
                                        <p:tgtEl>
                                          <p:spTgt spid="13">
                                            <p:bg/>
                                          </p:spTgt>
                                        </p:tgtEl>
                                        <p:attrNameLst>
                                          <p:attrName>ppt_x</p:attrName>
                                          <p:attrName>ppt_y</p:attrName>
                                        </p:attrNameLst>
                                      </p:cBhvr>
                                      <p:rCtr x="0" y="4290"/>
                                    </p:animMotion>
                                  </p:childTnLst>
                                </p:cTn>
                              </p:par>
                              <p:par>
                                <p:cTn id="16" presetID="42" presetClass="path" presetSubtype="0" decel="100000" fill="hold" grpId="1" nodeType="withEffect" nodePh="1">
                                  <p:stCondLst>
                                    <p:cond delay="250"/>
                                  </p:stCondLst>
                                  <p:endCondLst>
                                    <p:cond evt="begin" delay="0">
                                      <p:tn val="16"/>
                                    </p:cond>
                                  </p:endCondLst>
                                  <p:childTnLst>
                                    <p:animMotion origin="layout" path="M -2.5E-6 -1.85185E-6 L -2.5E-6 0.0858 " pathEditMode="relative" rAng="0" ptsTypes="AA">
                                      <p:cBhvr>
                                        <p:cTn id="17" dur="500" spd="-100000" fill="hold"/>
                                        <p:tgtEl>
                                          <p:spTgt spid="13">
                                            <p:txEl>
                                              <p:pRg st="0" end="0"/>
                                            </p:txEl>
                                          </p:spTgt>
                                        </p:tgtEl>
                                        <p:attrNameLst>
                                          <p:attrName>ppt_x</p:attrName>
                                          <p:attrName>ppt_y</p:attrName>
                                        </p:attrNameLst>
                                      </p:cBhvr>
                                      <p:rCtr x="0" y="4290"/>
                                    </p:animMotion>
                                  </p:childTnLst>
                                </p:cTn>
                              </p:par>
                              <p:par>
                                <p:cTn id="18" presetID="22" presetClass="entr" presetSubtype="8"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0" presetClass="entr" presetSubtype="0" fill="hold"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42" presetClass="path" presetSubtype="0" decel="100000" fill="hold" nodeType="withEffect">
                                  <p:stCondLst>
                                    <p:cond delay="500"/>
                                  </p:stCondLst>
                                  <p:childTnLst>
                                    <p:animMotion origin="layout" path="M -3.05556E-6 -3.08642E-6 L -3.05556E-6 0.08581 " pathEditMode="relative" rAng="0" ptsTypes="AA">
                                      <p:cBhvr>
                                        <p:cTn id="28" dur="500" spd="-100000" fill="hold"/>
                                        <p:tgtEl>
                                          <p:spTgt spid="14"/>
                                        </p:tgtEl>
                                        <p:attrNameLst>
                                          <p:attrName>ppt_x</p:attrName>
                                          <p:attrName>ppt_y</p:attrName>
                                        </p:attrNameLst>
                                      </p:cBhvr>
                                      <p:rCtr x="0" y="4290"/>
                                    </p:animMotion>
                                  </p:childTnLst>
                                </p:cTn>
                              </p:par>
                              <p:par>
                                <p:cTn id="29" presetID="42" presetClass="path" presetSubtype="0" decel="100000" fill="hold" nodeType="withEffect">
                                  <p:stCondLst>
                                    <p:cond delay="500"/>
                                  </p:stCondLst>
                                  <p:childTnLst>
                                    <p:animMotion origin="layout" path="M -3.05556E-6 -3.08642E-6 L -3.05556E-6 0.08581 " pathEditMode="relative" rAng="0" ptsTypes="AA">
                                      <p:cBhvr>
                                        <p:cTn id="30" dur="500" spd="-100000" fill="hold"/>
                                        <p:tgtEl>
                                          <p:spTgt spid="14"/>
                                        </p:tgtEl>
                                        <p:attrNameLst>
                                          <p:attrName>ppt_x</p:attrName>
                                          <p:attrName>ppt_y</p:attrName>
                                        </p:attrNameLst>
                                      </p:cBhvr>
                                      <p:rCtr x="0" y="4290"/>
                                    </p:animMotion>
                                  </p:childTnLst>
                                </p:cTn>
                              </p:par>
                              <p:par>
                                <p:cTn id="31" presetID="10" presetClass="entr" presetSubtype="0" fill="hold" grpId="0" nodeType="withEffect">
                                  <p:stCondLst>
                                    <p:cond delay="35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par>
                                <p:cTn id="34" presetID="10" presetClass="entr" presetSubtype="0" fill="hold" grpId="0" nodeType="withEffect">
                                  <p:stCondLst>
                                    <p:cond delay="350"/>
                                  </p:stCondLst>
                                  <p:childTnLst>
                                    <p:set>
                                      <p:cBhvr>
                                        <p:cTn id="35" dur="1" fill="hold">
                                          <p:stCondLst>
                                            <p:cond delay="0"/>
                                          </p:stCondLst>
                                        </p:cTn>
                                        <p:tgtEl>
                                          <p:spTgt spid="18">
                                            <p:txEl>
                                              <p:pRg st="1" end="1"/>
                                            </p:txEl>
                                          </p:spTgt>
                                        </p:tgtEl>
                                        <p:attrNameLst>
                                          <p:attrName>style.visibility</p:attrName>
                                        </p:attrNameLst>
                                      </p:cBhvr>
                                      <p:to>
                                        <p:strVal val="visible"/>
                                      </p:to>
                                    </p:set>
                                    <p:animEffect transition="in" filter="fade">
                                      <p:cBhvr>
                                        <p:cTn id="36" dur="500"/>
                                        <p:tgtEl>
                                          <p:spTgt spid="18">
                                            <p:txEl>
                                              <p:pRg st="1" end="1"/>
                                            </p:txEl>
                                          </p:spTgt>
                                        </p:tgtEl>
                                      </p:cBhvr>
                                    </p:animEffect>
                                  </p:childTnLst>
                                </p:cTn>
                              </p:par>
                              <p:par>
                                <p:cTn id="37" presetID="42" presetClass="path" presetSubtype="0" decel="100000" fill="hold" grpId="1" nodeType="withEffect">
                                  <p:stCondLst>
                                    <p:cond delay="350"/>
                                  </p:stCondLst>
                                  <p:childTnLst>
                                    <p:animMotion origin="layout" path="M -1.94444E-6 8.64198E-7 L -1.94444E-6 0.0858 " pathEditMode="relative" rAng="0" ptsTypes="AA">
                                      <p:cBhvr>
                                        <p:cTn id="38" dur="500" spd="-100000" fill="hold"/>
                                        <p:tgtEl>
                                          <p:spTgt spid="18">
                                            <p:txEl>
                                              <p:pRg st="0" end="0"/>
                                            </p:txEl>
                                          </p:spTgt>
                                        </p:tgtEl>
                                        <p:attrNameLst>
                                          <p:attrName>ppt_x</p:attrName>
                                          <p:attrName>ppt_y</p:attrName>
                                        </p:attrNameLst>
                                      </p:cBhvr>
                                      <p:rCtr x="0" y="4290"/>
                                    </p:animMotion>
                                  </p:childTnLst>
                                </p:cTn>
                              </p:par>
                              <p:par>
                                <p:cTn id="39" presetID="42" presetClass="path" presetSubtype="0" decel="100000" fill="hold" grpId="1" nodeType="withEffect">
                                  <p:stCondLst>
                                    <p:cond delay="350"/>
                                  </p:stCondLst>
                                  <p:childTnLst>
                                    <p:animMotion origin="layout" path="M 4.16667E-6 -4.19753E-6 L 4.16667E-6 0.08581 " pathEditMode="relative" rAng="0" ptsTypes="AA">
                                      <p:cBhvr>
                                        <p:cTn id="40" dur="500" spd="-100000" fill="hold"/>
                                        <p:tgtEl>
                                          <p:spTgt spid="18">
                                            <p:txEl>
                                              <p:pRg st="1" end="1"/>
                                            </p:txEl>
                                          </p:spTgt>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18" grpId="1" build="allAtOnce"/>
      <p:bldP spid="13" grpId="0" build="allAtOnce" animBg="1"/>
      <p:bldP spid="13" grpI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Principals of Modern, Cloud Native Apps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Tree>
    <p:extLst>
      <p:ext uri="{BB962C8B-B14F-4D97-AF65-F5344CB8AC3E}">
        <p14:creationId xmlns:p14="http://schemas.microsoft.com/office/powerpoint/2010/main" val="398421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4.02349E-6 -4.07626E-6 L 0.03676 -4.07626E-6 " pathEditMode="relative" rAng="0" ptsTypes="AA">
                                      <p:cBhvr>
                                        <p:cTn id="9" dur="500" spd="-100000" fill="hold"/>
                                        <p:tgtEl>
                                          <p:spTgt spid="19"/>
                                        </p:tgtEl>
                                        <p:attrNameLst>
                                          <p:attrName>ppt_x</p:attrName>
                                          <p:attrName>ppt_y</p:attrName>
                                        </p:attrNameLst>
                                      </p:cBhvr>
                                      <p:rCtr x="1838"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par>
                                <p:cTn id="15" presetID="42" presetClass="path" presetSubtype="0" decel="100000" fill="hold" grpId="1" nodeType="withEffect">
                                  <p:stCondLst>
                                    <p:cond delay="0"/>
                                  </p:stCondLst>
                                  <p:childTnLst>
                                    <p:animMotion origin="layout" path="M -1.38889E-6 3.08642E-6 L -0.0368 3.08642E-6 " pathEditMode="relative" rAng="0" ptsTypes="AA">
                                      <p:cBhvr>
                                        <p:cTn id="16" dur="500" spd="-100000" fill="hold"/>
                                        <p:tgtEl>
                                          <p:spTgt spid="150"/>
                                        </p:tgtEl>
                                        <p:attrNameLst>
                                          <p:attrName>ppt_x</p:attrName>
                                          <p:attrName>ppt_y</p:attrName>
                                        </p:attrNameLst>
                                      </p:cBhvr>
                                      <p:rCtr x="-1840" y="0"/>
                                    </p:animMotion>
                                  </p:childTnLst>
                                </p:cTn>
                              </p:par>
                              <p:par>
                                <p:cTn id="17" presetID="10" presetClass="entr" presetSubtype="0" fill="hold" nodeType="with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500"/>
                                        <p:tgtEl>
                                          <p:spTgt spid="155"/>
                                        </p:tgtEl>
                                      </p:cBhvr>
                                    </p:animEffect>
                                  </p:childTnLst>
                                </p:cTn>
                              </p:par>
                              <p:par>
                                <p:cTn id="20" presetID="42" presetClass="path" presetSubtype="0" decel="100000" fill="hold" nodeType="withEffect">
                                  <p:stCondLst>
                                    <p:cond delay="0"/>
                                  </p:stCondLst>
                                  <p:childTnLst>
                                    <p:animMotion origin="layout" path="M -1.38889E-6 3.08642E-6 L -0.0368 3.08642E-6 " pathEditMode="relative" rAng="0" ptsTypes="AA">
                                      <p:cBhvr>
                                        <p:cTn id="21" dur="500" spd="-100000" fill="hold"/>
                                        <p:tgtEl>
                                          <p:spTgt spid="155"/>
                                        </p:tgtEl>
                                        <p:attrNameLst>
                                          <p:attrName>ppt_x</p:attrName>
                                          <p:attrName>ppt_y</p:attrName>
                                        </p:attrNameLst>
                                      </p:cBhvr>
                                      <p:rCtr x="-1840" y="0"/>
                                    </p:animMotion>
                                  </p:childTnLst>
                                </p:cTn>
                              </p:par>
                              <p:par>
                                <p:cTn id="22" presetID="10" presetClass="entr" presetSubtype="0"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par>
                                <p:cTn id="25" presetID="42" presetClass="path" presetSubtype="0" decel="100000" fill="hold" grpId="1" nodeType="withEffect">
                                  <p:stCondLst>
                                    <p:cond delay="0"/>
                                  </p:stCondLst>
                                  <p:childTnLst>
                                    <p:animMotion origin="layout" path="M -1.38889E-6 3.08642E-6 L -0.0368 3.08642E-6 " pathEditMode="relative" rAng="0" ptsTypes="AA">
                                      <p:cBhvr>
                                        <p:cTn id="26" dur="500" spd="-100000" fill="hold"/>
                                        <p:tgtEl>
                                          <p:spTgt spid="151"/>
                                        </p:tgtEl>
                                        <p:attrNameLst>
                                          <p:attrName>ppt_x</p:attrName>
                                          <p:attrName>ppt_y</p:attrName>
                                        </p:attrNameLst>
                                      </p:cBhvr>
                                      <p:rCtr x="-1840" y="0"/>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500"/>
                                        <p:tgtEl>
                                          <p:spTgt spid="149"/>
                                        </p:tgtEl>
                                      </p:cBhvr>
                                    </p:animEffect>
                                  </p:childTnLst>
                                </p:cTn>
                              </p:par>
                              <p:par>
                                <p:cTn id="32" presetID="42" presetClass="path" presetSubtype="0" decel="100000" fill="hold" grpId="1" nodeType="withEffect">
                                  <p:stCondLst>
                                    <p:cond delay="0"/>
                                  </p:stCondLst>
                                  <p:childTnLst>
                                    <p:animMotion origin="layout" path="M -3.05556E-6 3.08642E-6 L -0.0368 3.08642E-6 " pathEditMode="relative" rAng="0" ptsTypes="AA">
                                      <p:cBhvr>
                                        <p:cTn id="33" dur="500" spd="-100000" fill="hold"/>
                                        <p:tgtEl>
                                          <p:spTgt spid="149"/>
                                        </p:tgtEl>
                                        <p:attrNameLst>
                                          <p:attrName>ppt_x</p:attrName>
                                          <p:attrName>ppt_y</p:attrName>
                                        </p:attrNameLst>
                                      </p:cBhvr>
                                      <p:rCtr x="-1840" y="0"/>
                                    </p:animMotion>
                                  </p:childTnLst>
                                </p:cTn>
                              </p:par>
                              <p:par>
                                <p:cTn id="34" presetID="10" presetClass="entr" presetSubtype="0"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animEffect transition="in" filter="fade">
                                      <p:cBhvr>
                                        <p:cTn id="36" dur="500"/>
                                        <p:tgtEl>
                                          <p:spTgt spid="154"/>
                                        </p:tgtEl>
                                      </p:cBhvr>
                                    </p:animEffect>
                                  </p:childTnLst>
                                </p:cTn>
                              </p:par>
                              <p:par>
                                <p:cTn id="37" presetID="42" presetClass="path" presetSubtype="0" decel="100000" fill="hold" grpId="1" nodeType="withEffect">
                                  <p:stCondLst>
                                    <p:cond delay="0"/>
                                  </p:stCondLst>
                                  <p:childTnLst>
                                    <p:animMotion origin="layout" path="M -3.05556E-6 3.08642E-6 L -0.0368 3.08642E-6 " pathEditMode="relative" rAng="0" ptsTypes="AA">
                                      <p:cBhvr>
                                        <p:cTn id="38" dur="500" spd="-100000" fill="hold"/>
                                        <p:tgtEl>
                                          <p:spTgt spid="154"/>
                                        </p:tgtEl>
                                        <p:attrNameLst>
                                          <p:attrName>ppt_x</p:attrName>
                                          <p:attrName>ppt_y</p:attrName>
                                        </p:attrNameLst>
                                      </p:cBhvr>
                                      <p:rCtr x="-1840" y="0"/>
                                    </p:animMotion>
                                  </p:childTnLst>
                                </p:cTn>
                              </p:par>
                              <p:par>
                                <p:cTn id="39" presetID="10" presetClass="entr" presetSubtype="0" fill="hold" grpId="0" nodeType="withEffect">
                                  <p:stCondLst>
                                    <p:cond delay="0"/>
                                  </p:stCondLst>
                                  <p:childTnLst>
                                    <p:set>
                                      <p:cBhvr>
                                        <p:cTn id="40" dur="1" fill="hold">
                                          <p:stCondLst>
                                            <p:cond delay="0"/>
                                          </p:stCondLst>
                                        </p:cTn>
                                        <p:tgtEl>
                                          <p:spTgt spid="152"/>
                                        </p:tgtEl>
                                        <p:attrNameLst>
                                          <p:attrName>style.visibility</p:attrName>
                                        </p:attrNameLst>
                                      </p:cBhvr>
                                      <p:to>
                                        <p:strVal val="visible"/>
                                      </p:to>
                                    </p:set>
                                    <p:animEffect transition="in" filter="fade">
                                      <p:cBhvr>
                                        <p:cTn id="41" dur="500"/>
                                        <p:tgtEl>
                                          <p:spTgt spid="152"/>
                                        </p:tgtEl>
                                      </p:cBhvr>
                                    </p:animEffect>
                                  </p:childTnLst>
                                </p:cTn>
                              </p:par>
                              <p:par>
                                <p:cTn id="42" presetID="42" presetClass="path" presetSubtype="0" decel="100000" fill="hold" grpId="1" nodeType="withEffect">
                                  <p:stCondLst>
                                    <p:cond delay="0"/>
                                  </p:stCondLst>
                                  <p:childTnLst>
                                    <p:animMotion origin="layout" path="M -3.05556E-6 3.08642E-6 L -0.0368 3.08642E-6 " pathEditMode="relative" rAng="0" ptsTypes="AA">
                                      <p:cBhvr>
                                        <p:cTn id="43" dur="500" spd="-100000" fill="hold"/>
                                        <p:tgtEl>
                                          <p:spTgt spid="152"/>
                                        </p:tgtEl>
                                        <p:attrNameLst>
                                          <p:attrName>ppt_x</p:attrName>
                                          <p:attrName>ppt_y</p:attrName>
                                        </p:attrNameLst>
                                      </p:cBhvr>
                                      <p:rCtr x="-1840" y="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6"/>
                                        </p:tgtEl>
                                        <p:attrNameLst>
                                          <p:attrName>style.visibility</p:attrName>
                                        </p:attrNameLst>
                                      </p:cBhvr>
                                      <p:to>
                                        <p:strVal val="visible"/>
                                      </p:to>
                                    </p:set>
                                    <p:animEffect transition="in" filter="fade">
                                      <p:cBhvr>
                                        <p:cTn id="48" dur="500"/>
                                        <p:tgtEl>
                                          <p:spTgt spid="146"/>
                                        </p:tgtEl>
                                      </p:cBhvr>
                                    </p:animEffect>
                                  </p:childTnLst>
                                </p:cTn>
                              </p:par>
                              <p:par>
                                <p:cTn id="49" presetID="42" presetClass="path" presetSubtype="0" decel="100000" fill="hold" nodeType="withEffect">
                                  <p:stCondLst>
                                    <p:cond delay="0"/>
                                  </p:stCondLst>
                                  <p:childTnLst>
                                    <p:animMotion origin="layout" path="M 4.16667E-6 3.08642E-6 L -0.03681 3.08642E-6 " pathEditMode="relative" rAng="0" ptsTypes="AA">
                                      <p:cBhvr>
                                        <p:cTn id="50" dur="500" spd="-100000" fill="hold"/>
                                        <p:tgtEl>
                                          <p:spTgt spid="146"/>
                                        </p:tgtEl>
                                        <p:attrNameLst>
                                          <p:attrName>ppt_x</p:attrName>
                                          <p:attrName>ppt_y</p:attrName>
                                        </p:attrNameLst>
                                      </p:cBhvr>
                                      <p:rCtr x="-1840" y="0"/>
                                    </p:animMotion>
                                  </p:childTnLst>
                                </p:cTn>
                              </p:par>
                              <p:par>
                                <p:cTn id="51" presetID="10" presetClass="entr" presetSubtype="0" fill="hold" nodeType="withEffect">
                                  <p:stCondLst>
                                    <p:cond delay="0"/>
                                  </p:stCondLst>
                                  <p:childTnLst>
                                    <p:set>
                                      <p:cBhvr>
                                        <p:cTn id="52" dur="1" fill="hold">
                                          <p:stCondLst>
                                            <p:cond delay="0"/>
                                          </p:stCondLst>
                                        </p:cTn>
                                        <p:tgtEl>
                                          <p:spTgt spid="165"/>
                                        </p:tgtEl>
                                        <p:attrNameLst>
                                          <p:attrName>style.visibility</p:attrName>
                                        </p:attrNameLst>
                                      </p:cBhvr>
                                      <p:to>
                                        <p:strVal val="visible"/>
                                      </p:to>
                                    </p:set>
                                    <p:animEffect transition="in" filter="fade">
                                      <p:cBhvr>
                                        <p:cTn id="53" dur="500"/>
                                        <p:tgtEl>
                                          <p:spTgt spid="165"/>
                                        </p:tgtEl>
                                      </p:cBhvr>
                                    </p:animEffect>
                                  </p:childTnLst>
                                </p:cTn>
                              </p:par>
                              <p:par>
                                <p:cTn id="54" presetID="42" presetClass="path" presetSubtype="0" decel="100000" fill="hold" nodeType="withEffect">
                                  <p:stCondLst>
                                    <p:cond delay="0"/>
                                  </p:stCondLst>
                                  <p:childTnLst>
                                    <p:animMotion origin="layout" path="M 4.16667E-6 3.08642E-6 L -0.03681 3.08642E-6 " pathEditMode="relative" rAng="0" ptsTypes="AA">
                                      <p:cBhvr>
                                        <p:cTn id="55" dur="500" spd="-100000" fill="hold"/>
                                        <p:tgtEl>
                                          <p:spTgt spid="165"/>
                                        </p:tgtEl>
                                        <p:attrNameLst>
                                          <p:attrName>ppt_x</p:attrName>
                                          <p:attrName>ppt_y</p:attrName>
                                        </p:attrNameLst>
                                      </p:cBhvr>
                                      <p:rCtr x="-1840" y="0"/>
                                    </p:animMotion>
                                  </p:childTnLst>
                                </p:cTn>
                              </p:par>
                              <p:par>
                                <p:cTn id="56" presetID="10" presetClass="entr" presetSubtype="0" fill="hold" grpId="0" nodeType="with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fade">
                                      <p:cBhvr>
                                        <p:cTn id="58" dur="500"/>
                                        <p:tgtEl>
                                          <p:spTgt spid="153"/>
                                        </p:tgtEl>
                                      </p:cBhvr>
                                    </p:animEffect>
                                  </p:childTnLst>
                                </p:cTn>
                              </p:par>
                              <p:par>
                                <p:cTn id="59" presetID="42" presetClass="path" presetSubtype="0" decel="100000" fill="hold" grpId="1" nodeType="withEffect">
                                  <p:stCondLst>
                                    <p:cond delay="0"/>
                                  </p:stCondLst>
                                  <p:childTnLst>
                                    <p:animMotion origin="layout" path="M 4.16667E-6 3.08642E-6 L -0.03681 3.08642E-6 " pathEditMode="relative" rAng="0" ptsTypes="AA">
                                      <p:cBhvr>
                                        <p:cTn id="60" dur="500" spd="-100000" fill="hold"/>
                                        <p:tgtEl>
                                          <p:spTgt spid="153"/>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49" grpId="0" animBg="1"/>
      <p:bldP spid="149" grpId="1" animBg="1"/>
      <p:bldP spid="150" grpId="0" animBg="1"/>
      <p:bldP spid="150" grpId="1" animBg="1"/>
      <p:bldP spid="151" grpId="0"/>
      <p:bldP spid="151" grpId="1"/>
      <p:bldP spid="152" grpId="0"/>
      <p:bldP spid="152" grpId="1"/>
      <p:bldP spid="153" grpId="0"/>
      <p:bldP spid="153" grpId="1"/>
      <p:bldP spid="154" grpId="0" animBg="1"/>
      <p:bldP spid="154"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FA36CE82-04A2-458A-BC41-3E3A5C0AC796}"/>
              </a:ext>
            </a:extLst>
          </p:cNvPr>
          <p:cNvSpPr txBox="1">
            <a:spLocks/>
          </p:cNvSpPr>
          <p:nvPr/>
        </p:nvSpPr>
        <p:spPr>
          <a:xfrm>
            <a:off x="439059" y="2799887"/>
            <a:ext cx="1632933"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Functions</a:t>
            </a:r>
          </a:p>
        </p:txBody>
      </p:sp>
      <p:sp>
        <p:nvSpPr>
          <p:cNvPr id="32" name="Title 8">
            <a:extLst>
              <a:ext uri="{FF2B5EF4-FFF2-40B4-BE49-F238E27FC236}">
                <a16:creationId xmlns:a16="http://schemas.microsoft.com/office/drawing/2014/main" id="{3979212B-E746-409C-9784-E8F91422E578}"/>
              </a:ext>
            </a:extLst>
          </p:cNvPr>
          <p:cNvSpPr txBox="1">
            <a:spLocks/>
          </p:cNvSpPr>
          <p:nvPr/>
        </p:nvSpPr>
        <p:spPr>
          <a:xfrm>
            <a:off x="2500289" y="2799887"/>
            <a:ext cx="1733319"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Containers</a:t>
            </a:r>
          </a:p>
        </p:txBody>
      </p:sp>
      <p:sp>
        <p:nvSpPr>
          <p:cNvPr id="34" name="Title 8">
            <a:extLst>
              <a:ext uri="{FF2B5EF4-FFF2-40B4-BE49-F238E27FC236}">
                <a16:creationId xmlns:a16="http://schemas.microsoft.com/office/drawing/2014/main" id="{F51BE8E1-EA2B-4803-A1EB-9D36DCFB1384}"/>
              </a:ext>
            </a:extLst>
          </p:cNvPr>
          <p:cNvSpPr txBox="1">
            <a:spLocks/>
          </p:cNvSpPr>
          <p:nvPr/>
        </p:nvSpPr>
        <p:spPr>
          <a:xfrm>
            <a:off x="4661905" y="2799887"/>
            <a:ext cx="185314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Monitoring</a:t>
            </a:r>
          </a:p>
        </p:txBody>
      </p:sp>
      <p:sp>
        <p:nvSpPr>
          <p:cNvPr id="3" name="Title 2">
            <a:extLst>
              <a:ext uri="{FF2B5EF4-FFF2-40B4-BE49-F238E27FC236}">
                <a16:creationId xmlns:a16="http://schemas.microsoft.com/office/drawing/2014/main" id="{B3FA6AB0-0A3F-4C96-9F29-FBBFCD6D4177}"/>
              </a:ext>
            </a:extLst>
          </p:cNvPr>
          <p:cNvSpPr>
            <a:spLocks noGrp="1"/>
          </p:cNvSpPr>
          <p:nvPr>
            <p:ph type="title"/>
          </p:nvPr>
        </p:nvSpPr>
        <p:spPr/>
        <p:txBody>
          <a:bodyPr/>
          <a:lstStyle/>
          <a:p>
            <a:r>
              <a:rPr lang="en-US" dirty="0"/>
              <a:t>Technology Choices</a:t>
            </a:r>
          </a:p>
        </p:txBody>
      </p:sp>
      <p:sp>
        <p:nvSpPr>
          <p:cNvPr id="36" name="Title 8">
            <a:extLst>
              <a:ext uri="{FF2B5EF4-FFF2-40B4-BE49-F238E27FC236}">
                <a16:creationId xmlns:a16="http://schemas.microsoft.com/office/drawing/2014/main" id="{0728636D-A211-4C06-99B3-4FCD8645B925}"/>
              </a:ext>
            </a:extLst>
          </p:cNvPr>
          <p:cNvSpPr txBox="1">
            <a:spLocks/>
          </p:cNvSpPr>
          <p:nvPr/>
        </p:nvSpPr>
        <p:spPr>
          <a:xfrm>
            <a:off x="6943349" y="2799887"/>
            <a:ext cx="185314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Messaging</a:t>
            </a:r>
          </a:p>
        </p:txBody>
      </p:sp>
      <p:grpSp>
        <p:nvGrpSpPr>
          <p:cNvPr id="37" name="Group 4">
            <a:extLst>
              <a:ext uri="{FF2B5EF4-FFF2-40B4-BE49-F238E27FC236}">
                <a16:creationId xmlns:a16="http://schemas.microsoft.com/office/drawing/2014/main" id="{67D08317-1615-4CC4-AAD5-D0B11306AD6C}"/>
              </a:ext>
            </a:extLst>
          </p:cNvPr>
          <p:cNvGrpSpPr>
            <a:grpSpLocks noChangeAspect="1"/>
          </p:cNvGrpSpPr>
          <p:nvPr/>
        </p:nvGrpSpPr>
        <p:grpSpPr bwMode="auto">
          <a:xfrm>
            <a:off x="2767069" y="1860440"/>
            <a:ext cx="1151865" cy="600658"/>
            <a:chOff x="1928" y="1122"/>
            <a:chExt cx="1910" cy="996"/>
          </a:xfrm>
        </p:grpSpPr>
        <p:sp>
          <p:nvSpPr>
            <p:cNvPr id="38" name="Freeform 5">
              <a:extLst>
                <a:ext uri="{FF2B5EF4-FFF2-40B4-BE49-F238E27FC236}">
                  <a16:creationId xmlns:a16="http://schemas.microsoft.com/office/drawing/2014/main" id="{154D996E-F741-41C3-A801-017ECD2BA2A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9" name="Line 6">
              <a:extLst>
                <a:ext uri="{FF2B5EF4-FFF2-40B4-BE49-F238E27FC236}">
                  <a16:creationId xmlns:a16="http://schemas.microsoft.com/office/drawing/2014/main" id="{00F198E7-3F72-4F9C-A085-72444F7F9CF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Line 7">
              <a:extLst>
                <a:ext uri="{FF2B5EF4-FFF2-40B4-BE49-F238E27FC236}">
                  <a16:creationId xmlns:a16="http://schemas.microsoft.com/office/drawing/2014/main" id="{8FC20604-B58E-4671-A96C-0F3DD9BAF0CA}"/>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8" name="Line 8">
              <a:extLst>
                <a:ext uri="{FF2B5EF4-FFF2-40B4-BE49-F238E27FC236}">
                  <a16:creationId xmlns:a16="http://schemas.microsoft.com/office/drawing/2014/main" id="{45267346-580F-4A37-A7E5-332AF739683E}"/>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9" name="Line 9">
              <a:extLst>
                <a:ext uri="{FF2B5EF4-FFF2-40B4-BE49-F238E27FC236}">
                  <a16:creationId xmlns:a16="http://schemas.microsoft.com/office/drawing/2014/main" id="{38773076-A257-464A-8C51-87EE904937EF}"/>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0" name="Line 10">
              <a:extLst>
                <a:ext uri="{FF2B5EF4-FFF2-40B4-BE49-F238E27FC236}">
                  <a16:creationId xmlns:a16="http://schemas.microsoft.com/office/drawing/2014/main" id="{C2C05638-A0D6-490D-BA70-4AB283C4AAFB}"/>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Line 11">
              <a:extLst>
                <a:ext uri="{FF2B5EF4-FFF2-40B4-BE49-F238E27FC236}">
                  <a16:creationId xmlns:a16="http://schemas.microsoft.com/office/drawing/2014/main" id="{EDBE20C0-217F-45CC-9BEB-B613ACC4D293}"/>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7" name="Line 12">
              <a:extLst>
                <a:ext uri="{FF2B5EF4-FFF2-40B4-BE49-F238E27FC236}">
                  <a16:creationId xmlns:a16="http://schemas.microsoft.com/office/drawing/2014/main" id="{3EEB526E-10A5-4477-AC7D-C5C7625EE315}"/>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9" name="Line 13">
              <a:extLst>
                <a:ext uri="{FF2B5EF4-FFF2-40B4-BE49-F238E27FC236}">
                  <a16:creationId xmlns:a16="http://schemas.microsoft.com/office/drawing/2014/main" id="{A428C448-EC75-4C21-956F-B4427FA7C407}"/>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50A685EF-7F7A-4998-BC1F-1FCA133BC392}"/>
              </a:ext>
            </a:extLst>
          </p:cNvPr>
          <p:cNvGrpSpPr/>
          <p:nvPr/>
        </p:nvGrpSpPr>
        <p:grpSpPr>
          <a:xfrm>
            <a:off x="4938392" y="1628155"/>
            <a:ext cx="1388776" cy="969130"/>
            <a:chOff x="198401" y="1195791"/>
            <a:chExt cx="999806" cy="697695"/>
          </a:xfrm>
        </p:grpSpPr>
        <p:grpSp>
          <p:nvGrpSpPr>
            <p:cNvPr id="78" name="Group 77">
              <a:extLst>
                <a:ext uri="{FF2B5EF4-FFF2-40B4-BE49-F238E27FC236}">
                  <a16:creationId xmlns:a16="http://schemas.microsoft.com/office/drawing/2014/main" id="{83B06241-22E1-48BB-8D1D-B0D7585E51E5}"/>
                </a:ext>
              </a:extLst>
            </p:cNvPr>
            <p:cNvGrpSpPr/>
            <p:nvPr/>
          </p:nvGrpSpPr>
          <p:grpSpPr>
            <a:xfrm>
              <a:off x="588875" y="1207698"/>
              <a:ext cx="470663" cy="447438"/>
              <a:chOff x="4319850" y="1903651"/>
              <a:chExt cx="470663" cy="447438"/>
            </a:xfrm>
          </p:grpSpPr>
          <p:grpSp>
            <p:nvGrpSpPr>
              <p:cNvPr id="83" name="Group 82">
                <a:extLst>
                  <a:ext uri="{FF2B5EF4-FFF2-40B4-BE49-F238E27FC236}">
                    <a16:creationId xmlns:a16="http://schemas.microsoft.com/office/drawing/2014/main" id="{FDA53CB5-DC71-4CCC-929B-3EC587ACC4A7}"/>
                  </a:ext>
                </a:extLst>
              </p:cNvPr>
              <p:cNvGrpSpPr/>
              <p:nvPr/>
            </p:nvGrpSpPr>
            <p:grpSpPr>
              <a:xfrm>
                <a:off x="4319850" y="2026445"/>
                <a:ext cx="470663" cy="324644"/>
                <a:chOff x="2822367" y="1570655"/>
                <a:chExt cx="381887" cy="245469"/>
              </a:xfrm>
            </p:grpSpPr>
            <p:sp>
              <p:nvSpPr>
                <p:cNvPr id="93" name="Rectangle 50">
                  <a:extLst>
                    <a:ext uri="{FF2B5EF4-FFF2-40B4-BE49-F238E27FC236}">
                      <a16:creationId xmlns:a16="http://schemas.microsoft.com/office/drawing/2014/main" id="{993504F6-BC48-478F-88C7-05602DA1C9CB}"/>
                    </a:ext>
                  </a:extLst>
                </p:cNvPr>
                <p:cNvSpPr>
                  <a:spLocks noChangeArrowheads="1"/>
                </p:cNvSpPr>
                <p:nvPr/>
              </p:nvSpPr>
              <p:spPr bwMode="auto">
                <a:xfrm>
                  <a:off x="2822367" y="1709001"/>
                  <a:ext cx="53545" cy="107123"/>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94" name="Rectangle 51">
                  <a:extLst>
                    <a:ext uri="{FF2B5EF4-FFF2-40B4-BE49-F238E27FC236}">
                      <a16:creationId xmlns:a16="http://schemas.microsoft.com/office/drawing/2014/main" id="{62BFC91A-87C9-47D3-AB14-D5BDC81BEB95}"/>
                    </a:ext>
                  </a:extLst>
                </p:cNvPr>
                <p:cNvSpPr>
                  <a:spLocks noChangeArrowheads="1"/>
                </p:cNvSpPr>
                <p:nvPr/>
              </p:nvSpPr>
              <p:spPr bwMode="auto">
                <a:xfrm>
                  <a:off x="2904453" y="1644659"/>
                  <a:ext cx="53545" cy="171465"/>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95" name="Rectangle 48">
                  <a:extLst>
                    <a:ext uri="{FF2B5EF4-FFF2-40B4-BE49-F238E27FC236}">
                      <a16:creationId xmlns:a16="http://schemas.microsoft.com/office/drawing/2014/main" id="{4D3DC814-AFC6-4605-B6A0-9189ED5E454D}"/>
                    </a:ext>
                  </a:extLst>
                </p:cNvPr>
                <p:cNvSpPr>
                  <a:spLocks noChangeArrowheads="1"/>
                </p:cNvSpPr>
                <p:nvPr/>
              </p:nvSpPr>
              <p:spPr bwMode="auto">
                <a:xfrm>
                  <a:off x="2986538" y="1674484"/>
                  <a:ext cx="53545" cy="141640"/>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96" name="Rectangle 49">
                  <a:extLst>
                    <a:ext uri="{FF2B5EF4-FFF2-40B4-BE49-F238E27FC236}">
                      <a16:creationId xmlns:a16="http://schemas.microsoft.com/office/drawing/2014/main" id="{FF05CC70-9952-4684-AEE8-D19C2FF56BF7}"/>
                    </a:ext>
                  </a:extLst>
                </p:cNvPr>
                <p:cNvSpPr>
                  <a:spLocks noChangeArrowheads="1"/>
                </p:cNvSpPr>
                <p:nvPr/>
              </p:nvSpPr>
              <p:spPr bwMode="auto">
                <a:xfrm>
                  <a:off x="3068624" y="1570655"/>
                  <a:ext cx="53545" cy="245469"/>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97" name="Rectangle 50">
                  <a:extLst>
                    <a:ext uri="{FF2B5EF4-FFF2-40B4-BE49-F238E27FC236}">
                      <a16:creationId xmlns:a16="http://schemas.microsoft.com/office/drawing/2014/main" id="{69617C1E-F89B-4BE0-844C-4687C4A60A81}"/>
                    </a:ext>
                  </a:extLst>
                </p:cNvPr>
                <p:cNvSpPr>
                  <a:spLocks noChangeArrowheads="1"/>
                </p:cNvSpPr>
                <p:nvPr/>
              </p:nvSpPr>
              <p:spPr bwMode="auto">
                <a:xfrm>
                  <a:off x="3150709"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grpSp>
          <p:sp>
            <p:nvSpPr>
              <p:cNvPr id="84" name="Oval 83">
                <a:extLst>
                  <a:ext uri="{FF2B5EF4-FFF2-40B4-BE49-F238E27FC236}">
                    <a16:creationId xmlns:a16="http://schemas.microsoft.com/office/drawing/2014/main" id="{8F0FB0DA-8113-49D3-A736-0113BDC34C84}"/>
                  </a:ext>
                </a:extLst>
              </p:cNvPr>
              <p:cNvSpPr/>
              <p:nvPr/>
            </p:nvSpPr>
            <p:spPr>
              <a:xfrm>
                <a:off x="4321236" y="2093119"/>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13C6F6EE-F671-4827-8C12-9AD66D31F4BB}"/>
                  </a:ext>
                </a:extLst>
              </p:cNvPr>
              <p:cNvSpPr/>
              <p:nvPr/>
            </p:nvSpPr>
            <p:spPr>
              <a:xfrm>
                <a:off x="4623354" y="1903651"/>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3C073537-278A-409F-98BE-AA793A05D826}"/>
                  </a:ext>
                </a:extLst>
              </p:cNvPr>
              <p:cNvSpPr/>
              <p:nvPr/>
            </p:nvSpPr>
            <p:spPr>
              <a:xfrm>
                <a:off x="4421249" y="2007395"/>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A8D8BC03-490F-4E60-A996-EE58746036E4}"/>
                  </a:ext>
                </a:extLst>
              </p:cNvPr>
              <p:cNvSpPr/>
              <p:nvPr/>
            </p:nvSpPr>
            <p:spPr>
              <a:xfrm>
                <a:off x="4523676" y="2060294"/>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6DAAAFAF-DC8F-4F75-BA25-F9D56D55077F}"/>
                  </a:ext>
                </a:extLst>
              </p:cNvPr>
              <p:cNvSpPr/>
              <p:nvPr/>
            </p:nvSpPr>
            <p:spPr>
              <a:xfrm>
                <a:off x="4726049" y="2052638"/>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7442826C-47C8-44D9-9813-946017BADEE5}"/>
                  </a:ext>
                </a:extLst>
              </p:cNvPr>
              <p:cNvCxnSpPr>
                <a:cxnSpLocks/>
              </p:cNvCxnSpPr>
              <p:nvPr/>
            </p:nvCxnSpPr>
            <p:spPr>
              <a:xfrm flipV="1">
                <a:off x="4348163" y="2035969"/>
                <a:ext cx="102393" cy="8572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90" name="Straight Connector 89">
                <a:extLst>
                  <a:ext uri="{FF2B5EF4-FFF2-40B4-BE49-F238E27FC236}">
                    <a16:creationId xmlns:a16="http://schemas.microsoft.com/office/drawing/2014/main" id="{26B4A142-B8F8-4EF1-B353-E9DBAC542673}"/>
                  </a:ext>
                </a:extLst>
              </p:cNvPr>
              <p:cNvCxnSpPr>
                <a:cxnSpLocks/>
              </p:cNvCxnSpPr>
              <p:nvPr/>
            </p:nvCxnSpPr>
            <p:spPr>
              <a:xfrm>
                <a:off x="4448175" y="2038350"/>
                <a:ext cx="107156" cy="5715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91" name="Straight Connector 90">
                <a:extLst>
                  <a:ext uri="{FF2B5EF4-FFF2-40B4-BE49-F238E27FC236}">
                    <a16:creationId xmlns:a16="http://schemas.microsoft.com/office/drawing/2014/main" id="{D2A3A453-66D2-4ECD-A0A3-0CA2D99B0168}"/>
                  </a:ext>
                </a:extLst>
              </p:cNvPr>
              <p:cNvCxnSpPr>
                <a:cxnSpLocks/>
              </p:cNvCxnSpPr>
              <p:nvPr/>
            </p:nvCxnSpPr>
            <p:spPr>
              <a:xfrm flipV="1">
                <a:off x="4552950" y="1926431"/>
                <a:ext cx="104775" cy="161927"/>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92" name="Straight Connector 91">
                <a:extLst>
                  <a:ext uri="{FF2B5EF4-FFF2-40B4-BE49-F238E27FC236}">
                    <a16:creationId xmlns:a16="http://schemas.microsoft.com/office/drawing/2014/main" id="{07B283B9-EFDB-4D7C-B2F7-0B8568E12B50}"/>
                  </a:ext>
                </a:extLst>
              </p:cNvPr>
              <p:cNvCxnSpPr>
                <a:cxnSpLocks/>
              </p:cNvCxnSpPr>
              <p:nvPr/>
            </p:nvCxnSpPr>
            <p:spPr>
              <a:xfrm flipH="1" flipV="1">
                <a:off x="4669631" y="1924050"/>
                <a:ext cx="90488" cy="154784"/>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sp>
          <p:nvSpPr>
            <p:cNvPr id="79" name="Freeform: Shape 78">
              <a:extLst>
                <a:ext uri="{FF2B5EF4-FFF2-40B4-BE49-F238E27FC236}">
                  <a16:creationId xmlns:a16="http://schemas.microsoft.com/office/drawing/2014/main" id="{03A71974-101D-46E7-8C33-B33603D09047}"/>
                </a:ext>
              </a:extLst>
            </p:cNvPr>
            <p:cNvSpPr/>
            <p:nvPr/>
          </p:nvSpPr>
          <p:spPr>
            <a:xfrm>
              <a:off x="375256" y="1195791"/>
              <a:ext cx="822951" cy="577413"/>
            </a:xfrm>
            <a:custGeom>
              <a:avLst/>
              <a:gdLst>
                <a:gd name="connsiteX0" fmla="*/ 0 w 822951"/>
                <a:gd name="connsiteY0" fmla="*/ 0 h 577413"/>
                <a:gd name="connsiteX1" fmla="*/ 822951 w 822951"/>
                <a:gd name="connsiteY1" fmla="*/ 0 h 577413"/>
                <a:gd name="connsiteX2" fmla="*/ 822951 w 822951"/>
                <a:gd name="connsiteY2" fmla="*/ 577413 h 577413"/>
                <a:gd name="connsiteX3" fmla="*/ 0 w 822951"/>
                <a:gd name="connsiteY3" fmla="*/ 577413 h 577413"/>
                <a:gd name="connsiteX4" fmla="*/ 0 w 822951"/>
                <a:gd name="connsiteY4" fmla="*/ 0 h 577413"/>
                <a:gd name="connsiteX5" fmla="*/ 289484 w 822951"/>
                <a:gd name="connsiteY5" fmla="*/ 34687 h 577413"/>
                <a:gd name="connsiteX6" fmla="*/ 31118 w 822951"/>
                <a:gd name="connsiteY6" fmla="*/ 293053 h 577413"/>
                <a:gd name="connsiteX7" fmla="*/ 289484 w 822951"/>
                <a:gd name="connsiteY7" fmla="*/ 551419 h 577413"/>
                <a:gd name="connsiteX8" fmla="*/ 547850 w 822951"/>
                <a:gd name="connsiteY8" fmla="*/ 293053 h 577413"/>
                <a:gd name="connsiteX9" fmla="*/ 289484 w 822951"/>
                <a:gd name="connsiteY9" fmla="*/ 34687 h 57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51" h="577413">
                  <a:moveTo>
                    <a:pt x="0" y="0"/>
                  </a:moveTo>
                  <a:lnTo>
                    <a:pt x="822951" y="0"/>
                  </a:lnTo>
                  <a:lnTo>
                    <a:pt x="822951" y="577413"/>
                  </a:lnTo>
                  <a:lnTo>
                    <a:pt x="0" y="577413"/>
                  </a:lnTo>
                  <a:lnTo>
                    <a:pt x="0" y="0"/>
                  </a:lnTo>
                  <a:close/>
                  <a:moveTo>
                    <a:pt x="289484" y="34687"/>
                  </a:moveTo>
                  <a:cubicBezTo>
                    <a:pt x="146792" y="34687"/>
                    <a:pt x="31118" y="150361"/>
                    <a:pt x="31118" y="293053"/>
                  </a:cubicBezTo>
                  <a:cubicBezTo>
                    <a:pt x="31118" y="435745"/>
                    <a:pt x="146792" y="551419"/>
                    <a:pt x="289484" y="551419"/>
                  </a:cubicBezTo>
                  <a:cubicBezTo>
                    <a:pt x="432176" y="551419"/>
                    <a:pt x="547850" y="435745"/>
                    <a:pt x="547850" y="293053"/>
                  </a:cubicBezTo>
                  <a:cubicBezTo>
                    <a:pt x="547850" y="150361"/>
                    <a:pt x="432176" y="34687"/>
                    <a:pt x="289484" y="34687"/>
                  </a:cubicBezTo>
                  <a:close/>
                </a:path>
              </a:pathLst>
            </a:custGeom>
            <a:solidFill>
              <a:srgbClr val="192850">
                <a:alpha val="87000"/>
              </a:srgbClr>
            </a:solidFill>
            <a:ln>
              <a:noFill/>
            </a:ln>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80" name="Group 79">
              <a:extLst>
                <a:ext uri="{FF2B5EF4-FFF2-40B4-BE49-F238E27FC236}">
                  <a16:creationId xmlns:a16="http://schemas.microsoft.com/office/drawing/2014/main" id="{E1F960F3-123A-413A-A610-A0FFC01E7E4A}"/>
                </a:ext>
              </a:extLst>
            </p:cNvPr>
            <p:cNvGrpSpPr/>
            <p:nvPr/>
          </p:nvGrpSpPr>
          <p:grpSpPr>
            <a:xfrm>
              <a:off x="198401" y="1234094"/>
              <a:ext cx="721060" cy="659392"/>
              <a:chOff x="3936665" y="1931194"/>
              <a:chExt cx="721060" cy="659392"/>
            </a:xfrm>
          </p:grpSpPr>
          <p:sp>
            <p:nvSpPr>
              <p:cNvPr id="81" name="Oval 80">
                <a:extLst>
                  <a:ext uri="{FF2B5EF4-FFF2-40B4-BE49-F238E27FC236}">
                    <a16:creationId xmlns:a16="http://schemas.microsoft.com/office/drawing/2014/main" id="{9CEAA18F-3E1A-4806-AA3B-5F64A56F35ED}"/>
                  </a:ext>
                </a:extLst>
              </p:cNvPr>
              <p:cNvSpPr/>
              <p:nvPr/>
            </p:nvSpPr>
            <p:spPr>
              <a:xfrm>
                <a:off x="4140994" y="1931194"/>
                <a:ext cx="516731" cy="516731"/>
              </a:xfrm>
              <a:prstGeom prst="ellips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82" name="Straight Connector 81">
                <a:extLst>
                  <a:ext uri="{FF2B5EF4-FFF2-40B4-BE49-F238E27FC236}">
                    <a16:creationId xmlns:a16="http://schemas.microsoft.com/office/drawing/2014/main" id="{6C3ADF1D-6E22-4487-AEBC-632F7727AFBE}"/>
                  </a:ext>
                </a:extLst>
              </p:cNvPr>
              <p:cNvCxnSpPr>
                <a:cxnSpLocks/>
                <a:stCxn id="81" idx="3"/>
              </p:cNvCxnSpPr>
              <p:nvPr/>
            </p:nvCxnSpPr>
            <p:spPr>
              <a:xfrm flipH="1">
                <a:off x="3936665" y="2372251"/>
                <a:ext cx="280003" cy="21833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grpSp>
      <p:grpSp>
        <p:nvGrpSpPr>
          <p:cNvPr id="106" name="Group 105">
            <a:extLst>
              <a:ext uri="{FF2B5EF4-FFF2-40B4-BE49-F238E27FC236}">
                <a16:creationId xmlns:a16="http://schemas.microsoft.com/office/drawing/2014/main" id="{92AA85E3-3A36-4BB7-AC64-8EB60DB3D5D0}"/>
              </a:ext>
            </a:extLst>
          </p:cNvPr>
          <p:cNvGrpSpPr/>
          <p:nvPr/>
        </p:nvGrpSpPr>
        <p:grpSpPr>
          <a:xfrm>
            <a:off x="7396458" y="1786800"/>
            <a:ext cx="940146" cy="842437"/>
            <a:chOff x="-1079759" y="5463463"/>
            <a:chExt cx="719325" cy="644566"/>
          </a:xfrm>
        </p:grpSpPr>
        <p:sp>
          <p:nvSpPr>
            <p:cNvPr id="110" name="Freeform 6">
              <a:extLst>
                <a:ext uri="{FF2B5EF4-FFF2-40B4-BE49-F238E27FC236}">
                  <a16:creationId xmlns:a16="http://schemas.microsoft.com/office/drawing/2014/main" id="{C95E3651-3B78-4975-B111-CB248B6E460B}"/>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1" name="Freeform 5">
              <a:extLst>
                <a:ext uri="{FF2B5EF4-FFF2-40B4-BE49-F238E27FC236}">
                  <a16:creationId xmlns:a16="http://schemas.microsoft.com/office/drawing/2014/main" id="{EEC090EF-D4B5-45AD-90A6-BDA26BB7BB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192850"/>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12" name="Oval 7">
              <a:extLst>
                <a:ext uri="{FF2B5EF4-FFF2-40B4-BE49-F238E27FC236}">
                  <a16:creationId xmlns:a16="http://schemas.microsoft.com/office/drawing/2014/main" id="{80813E09-C451-422B-AA5B-2DA8E3862BFA}"/>
                </a:ext>
              </a:extLst>
            </p:cNvPr>
            <p:cNvSpPr>
              <a:spLocks noChangeArrowheads="1"/>
            </p:cNvSpPr>
            <p:nvPr/>
          </p:nvSpPr>
          <p:spPr bwMode="auto">
            <a:xfrm>
              <a:off x="-954432"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3" name="Oval 8">
              <a:extLst>
                <a:ext uri="{FF2B5EF4-FFF2-40B4-BE49-F238E27FC236}">
                  <a16:creationId xmlns:a16="http://schemas.microsoft.com/office/drawing/2014/main" id="{DF1A152E-C81A-4C36-86C0-8168A47863F3}"/>
                </a:ext>
              </a:extLst>
            </p:cNvPr>
            <p:cNvSpPr>
              <a:spLocks noChangeArrowheads="1"/>
            </p:cNvSpPr>
            <p:nvPr/>
          </p:nvSpPr>
          <p:spPr bwMode="auto">
            <a:xfrm>
              <a:off x="-806577"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4" name="Oval 9">
              <a:extLst>
                <a:ext uri="{FF2B5EF4-FFF2-40B4-BE49-F238E27FC236}">
                  <a16:creationId xmlns:a16="http://schemas.microsoft.com/office/drawing/2014/main" id="{5F8BE375-200B-4A80-8B54-1AA6BCFD9C0E}"/>
                </a:ext>
              </a:extLst>
            </p:cNvPr>
            <p:cNvSpPr>
              <a:spLocks noChangeArrowheads="1"/>
            </p:cNvSpPr>
            <p:nvPr/>
          </p:nvSpPr>
          <p:spPr bwMode="auto">
            <a:xfrm>
              <a:off x="-661063"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7" name="Group 6">
            <a:extLst>
              <a:ext uri="{FF2B5EF4-FFF2-40B4-BE49-F238E27FC236}">
                <a16:creationId xmlns:a16="http://schemas.microsoft.com/office/drawing/2014/main" id="{57FED0E5-BE62-41B6-A7DE-8CD4F3E45E72}"/>
              </a:ext>
            </a:extLst>
          </p:cNvPr>
          <p:cNvGrpSpPr/>
          <p:nvPr/>
        </p:nvGrpSpPr>
        <p:grpSpPr>
          <a:xfrm>
            <a:off x="836578" y="1899298"/>
            <a:ext cx="827757" cy="604835"/>
            <a:chOff x="904672" y="1986847"/>
            <a:chExt cx="827757" cy="604835"/>
          </a:xfrm>
        </p:grpSpPr>
        <p:sp>
          <p:nvSpPr>
            <p:cNvPr id="6" name="Left Brace 5">
              <a:extLst>
                <a:ext uri="{FF2B5EF4-FFF2-40B4-BE49-F238E27FC236}">
                  <a16:creationId xmlns:a16="http://schemas.microsoft.com/office/drawing/2014/main" id="{6852F713-F072-4872-B2B4-18CCD107A850}"/>
                </a:ext>
              </a:extLst>
            </p:cNvPr>
            <p:cNvSpPr/>
            <p:nvPr/>
          </p:nvSpPr>
          <p:spPr>
            <a:xfrm>
              <a:off x="904672" y="1986847"/>
              <a:ext cx="134113" cy="604835"/>
            </a:xfrm>
            <a:prstGeom prst="leftBrace">
              <a:avLst>
                <a:gd name="adj1" fmla="val 40342"/>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Left Brace 114">
              <a:extLst>
                <a:ext uri="{FF2B5EF4-FFF2-40B4-BE49-F238E27FC236}">
                  <a16:creationId xmlns:a16="http://schemas.microsoft.com/office/drawing/2014/main" id="{EE93AD59-BF60-4E1E-A55F-3217C31C647A}"/>
                </a:ext>
              </a:extLst>
            </p:cNvPr>
            <p:cNvSpPr/>
            <p:nvPr/>
          </p:nvSpPr>
          <p:spPr>
            <a:xfrm flipH="1">
              <a:off x="1598316" y="1986847"/>
              <a:ext cx="134113" cy="604835"/>
            </a:xfrm>
            <a:prstGeom prst="leftBrace">
              <a:avLst>
                <a:gd name="adj1" fmla="val 40342"/>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Oval 7">
              <a:extLst>
                <a:ext uri="{FF2B5EF4-FFF2-40B4-BE49-F238E27FC236}">
                  <a16:creationId xmlns:a16="http://schemas.microsoft.com/office/drawing/2014/main" id="{5FEE07CA-533C-4D48-9288-8592CFFF9F9D}"/>
                </a:ext>
              </a:extLst>
            </p:cNvPr>
            <p:cNvSpPr>
              <a:spLocks noChangeArrowheads="1"/>
            </p:cNvSpPr>
            <p:nvPr/>
          </p:nvSpPr>
          <p:spPr bwMode="auto">
            <a:xfrm>
              <a:off x="1084990" y="2247964"/>
              <a:ext cx="82090" cy="82600"/>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7" name="Oval 8">
              <a:extLst>
                <a:ext uri="{FF2B5EF4-FFF2-40B4-BE49-F238E27FC236}">
                  <a16:creationId xmlns:a16="http://schemas.microsoft.com/office/drawing/2014/main" id="{AB100A68-8B28-49BD-9D7F-54DBD45CDBB4}"/>
                </a:ext>
              </a:extLst>
            </p:cNvPr>
            <p:cNvSpPr>
              <a:spLocks noChangeArrowheads="1"/>
            </p:cNvSpPr>
            <p:nvPr/>
          </p:nvSpPr>
          <p:spPr bwMode="auto">
            <a:xfrm>
              <a:off x="1278234" y="2247964"/>
              <a:ext cx="82600" cy="82600"/>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18" name="Oval 9">
              <a:extLst>
                <a:ext uri="{FF2B5EF4-FFF2-40B4-BE49-F238E27FC236}">
                  <a16:creationId xmlns:a16="http://schemas.microsoft.com/office/drawing/2014/main" id="{9C342627-117C-403D-ADC1-A80038683267}"/>
                </a:ext>
              </a:extLst>
            </p:cNvPr>
            <p:cNvSpPr>
              <a:spLocks noChangeArrowheads="1"/>
            </p:cNvSpPr>
            <p:nvPr/>
          </p:nvSpPr>
          <p:spPr bwMode="auto">
            <a:xfrm>
              <a:off x="1468419" y="2247964"/>
              <a:ext cx="82090" cy="82600"/>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spTree>
    <p:extLst>
      <p:ext uri="{BB962C8B-B14F-4D97-AF65-F5344CB8AC3E}">
        <p14:creationId xmlns:p14="http://schemas.microsoft.com/office/powerpoint/2010/main" val="369824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3.61111E-6 2.59259E-6 L -0.03681 2.59259E-6 " pathEditMode="relative" rAng="0" ptsTypes="AA">
                                      <p:cBhvr>
                                        <p:cTn id="9" dur="500" spd="-100000" fill="hold"/>
                                        <p:tgtEl>
                                          <p:spTgt spid="31"/>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0"/>
                                  </p:stCondLst>
                                  <p:childTnLst>
                                    <p:animMotion origin="layout" path="M 8.33333E-7 2.59259E-6 L -0.03681 2.59259E-6 " pathEditMode="relative" rAng="0" ptsTypes="AA">
                                      <p:cBhvr>
                                        <p:cTn id="14" dur="500" spd="-100000" fill="hold"/>
                                        <p:tgtEl>
                                          <p:spTgt spid="32"/>
                                        </p:tgtEl>
                                        <p:attrNameLst>
                                          <p:attrName>ppt_x</p:attrName>
                                          <p:attrName>ppt_y</p:attrName>
                                        </p:attrNameLst>
                                      </p:cBhvr>
                                      <p:rCtr x="-1840" y="0"/>
                                    </p:animMotion>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grpId="1" nodeType="withEffect">
                                  <p:stCondLst>
                                    <p:cond delay="0"/>
                                  </p:stCondLst>
                                  <p:childTnLst>
                                    <p:animMotion origin="layout" path="M -1.11111E-6 2.59259E-6 L -0.0368 2.59259E-6 " pathEditMode="relative" rAng="0" ptsTypes="AA">
                                      <p:cBhvr>
                                        <p:cTn id="19" dur="500" spd="-100000" fill="hold"/>
                                        <p:tgtEl>
                                          <p:spTgt spid="34"/>
                                        </p:tgtEl>
                                        <p:attrNameLst>
                                          <p:attrName>ppt_x</p:attrName>
                                          <p:attrName>ppt_y</p:attrName>
                                        </p:attrNameLst>
                                      </p:cBhvr>
                                      <p:rCtr x="-1840" y="0"/>
                                    </p:animMotion>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0"/>
                                  </p:stCondLst>
                                  <p:childTnLst>
                                    <p:animMotion origin="layout" path="M -2.77778E-7 2.59259E-6 L -0.03681 2.59259E-6 " pathEditMode="relative" rAng="0" ptsTypes="AA">
                                      <p:cBhvr>
                                        <p:cTn id="24" dur="500" spd="-100000" fill="hold"/>
                                        <p:tgtEl>
                                          <p:spTgt spid="36"/>
                                        </p:tgtEl>
                                        <p:attrNameLst>
                                          <p:attrName>ppt_x</p:attrName>
                                          <p:attrName>ppt_y</p:attrName>
                                        </p:attrNameLst>
                                      </p:cBhvr>
                                      <p:rCtr x="-1840" y="0"/>
                                    </p:animMotion>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grpId="1" nodeType="withEffect">
                                  <p:stCondLst>
                                    <p:cond delay="0"/>
                                  </p:stCondLst>
                                  <p:childTnLst>
                                    <p:animMotion origin="layout" path="M 4.02349E-6 -4.07626E-6 L 0.03676 -4.07626E-6 " pathEditMode="relative" rAng="0" ptsTypes="AA">
                                      <p:cBhvr>
                                        <p:cTn id="29" dur="500" spd="-100000" fill="hold"/>
                                        <p:tgtEl>
                                          <p:spTgt spid="3"/>
                                        </p:tgtEl>
                                        <p:attrNameLst>
                                          <p:attrName>ppt_x</p:attrName>
                                          <p:attrName>ppt_y</p:attrName>
                                        </p:attrNameLst>
                                      </p:cBhvr>
                                      <p:rCtr x="18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4" grpId="0"/>
      <p:bldP spid="34" grpId="1"/>
      <p:bldP spid="3" grpId="0"/>
      <p:bldP spid="3" grpId="1"/>
      <p:bldP spid="36" grpId="0"/>
      <p:bldP spid="3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E51F-BA80-4090-B8C1-63E01566F294}"/>
              </a:ext>
            </a:extLst>
          </p:cNvPr>
          <p:cNvSpPr>
            <a:spLocks noGrp="1"/>
          </p:cNvSpPr>
          <p:nvPr>
            <p:ph type="title"/>
          </p:nvPr>
        </p:nvSpPr>
        <p:spPr/>
        <p:txBody>
          <a:bodyPr/>
          <a:lstStyle/>
          <a:p>
            <a:r>
              <a:rPr lang="en-US" dirty="0"/>
              <a:t>So What Does A Modern App Look Like?</a:t>
            </a:r>
          </a:p>
        </p:txBody>
      </p:sp>
      <p:sp>
        <p:nvSpPr>
          <p:cNvPr id="3" name="Title 8">
            <a:extLst>
              <a:ext uri="{FF2B5EF4-FFF2-40B4-BE49-F238E27FC236}">
                <a16:creationId xmlns:a16="http://schemas.microsoft.com/office/drawing/2014/main" id="{51C0234E-7B9D-4783-98E8-698F27FF84DF}"/>
              </a:ext>
            </a:extLst>
          </p:cNvPr>
          <p:cNvSpPr txBox="1">
            <a:spLocks/>
          </p:cNvSpPr>
          <p:nvPr/>
        </p:nvSpPr>
        <p:spPr>
          <a:xfrm>
            <a:off x="347212" y="2635418"/>
            <a:ext cx="2970444" cy="976220"/>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How you run and interact with it</a:t>
            </a:r>
          </a:p>
          <a:p>
            <a:pPr algn="ctr">
              <a:lnSpc>
                <a:spcPct val="90000"/>
              </a:lnSpc>
            </a:pPr>
            <a:endPar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 name="Title 8">
            <a:extLst>
              <a:ext uri="{FF2B5EF4-FFF2-40B4-BE49-F238E27FC236}">
                <a16:creationId xmlns:a16="http://schemas.microsoft.com/office/drawing/2014/main" id="{735F6118-EF69-4078-A471-A7AAB02B6792}"/>
              </a:ext>
            </a:extLst>
          </p:cNvPr>
          <p:cNvSpPr txBox="1">
            <a:spLocks/>
          </p:cNvSpPr>
          <p:nvPr/>
        </p:nvSpPr>
        <p:spPr>
          <a:xfrm>
            <a:off x="3518916" y="2635418"/>
            <a:ext cx="2372498" cy="7797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How it integrates</a:t>
            </a:r>
          </a:p>
        </p:txBody>
      </p:sp>
      <p:sp>
        <p:nvSpPr>
          <p:cNvPr id="5" name="Title 8">
            <a:extLst>
              <a:ext uri="{FF2B5EF4-FFF2-40B4-BE49-F238E27FC236}">
                <a16:creationId xmlns:a16="http://schemas.microsoft.com/office/drawing/2014/main" id="{7A4CA27A-6E37-4D0B-A528-1F79058F6335}"/>
              </a:ext>
            </a:extLst>
          </p:cNvPr>
          <p:cNvSpPr txBox="1">
            <a:spLocks/>
          </p:cNvSpPr>
          <p:nvPr/>
        </p:nvSpPr>
        <p:spPr>
          <a:xfrm>
            <a:off x="6442871" y="2635418"/>
            <a:ext cx="1853146" cy="703043"/>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How you monitor it</a:t>
            </a:r>
          </a:p>
        </p:txBody>
      </p:sp>
      <p:grpSp>
        <p:nvGrpSpPr>
          <p:cNvPr id="51" name="Group 50">
            <a:extLst>
              <a:ext uri="{FF2B5EF4-FFF2-40B4-BE49-F238E27FC236}">
                <a16:creationId xmlns:a16="http://schemas.microsoft.com/office/drawing/2014/main" id="{4B445C8F-5F93-4DB3-B7C7-25FAE5FFC0B7}"/>
              </a:ext>
            </a:extLst>
          </p:cNvPr>
          <p:cNvGrpSpPr/>
          <p:nvPr/>
        </p:nvGrpSpPr>
        <p:grpSpPr>
          <a:xfrm>
            <a:off x="1447686" y="1413740"/>
            <a:ext cx="6635997" cy="1074818"/>
            <a:chOff x="1515782" y="1413740"/>
            <a:chExt cx="6635997" cy="1074818"/>
          </a:xfrm>
        </p:grpSpPr>
        <p:grpSp>
          <p:nvGrpSpPr>
            <p:cNvPr id="7" name="Group 4">
              <a:extLst>
                <a:ext uri="{FF2B5EF4-FFF2-40B4-BE49-F238E27FC236}">
                  <a16:creationId xmlns:a16="http://schemas.microsoft.com/office/drawing/2014/main" id="{CB672086-85DC-4318-B2C4-AFA06BEC9A53}"/>
                </a:ext>
              </a:extLst>
            </p:cNvPr>
            <p:cNvGrpSpPr>
              <a:grpSpLocks noChangeAspect="1"/>
            </p:cNvGrpSpPr>
            <p:nvPr/>
          </p:nvGrpSpPr>
          <p:grpSpPr bwMode="auto">
            <a:xfrm>
              <a:off x="1515782" y="1713086"/>
              <a:ext cx="980906" cy="709591"/>
              <a:chOff x="2644" y="1449"/>
              <a:chExt cx="470" cy="340"/>
            </a:xfrm>
          </p:grpSpPr>
          <p:sp>
            <p:nvSpPr>
              <p:cNvPr id="8" name="Freeform 5">
                <a:extLst>
                  <a:ext uri="{FF2B5EF4-FFF2-40B4-BE49-F238E27FC236}">
                    <a16:creationId xmlns:a16="http://schemas.microsoft.com/office/drawing/2014/main" id="{FFA64C04-22DF-452C-AEF0-F30E93A0A2C9}"/>
                  </a:ext>
                </a:extLst>
              </p:cNvPr>
              <p:cNvSpPr>
                <a:spLocks/>
              </p:cNvSpPr>
              <p:nvPr/>
            </p:nvSpPr>
            <p:spPr bwMode="auto">
              <a:xfrm>
                <a:off x="2644" y="1449"/>
                <a:ext cx="407" cy="290"/>
              </a:xfrm>
              <a:custGeom>
                <a:avLst/>
                <a:gdLst>
                  <a:gd name="T0" fmla="*/ 356 w 407"/>
                  <a:gd name="T1" fmla="*/ 290 h 290"/>
                  <a:gd name="T2" fmla="*/ 0 w 407"/>
                  <a:gd name="T3" fmla="*/ 290 h 290"/>
                  <a:gd name="T4" fmla="*/ 0 w 407"/>
                  <a:gd name="T5" fmla="*/ 0 h 290"/>
                  <a:gd name="T6" fmla="*/ 407 w 407"/>
                  <a:gd name="T7" fmla="*/ 0 h 290"/>
                  <a:gd name="T8" fmla="*/ 407 w 407"/>
                  <a:gd name="T9" fmla="*/ 219 h 290"/>
                </a:gdLst>
                <a:ahLst/>
                <a:cxnLst>
                  <a:cxn ang="0">
                    <a:pos x="T0" y="T1"/>
                  </a:cxn>
                  <a:cxn ang="0">
                    <a:pos x="T2" y="T3"/>
                  </a:cxn>
                  <a:cxn ang="0">
                    <a:pos x="T4" y="T5"/>
                  </a:cxn>
                  <a:cxn ang="0">
                    <a:pos x="T6" y="T7"/>
                  </a:cxn>
                  <a:cxn ang="0">
                    <a:pos x="T8" y="T9"/>
                  </a:cxn>
                </a:cxnLst>
                <a:rect l="0" t="0" r="r" b="b"/>
                <a:pathLst>
                  <a:path w="407" h="290">
                    <a:moveTo>
                      <a:pt x="356" y="290"/>
                    </a:moveTo>
                    <a:lnTo>
                      <a:pt x="0" y="290"/>
                    </a:lnTo>
                    <a:lnTo>
                      <a:pt x="0" y="0"/>
                    </a:lnTo>
                    <a:lnTo>
                      <a:pt x="407" y="0"/>
                    </a:lnTo>
                    <a:lnTo>
                      <a:pt x="407" y="219"/>
                    </a:lnTo>
                  </a:path>
                </a:pathLst>
              </a:custGeom>
              <a:solidFill>
                <a:srgbClr val="192850"/>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 name="Line 6">
                <a:extLst>
                  <a:ext uri="{FF2B5EF4-FFF2-40B4-BE49-F238E27FC236}">
                    <a16:creationId xmlns:a16="http://schemas.microsoft.com/office/drawing/2014/main" id="{70472383-7C69-4797-9BAB-3A9BBDD9BF2A}"/>
                  </a:ext>
                </a:extLst>
              </p:cNvPr>
              <p:cNvSpPr>
                <a:spLocks noChangeShapeType="1"/>
              </p:cNvSpPr>
              <p:nvPr/>
            </p:nvSpPr>
            <p:spPr bwMode="auto">
              <a:xfrm>
                <a:off x="2644" y="1505"/>
                <a:ext cx="407"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 name="Line 7">
                <a:extLst>
                  <a:ext uri="{FF2B5EF4-FFF2-40B4-BE49-F238E27FC236}">
                    <a16:creationId xmlns:a16="http://schemas.microsoft.com/office/drawing/2014/main" id="{22668C0C-18EE-4926-805A-3E97BA0FE8CD}"/>
                  </a:ext>
                </a:extLst>
              </p:cNvPr>
              <p:cNvSpPr>
                <a:spLocks noChangeShapeType="1"/>
              </p:cNvSpPr>
              <p:nvPr/>
            </p:nvSpPr>
            <p:spPr bwMode="auto">
              <a:xfrm>
                <a:off x="2717" y="1505"/>
                <a:ext cx="0" cy="234"/>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1" name="Line 8">
                <a:extLst>
                  <a:ext uri="{FF2B5EF4-FFF2-40B4-BE49-F238E27FC236}">
                    <a16:creationId xmlns:a16="http://schemas.microsoft.com/office/drawing/2014/main" id="{58AB81E1-58BE-4136-BB67-A08501A57F37}"/>
                  </a:ext>
                </a:extLst>
              </p:cNvPr>
              <p:cNvSpPr>
                <a:spLocks noChangeShapeType="1"/>
              </p:cNvSpPr>
              <p:nvPr/>
            </p:nvSpPr>
            <p:spPr bwMode="auto">
              <a:xfrm>
                <a:off x="2756" y="1555"/>
                <a:ext cx="244"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2" name="Line 9">
                <a:extLst>
                  <a:ext uri="{FF2B5EF4-FFF2-40B4-BE49-F238E27FC236}">
                    <a16:creationId xmlns:a16="http://schemas.microsoft.com/office/drawing/2014/main" id="{2A17CA09-0B40-4D21-9295-7617A1CFC1CA}"/>
                  </a:ext>
                </a:extLst>
              </p:cNvPr>
              <p:cNvSpPr>
                <a:spLocks noChangeShapeType="1"/>
              </p:cNvSpPr>
              <p:nvPr/>
            </p:nvSpPr>
            <p:spPr bwMode="auto">
              <a:xfrm>
                <a:off x="2756" y="1595"/>
                <a:ext cx="156"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Line 10">
                <a:extLst>
                  <a:ext uri="{FF2B5EF4-FFF2-40B4-BE49-F238E27FC236}">
                    <a16:creationId xmlns:a16="http://schemas.microsoft.com/office/drawing/2014/main" id="{2965F16C-0EF6-4A11-A377-46771B8D21C0}"/>
                  </a:ext>
                </a:extLst>
              </p:cNvPr>
              <p:cNvSpPr>
                <a:spLocks noChangeShapeType="1"/>
              </p:cNvSpPr>
              <p:nvPr/>
            </p:nvSpPr>
            <p:spPr bwMode="auto">
              <a:xfrm>
                <a:off x="2756" y="1637"/>
                <a:ext cx="187"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7268705B-9057-49A3-9B87-F8AF530EE865}"/>
                  </a:ext>
                </a:extLst>
              </p:cNvPr>
              <p:cNvSpPr>
                <a:spLocks/>
              </p:cNvSpPr>
              <p:nvPr/>
            </p:nvSpPr>
            <p:spPr bwMode="auto">
              <a:xfrm>
                <a:off x="3000" y="1628"/>
                <a:ext cx="114" cy="161"/>
              </a:xfrm>
              <a:custGeom>
                <a:avLst/>
                <a:gdLst>
                  <a:gd name="T0" fmla="*/ 0 w 114"/>
                  <a:gd name="T1" fmla="*/ 136 h 161"/>
                  <a:gd name="T2" fmla="*/ 0 w 114"/>
                  <a:gd name="T3" fmla="*/ 0 h 161"/>
                  <a:gd name="T4" fmla="*/ 114 w 114"/>
                  <a:gd name="T5" fmla="*/ 88 h 161"/>
                  <a:gd name="T6" fmla="*/ 70 w 114"/>
                  <a:gd name="T7" fmla="*/ 102 h 161"/>
                  <a:gd name="T8" fmla="*/ 93 w 114"/>
                  <a:gd name="T9" fmla="*/ 148 h 161"/>
                  <a:gd name="T10" fmla="*/ 66 w 114"/>
                  <a:gd name="T11" fmla="*/ 161 h 161"/>
                  <a:gd name="T12" fmla="*/ 39 w 114"/>
                  <a:gd name="T13" fmla="*/ 111 h 161"/>
                  <a:gd name="T14" fmla="*/ 0 w 114"/>
                  <a:gd name="T15" fmla="*/ 136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61">
                    <a:moveTo>
                      <a:pt x="0" y="136"/>
                    </a:moveTo>
                    <a:lnTo>
                      <a:pt x="0" y="0"/>
                    </a:lnTo>
                    <a:lnTo>
                      <a:pt x="114" y="88"/>
                    </a:lnTo>
                    <a:lnTo>
                      <a:pt x="70" y="102"/>
                    </a:lnTo>
                    <a:lnTo>
                      <a:pt x="93" y="148"/>
                    </a:lnTo>
                    <a:lnTo>
                      <a:pt x="66" y="161"/>
                    </a:lnTo>
                    <a:lnTo>
                      <a:pt x="39" y="111"/>
                    </a:lnTo>
                    <a:lnTo>
                      <a:pt x="0" y="136"/>
                    </a:ln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dirty="0">
                  <a:solidFill>
                    <a:prstClr val="white"/>
                  </a:solidFill>
                  <a:latin typeface="Arial"/>
                </a:endParaRPr>
              </a:p>
            </p:txBody>
          </p:sp>
        </p:grpSp>
        <p:grpSp>
          <p:nvGrpSpPr>
            <p:cNvPr id="15" name="Group 14">
              <a:extLst>
                <a:ext uri="{FF2B5EF4-FFF2-40B4-BE49-F238E27FC236}">
                  <a16:creationId xmlns:a16="http://schemas.microsoft.com/office/drawing/2014/main" id="{D89B31B9-D8C0-4859-893C-FE9C41296A68}"/>
                </a:ext>
              </a:extLst>
            </p:cNvPr>
            <p:cNvGrpSpPr/>
            <p:nvPr/>
          </p:nvGrpSpPr>
          <p:grpSpPr>
            <a:xfrm>
              <a:off x="6611551" y="1413740"/>
              <a:ext cx="1540228" cy="1074818"/>
              <a:chOff x="198401" y="1195791"/>
              <a:chExt cx="999806" cy="697695"/>
            </a:xfrm>
          </p:grpSpPr>
          <p:grpSp>
            <p:nvGrpSpPr>
              <p:cNvPr id="16" name="Group 15">
                <a:extLst>
                  <a:ext uri="{FF2B5EF4-FFF2-40B4-BE49-F238E27FC236}">
                    <a16:creationId xmlns:a16="http://schemas.microsoft.com/office/drawing/2014/main" id="{704BB6FA-FC89-47FC-B490-8F13EF92CAE8}"/>
                  </a:ext>
                </a:extLst>
              </p:cNvPr>
              <p:cNvGrpSpPr/>
              <p:nvPr/>
            </p:nvGrpSpPr>
            <p:grpSpPr>
              <a:xfrm>
                <a:off x="588875" y="1207698"/>
                <a:ext cx="470663" cy="447438"/>
                <a:chOff x="4319850" y="1903651"/>
                <a:chExt cx="470663" cy="447438"/>
              </a:xfrm>
            </p:grpSpPr>
            <p:grpSp>
              <p:nvGrpSpPr>
                <p:cNvPr id="21" name="Group 20">
                  <a:extLst>
                    <a:ext uri="{FF2B5EF4-FFF2-40B4-BE49-F238E27FC236}">
                      <a16:creationId xmlns:a16="http://schemas.microsoft.com/office/drawing/2014/main" id="{C0FA2594-15D0-4B31-967A-84DF79C23AEB}"/>
                    </a:ext>
                  </a:extLst>
                </p:cNvPr>
                <p:cNvGrpSpPr/>
                <p:nvPr/>
              </p:nvGrpSpPr>
              <p:grpSpPr>
                <a:xfrm>
                  <a:off x="4319850" y="2026445"/>
                  <a:ext cx="470663" cy="324644"/>
                  <a:chOff x="2822367" y="1570655"/>
                  <a:chExt cx="381887" cy="245469"/>
                </a:xfrm>
              </p:grpSpPr>
              <p:sp>
                <p:nvSpPr>
                  <p:cNvPr id="31" name="Rectangle 50">
                    <a:extLst>
                      <a:ext uri="{FF2B5EF4-FFF2-40B4-BE49-F238E27FC236}">
                        <a16:creationId xmlns:a16="http://schemas.microsoft.com/office/drawing/2014/main" id="{712E75B5-DD91-4686-95DB-16520B6D8000}"/>
                      </a:ext>
                    </a:extLst>
                  </p:cNvPr>
                  <p:cNvSpPr>
                    <a:spLocks noChangeArrowheads="1"/>
                  </p:cNvSpPr>
                  <p:nvPr/>
                </p:nvSpPr>
                <p:spPr bwMode="auto">
                  <a:xfrm>
                    <a:off x="2822367" y="1709001"/>
                    <a:ext cx="53545" cy="107123"/>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32" name="Rectangle 51">
                    <a:extLst>
                      <a:ext uri="{FF2B5EF4-FFF2-40B4-BE49-F238E27FC236}">
                        <a16:creationId xmlns:a16="http://schemas.microsoft.com/office/drawing/2014/main" id="{28DF4688-1F10-435A-9D4D-30A668E3C420}"/>
                      </a:ext>
                    </a:extLst>
                  </p:cNvPr>
                  <p:cNvSpPr>
                    <a:spLocks noChangeArrowheads="1"/>
                  </p:cNvSpPr>
                  <p:nvPr/>
                </p:nvSpPr>
                <p:spPr bwMode="auto">
                  <a:xfrm>
                    <a:off x="2904453" y="1644659"/>
                    <a:ext cx="53545" cy="171465"/>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33" name="Rectangle 48">
                    <a:extLst>
                      <a:ext uri="{FF2B5EF4-FFF2-40B4-BE49-F238E27FC236}">
                        <a16:creationId xmlns:a16="http://schemas.microsoft.com/office/drawing/2014/main" id="{EB6E59F3-D884-40A4-BA0F-D115B257802B}"/>
                      </a:ext>
                    </a:extLst>
                  </p:cNvPr>
                  <p:cNvSpPr>
                    <a:spLocks noChangeArrowheads="1"/>
                  </p:cNvSpPr>
                  <p:nvPr/>
                </p:nvSpPr>
                <p:spPr bwMode="auto">
                  <a:xfrm>
                    <a:off x="2986538" y="1674484"/>
                    <a:ext cx="53545" cy="141640"/>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algn="ctr" defTabSz="914400"/>
                    <a:endParaRPr lang="en-US" kern="0">
                      <a:solidFill>
                        <a:prstClr val="white"/>
                      </a:solidFill>
                      <a:latin typeface="Arial"/>
                    </a:endParaRPr>
                  </a:p>
                </p:txBody>
              </p:sp>
              <p:sp>
                <p:nvSpPr>
                  <p:cNvPr id="34" name="Rectangle 49">
                    <a:extLst>
                      <a:ext uri="{FF2B5EF4-FFF2-40B4-BE49-F238E27FC236}">
                        <a16:creationId xmlns:a16="http://schemas.microsoft.com/office/drawing/2014/main" id="{C8050767-6E1A-4FA4-AE12-1D2E5472D9D7}"/>
                      </a:ext>
                    </a:extLst>
                  </p:cNvPr>
                  <p:cNvSpPr>
                    <a:spLocks noChangeArrowheads="1"/>
                  </p:cNvSpPr>
                  <p:nvPr/>
                </p:nvSpPr>
                <p:spPr bwMode="auto">
                  <a:xfrm>
                    <a:off x="3068624" y="1570655"/>
                    <a:ext cx="53545" cy="245469"/>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35" name="Rectangle 50">
                    <a:extLst>
                      <a:ext uri="{FF2B5EF4-FFF2-40B4-BE49-F238E27FC236}">
                        <a16:creationId xmlns:a16="http://schemas.microsoft.com/office/drawing/2014/main" id="{81D8D842-10EE-42B1-8A8C-F3B57C2A98FC}"/>
                      </a:ext>
                    </a:extLst>
                  </p:cNvPr>
                  <p:cNvSpPr>
                    <a:spLocks noChangeArrowheads="1"/>
                  </p:cNvSpPr>
                  <p:nvPr/>
                </p:nvSpPr>
                <p:spPr bwMode="auto">
                  <a:xfrm>
                    <a:off x="3150709"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grpSp>
            <p:sp>
              <p:nvSpPr>
                <p:cNvPr id="22" name="Oval 21">
                  <a:extLst>
                    <a:ext uri="{FF2B5EF4-FFF2-40B4-BE49-F238E27FC236}">
                      <a16:creationId xmlns:a16="http://schemas.microsoft.com/office/drawing/2014/main" id="{5779ED84-C32A-4264-962F-E191D5608054}"/>
                    </a:ext>
                  </a:extLst>
                </p:cNvPr>
                <p:cNvSpPr/>
                <p:nvPr/>
              </p:nvSpPr>
              <p:spPr>
                <a:xfrm>
                  <a:off x="4321236" y="2093119"/>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17CE99F-EE1A-4EFE-8B9A-F88B0C015721}"/>
                    </a:ext>
                  </a:extLst>
                </p:cNvPr>
                <p:cNvSpPr/>
                <p:nvPr/>
              </p:nvSpPr>
              <p:spPr>
                <a:xfrm>
                  <a:off x="4623354" y="1903651"/>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C0D7BF5-C3E7-4686-B666-BFF8A52D6BBB}"/>
                    </a:ext>
                  </a:extLst>
                </p:cNvPr>
                <p:cNvSpPr/>
                <p:nvPr/>
              </p:nvSpPr>
              <p:spPr>
                <a:xfrm>
                  <a:off x="4421249" y="2007395"/>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B449D093-E7CF-4C6A-97C3-03C054211F3F}"/>
                    </a:ext>
                  </a:extLst>
                </p:cNvPr>
                <p:cNvSpPr/>
                <p:nvPr/>
              </p:nvSpPr>
              <p:spPr>
                <a:xfrm>
                  <a:off x="4523676" y="2060294"/>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AAF2890-E6B9-4EE3-B294-4EC82ABA5A35}"/>
                    </a:ext>
                  </a:extLst>
                </p:cNvPr>
                <p:cNvSpPr/>
                <p:nvPr/>
              </p:nvSpPr>
              <p:spPr>
                <a:xfrm>
                  <a:off x="4726049" y="2052638"/>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9EA132A-400D-4F48-97A4-5A0CD84C43F0}"/>
                    </a:ext>
                  </a:extLst>
                </p:cNvPr>
                <p:cNvCxnSpPr>
                  <a:cxnSpLocks/>
                </p:cNvCxnSpPr>
                <p:nvPr/>
              </p:nvCxnSpPr>
              <p:spPr>
                <a:xfrm flipV="1">
                  <a:off x="4348163" y="2035969"/>
                  <a:ext cx="102393" cy="8572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0DE73147-C7BD-4AE5-B9E9-066DC44CA689}"/>
                    </a:ext>
                  </a:extLst>
                </p:cNvPr>
                <p:cNvCxnSpPr>
                  <a:cxnSpLocks/>
                </p:cNvCxnSpPr>
                <p:nvPr/>
              </p:nvCxnSpPr>
              <p:spPr>
                <a:xfrm>
                  <a:off x="4448175" y="2038350"/>
                  <a:ext cx="107156" cy="5715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C2868AED-7E9B-4AE6-9CF2-0E85D4BA16E1}"/>
                    </a:ext>
                  </a:extLst>
                </p:cNvPr>
                <p:cNvCxnSpPr>
                  <a:cxnSpLocks/>
                </p:cNvCxnSpPr>
                <p:nvPr/>
              </p:nvCxnSpPr>
              <p:spPr>
                <a:xfrm flipV="1">
                  <a:off x="4552950" y="1926431"/>
                  <a:ext cx="104775" cy="161927"/>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578FE11A-4F8E-4568-806F-1BFF3C1B1179}"/>
                    </a:ext>
                  </a:extLst>
                </p:cNvPr>
                <p:cNvCxnSpPr>
                  <a:cxnSpLocks/>
                </p:cNvCxnSpPr>
                <p:nvPr/>
              </p:nvCxnSpPr>
              <p:spPr>
                <a:xfrm flipH="1" flipV="1">
                  <a:off x="4669631" y="1924050"/>
                  <a:ext cx="90488" cy="154784"/>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sp>
            <p:nvSpPr>
              <p:cNvPr id="17" name="Freeform: Shape 16">
                <a:extLst>
                  <a:ext uri="{FF2B5EF4-FFF2-40B4-BE49-F238E27FC236}">
                    <a16:creationId xmlns:a16="http://schemas.microsoft.com/office/drawing/2014/main" id="{7BA66440-FB79-4D17-A3C6-D95788D3C65A}"/>
                  </a:ext>
                </a:extLst>
              </p:cNvPr>
              <p:cNvSpPr/>
              <p:nvPr/>
            </p:nvSpPr>
            <p:spPr>
              <a:xfrm>
                <a:off x="375256" y="1195791"/>
                <a:ext cx="822951" cy="577413"/>
              </a:xfrm>
              <a:custGeom>
                <a:avLst/>
                <a:gdLst>
                  <a:gd name="connsiteX0" fmla="*/ 0 w 822951"/>
                  <a:gd name="connsiteY0" fmla="*/ 0 h 577413"/>
                  <a:gd name="connsiteX1" fmla="*/ 822951 w 822951"/>
                  <a:gd name="connsiteY1" fmla="*/ 0 h 577413"/>
                  <a:gd name="connsiteX2" fmla="*/ 822951 w 822951"/>
                  <a:gd name="connsiteY2" fmla="*/ 577413 h 577413"/>
                  <a:gd name="connsiteX3" fmla="*/ 0 w 822951"/>
                  <a:gd name="connsiteY3" fmla="*/ 577413 h 577413"/>
                  <a:gd name="connsiteX4" fmla="*/ 0 w 822951"/>
                  <a:gd name="connsiteY4" fmla="*/ 0 h 577413"/>
                  <a:gd name="connsiteX5" fmla="*/ 289484 w 822951"/>
                  <a:gd name="connsiteY5" fmla="*/ 34687 h 577413"/>
                  <a:gd name="connsiteX6" fmla="*/ 31118 w 822951"/>
                  <a:gd name="connsiteY6" fmla="*/ 293053 h 577413"/>
                  <a:gd name="connsiteX7" fmla="*/ 289484 w 822951"/>
                  <a:gd name="connsiteY7" fmla="*/ 551419 h 577413"/>
                  <a:gd name="connsiteX8" fmla="*/ 547850 w 822951"/>
                  <a:gd name="connsiteY8" fmla="*/ 293053 h 577413"/>
                  <a:gd name="connsiteX9" fmla="*/ 289484 w 822951"/>
                  <a:gd name="connsiteY9" fmla="*/ 34687 h 57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51" h="577413">
                    <a:moveTo>
                      <a:pt x="0" y="0"/>
                    </a:moveTo>
                    <a:lnTo>
                      <a:pt x="822951" y="0"/>
                    </a:lnTo>
                    <a:lnTo>
                      <a:pt x="822951" y="577413"/>
                    </a:lnTo>
                    <a:lnTo>
                      <a:pt x="0" y="577413"/>
                    </a:lnTo>
                    <a:lnTo>
                      <a:pt x="0" y="0"/>
                    </a:lnTo>
                    <a:close/>
                    <a:moveTo>
                      <a:pt x="289484" y="34687"/>
                    </a:moveTo>
                    <a:cubicBezTo>
                      <a:pt x="146792" y="34687"/>
                      <a:pt x="31118" y="150361"/>
                      <a:pt x="31118" y="293053"/>
                    </a:cubicBezTo>
                    <a:cubicBezTo>
                      <a:pt x="31118" y="435745"/>
                      <a:pt x="146792" y="551419"/>
                      <a:pt x="289484" y="551419"/>
                    </a:cubicBezTo>
                    <a:cubicBezTo>
                      <a:pt x="432176" y="551419"/>
                      <a:pt x="547850" y="435745"/>
                      <a:pt x="547850" y="293053"/>
                    </a:cubicBezTo>
                    <a:cubicBezTo>
                      <a:pt x="547850" y="150361"/>
                      <a:pt x="432176" y="34687"/>
                      <a:pt x="289484" y="34687"/>
                    </a:cubicBezTo>
                    <a:close/>
                  </a:path>
                </a:pathLst>
              </a:custGeom>
              <a:solidFill>
                <a:srgbClr val="192850">
                  <a:alpha val="87000"/>
                </a:srgbClr>
              </a:solidFill>
              <a:ln>
                <a:noFill/>
              </a:ln>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8" name="Group 17">
                <a:extLst>
                  <a:ext uri="{FF2B5EF4-FFF2-40B4-BE49-F238E27FC236}">
                    <a16:creationId xmlns:a16="http://schemas.microsoft.com/office/drawing/2014/main" id="{484396EA-9E38-476F-BECE-90E322ACA550}"/>
                  </a:ext>
                </a:extLst>
              </p:cNvPr>
              <p:cNvGrpSpPr/>
              <p:nvPr/>
            </p:nvGrpSpPr>
            <p:grpSpPr>
              <a:xfrm>
                <a:off x="198401" y="1234094"/>
                <a:ext cx="721060" cy="659392"/>
                <a:chOff x="3936665" y="1931194"/>
                <a:chExt cx="721060" cy="659392"/>
              </a:xfrm>
            </p:grpSpPr>
            <p:sp>
              <p:nvSpPr>
                <p:cNvPr id="19" name="Oval 18">
                  <a:extLst>
                    <a:ext uri="{FF2B5EF4-FFF2-40B4-BE49-F238E27FC236}">
                      <a16:creationId xmlns:a16="http://schemas.microsoft.com/office/drawing/2014/main" id="{A1AC41CD-499B-4997-BF10-96EC431678A3}"/>
                    </a:ext>
                  </a:extLst>
                </p:cNvPr>
                <p:cNvSpPr/>
                <p:nvPr/>
              </p:nvSpPr>
              <p:spPr>
                <a:xfrm>
                  <a:off x="4140994" y="1931194"/>
                  <a:ext cx="516731" cy="516731"/>
                </a:xfrm>
                <a:prstGeom prst="ellips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20" name="Straight Connector 19">
                  <a:extLst>
                    <a:ext uri="{FF2B5EF4-FFF2-40B4-BE49-F238E27FC236}">
                      <a16:creationId xmlns:a16="http://schemas.microsoft.com/office/drawing/2014/main" id="{3094C2E2-E76C-450C-BA79-53CE7AA3BE4A}"/>
                    </a:ext>
                  </a:extLst>
                </p:cNvPr>
                <p:cNvCxnSpPr>
                  <a:cxnSpLocks/>
                  <a:stCxn id="19" idx="3"/>
                </p:cNvCxnSpPr>
                <p:nvPr/>
              </p:nvCxnSpPr>
              <p:spPr>
                <a:xfrm flipH="1">
                  <a:off x="3936665" y="2372251"/>
                  <a:ext cx="280003" cy="21833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grpSp>
        <p:grpSp>
          <p:nvGrpSpPr>
            <p:cNvPr id="36" name="Group 35">
              <a:extLst>
                <a:ext uri="{FF2B5EF4-FFF2-40B4-BE49-F238E27FC236}">
                  <a16:creationId xmlns:a16="http://schemas.microsoft.com/office/drawing/2014/main" id="{A180C178-8810-492C-BFAB-19C174E06944}"/>
                </a:ext>
              </a:extLst>
            </p:cNvPr>
            <p:cNvGrpSpPr/>
            <p:nvPr/>
          </p:nvGrpSpPr>
          <p:grpSpPr>
            <a:xfrm>
              <a:off x="4266767" y="1728195"/>
              <a:ext cx="1012988" cy="679372"/>
              <a:chOff x="775413" y="1645277"/>
              <a:chExt cx="1172767" cy="786529"/>
            </a:xfrm>
          </p:grpSpPr>
          <p:sp>
            <p:nvSpPr>
              <p:cNvPr id="37" name="Freeform: Shape 36">
                <a:extLst>
                  <a:ext uri="{FF2B5EF4-FFF2-40B4-BE49-F238E27FC236}">
                    <a16:creationId xmlns:a16="http://schemas.microsoft.com/office/drawing/2014/main" id="{D54A07D4-941D-4145-AA83-42585C7C6CCB}"/>
                  </a:ext>
                </a:extLst>
              </p:cNvPr>
              <p:cNvSpPr/>
              <p:nvPr/>
            </p:nvSpPr>
            <p:spPr>
              <a:xfrm>
                <a:off x="1165498" y="1819004"/>
                <a:ext cx="396603" cy="519973"/>
              </a:xfrm>
              <a:custGeom>
                <a:avLst/>
                <a:gdLst>
                  <a:gd name="connsiteX0" fmla="*/ 363 w 396603"/>
                  <a:gd name="connsiteY0" fmla="*/ 0 h 519973"/>
                  <a:gd name="connsiteX1" fmla="*/ 396603 w 396603"/>
                  <a:gd name="connsiteY1" fmla="*/ 0 h 519973"/>
                  <a:gd name="connsiteX2" fmla="*/ 396603 w 396603"/>
                  <a:gd name="connsiteY2" fmla="*/ 478430 h 519973"/>
                  <a:gd name="connsiteX3" fmla="*/ 395568 w 396603"/>
                  <a:gd name="connsiteY3" fmla="*/ 478430 h 519973"/>
                  <a:gd name="connsiteX4" fmla="*/ 392573 w 396603"/>
                  <a:gd name="connsiteY4" fmla="*/ 484992 h 519973"/>
                  <a:gd name="connsiteX5" fmla="*/ 198301 w 396603"/>
                  <a:gd name="connsiteY5" fmla="*/ 519973 h 519973"/>
                  <a:gd name="connsiteX6" fmla="*/ 4029 w 396603"/>
                  <a:gd name="connsiteY6" fmla="*/ 484992 h 519973"/>
                  <a:gd name="connsiteX7" fmla="*/ 1034 w 396603"/>
                  <a:gd name="connsiteY7" fmla="*/ 478430 h 519973"/>
                  <a:gd name="connsiteX8" fmla="*/ 363 w 396603"/>
                  <a:gd name="connsiteY8" fmla="*/ 478430 h 519973"/>
                  <a:gd name="connsiteX9" fmla="*/ 363 w 396603"/>
                  <a:gd name="connsiteY9" fmla="*/ 476959 h 519973"/>
                  <a:gd name="connsiteX10" fmla="*/ 0 w 396603"/>
                  <a:gd name="connsiteY10" fmla="*/ 476163 h 519973"/>
                  <a:gd name="connsiteX11" fmla="*/ 363 w 396603"/>
                  <a:gd name="connsiteY11" fmla="*/ 475368 h 51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603" h="519973">
                    <a:moveTo>
                      <a:pt x="363" y="0"/>
                    </a:moveTo>
                    <a:lnTo>
                      <a:pt x="396603" y="0"/>
                    </a:lnTo>
                    <a:lnTo>
                      <a:pt x="396603" y="478430"/>
                    </a:lnTo>
                    <a:lnTo>
                      <a:pt x="395568" y="478430"/>
                    </a:lnTo>
                    <a:lnTo>
                      <a:pt x="392573" y="484992"/>
                    </a:lnTo>
                    <a:cubicBezTo>
                      <a:pt x="374083" y="504956"/>
                      <a:pt x="294130" y="519973"/>
                      <a:pt x="198301" y="519973"/>
                    </a:cubicBezTo>
                    <a:cubicBezTo>
                      <a:pt x="102472" y="519973"/>
                      <a:pt x="22520" y="504956"/>
                      <a:pt x="4029" y="484992"/>
                    </a:cubicBezTo>
                    <a:lnTo>
                      <a:pt x="1034" y="478430"/>
                    </a:lnTo>
                    <a:lnTo>
                      <a:pt x="363" y="478430"/>
                    </a:lnTo>
                    <a:lnTo>
                      <a:pt x="363" y="476959"/>
                    </a:lnTo>
                    <a:lnTo>
                      <a:pt x="0" y="476163"/>
                    </a:lnTo>
                    <a:lnTo>
                      <a:pt x="363" y="475368"/>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 name="Oval 37">
                <a:extLst>
                  <a:ext uri="{FF2B5EF4-FFF2-40B4-BE49-F238E27FC236}">
                    <a16:creationId xmlns:a16="http://schemas.microsoft.com/office/drawing/2014/main" id="{CCBB61EA-AAC7-4B84-94AF-FDD1AB4B0673}"/>
                  </a:ext>
                </a:extLst>
              </p:cNvPr>
              <p:cNvSpPr/>
              <p:nvPr/>
            </p:nvSpPr>
            <p:spPr>
              <a:xfrm>
                <a:off x="1165860" y="1755331"/>
                <a:ext cx="396239" cy="115924"/>
              </a:xfrm>
              <a:prstGeom prst="ellipse">
                <a:avLst/>
              </a:prstGeom>
              <a:solidFill>
                <a:srgbClr val="192850"/>
              </a:solid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 name="Rectangle: Rounded Corners 38">
                <a:extLst>
                  <a:ext uri="{FF2B5EF4-FFF2-40B4-BE49-F238E27FC236}">
                    <a16:creationId xmlns:a16="http://schemas.microsoft.com/office/drawing/2014/main" id="{C0B99638-B914-46C0-99EE-93C2F0DBCB24}"/>
                  </a:ext>
                </a:extLst>
              </p:cNvPr>
              <p:cNvSpPr/>
              <p:nvPr/>
            </p:nvSpPr>
            <p:spPr>
              <a:xfrm>
                <a:off x="1798350" y="1645277"/>
                <a:ext cx="149830" cy="212080"/>
              </a:xfrm>
              <a:prstGeom prst="round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algn="ctr" defTabSz="914400"/>
                <a:endParaRPr lang="en-US" kern="0" dirty="0">
                  <a:solidFill>
                    <a:prstClr val="white"/>
                  </a:solidFill>
                  <a:latin typeface="Arial"/>
                </a:endParaRPr>
              </a:p>
            </p:txBody>
          </p:sp>
          <p:sp>
            <p:nvSpPr>
              <p:cNvPr id="40" name="Rectangle: Rounded Corners 39">
                <a:extLst>
                  <a:ext uri="{FF2B5EF4-FFF2-40B4-BE49-F238E27FC236}">
                    <a16:creationId xmlns:a16="http://schemas.microsoft.com/office/drawing/2014/main" id="{CED21999-DBC9-4781-B3AF-3DAD9DD57829}"/>
                  </a:ext>
                </a:extLst>
              </p:cNvPr>
              <p:cNvSpPr/>
              <p:nvPr/>
            </p:nvSpPr>
            <p:spPr>
              <a:xfrm>
                <a:off x="785971" y="1645277"/>
                <a:ext cx="149830" cy="212080"/>
              </a:xfrm>
              <a:prstGeom prst="round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algn="ctr" defTabSz="914400"/>
                <a:endParaRPr lang="en-US" kern="0" dirty="0">
                  <a:solidFill>
                    <a:prstClr val="white"/>
                  </a:solidFill>
                  <a:latin typeface="Arial"/>
                </a:endParaRPr>
              </a:p>
            </p:txBody>
          </p:sp>
          <p:sp>
            <p:nvSpPr>
              <p:cNvPr id="41" name="Rectangle: Rounded Corners 40">
                <a:extLst>
                  <a:ext uri="{FF2B5EF4-FFF2-40B4-BE49-F238E27FC236}">
                    <a16:creationId xmlns:a16="http://schemas.microsoft.com/office/drawing/2014/main" id="{ECC9046B-A2AD-48F9-9366-CD6B8A05E529}"/>
                  </a:ext>
                </a:extLst>
              </p:cNvPr>
              <p:cNvSpPr/>
              <p:nvPr/>
            </p:nvSpPr>
            <p:spPr>
              <a:xfrm>
                <a:off x="1681510" y="1934024"/>
                <a:ext cx="149830" cy="212080"/>
              </a:xfrm>
              <a:prstGeom prst="roundRect">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solidFill>
                    <a:schemeClr val="tx1"/>
                  </a:solidFill>
                </a:endParaRPr>
              </a:p>
            </p:txBody>
          </p:sp>
          <p:sp>
            <p:nvSpPr>
              <p:cNvPr id="42" name="Rectangle: Rounded Corners 41">
                <a:extLst>
                  <a:ext uri="{FF2B5EF4-FFF2-40B4-BE49-F238E27FC236}">
                    <a16:creationId xmlns:a16="http://schemas.microsoft.com/office/drawing/2014/main" id="{F8D2098C-FB28-4A47-B673-96AA07853CCB}"/>
                  </a:ext>
                </a:extLst>
              </p:cNvPr>
              <p:cNvSpPr/>
              <p:nvPr/>
            </p:nvSpPr>
            <p:spPr>
              <a:xfrm>
                <a:off x="1793474" y="2219726"/>
                <a:ext cx="149830" cy="212080"/>
              </a:xfrm>
              <a:prstGeom prst="round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algn="ctr" defTabSz="914400"/>
                <a:endParaRPr lang="en-US" kern="0" dirty="0">
                  <a:solidFill>
                    <a:prstClr val="white"/>
                  </a:solidFill>
                  <a:latin typeface="Arial"/>
                </a:endParaRPr>
              </a:p>
            </p:txBody>
          </p:sp>
          <p:sp>
            <p:nvSpPr>
              <p:cNvPr id="43" name="Rectangle: Rounded Corners 42">
                <a:extLst>
                  <a:ext uri="{FF2B5EF4-FFF2-40B4-BE49-F238E27FC236}">
                    <a16:creationId xmlns:a16="http://schemas.microsoft.com/office/drawing/2014/main" id="{5A2BE3DA-69FD-46E7-A87F-194C985EA44A}"/>
                  </a:ext>
                </a:extLst>
              </p:cNvPr>
              <p:cNvSpPr/>
              <p:nvPr/>
            </p:nvSpPr>
            <p:spPr>
              <a:xfrm>
                <a:off x="883748" y="1934024"/>
                <a:ext cx="149830" cy="212080"/>
              </a:xfrm>
              <a:prstGeom prst="roundRect">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solidFill>
                    <a:schemeClr val="tx1"/>
                  </a:solidFill>
                </a:endParaRPr>
              </a:p>
            </p:txBody>
          </p:sp>
          <p:sp>
            <p:nvSpPr>
              <p:cNvPr id="44" name="Rectangle: Rounded Corners 43">
                <a:extLst>
                  <a:ext uri="{FF2B5EF4-FFF2-40B4-BE49-F238E27FC236}">
                    <a16:creationId xmlns:a16="http://schemas.microsoft.com/office/drawing/2014/main" id="{73D3AA7B-3974-4A38-8E74-2E292A306319}"/>
                  </a:ext>
                </a:extLst>
              </p:cNvPr>
              <p:cNvSpPr/>
              <p:nvPr/>
            </p:nvSpPr>
            <p:spPr>
              <a:xfrm>
                <a:off x="775413" y="2219726"/>
                <a:ext cx="149830" cy="212080"/>
              </a:xfrm>
              <a:prstGeom prst="roundRect">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solidFill>
                    <a:schemeClr val="tx1"/>
                  </a:solidFill>
                </a:endParaRPr>
              </a:p>
            </p:txBody>
          </p:sp>
          <p:cxnSp>
            <p:nvCxnSpPr>
              <p:cNvPr id="45" name="Straight Connector 44">
                <a:extLst>
                  <a:ext uri="{FF2B5EF4-FFF2-40B4-BE49-F238E27FC236}">
                    <a16:creationId xmlns:a16="http://schemas.microsoft.com/office/drawing/2014/main" id="{5CE9A890-B192-4750-A173-795736D8F11C}"/>
                  </a:ext>
                </a:extLst>
              </p:cNvPr>
              <p:cNvCxnSpPr>
                <a:stCxn id="38" idx="6"/>
                <a:endCxn id="39" idx="1"/>
              </p:cNvCxnSpPr>
              <p:nvPr/>
            </p:nvCxnSpPr>
            <p:spPr>
              <a:xfrm flipV="1">
                <a:off x="1562099" y="1751317"/>
                <a:ext cx="236251" cy="6197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46" name="Straight Connector 45">
                <a:extLst>
                  <a:ext uri="{FF2B5EF4-FFF2-40B4-BE49-F238E27FC236}">
                    <a16:creationId xmlns:a16="http://schemas.microsoft.com/office/drawing/2014/main" id="{F1DEAB00-CDEC-4E3B-97F4-8BCC3CE25694}"/>
                  </a:ext>
                </a:extLst>
              </p:cNvPr>
              <p:cNvCxnSpPr>
                <a:cxnSpLocks/>
              </p:cNvCxnSpPr>
              <p:nvPr/>
            </p:nvCxnSpPr>
            <p:spPr>
              <a:xfrm>
                <a:off x="1033578" y="2042679"/>
                <a:ext cx="128700" cy="523"/>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47" name="Straight Connector 46">
                <a:extLst>
                  <a:ext uri="{FF2B5EF4-FFF2-40B4-BE49-F238E27FC236}">
                    <a16:creationId xmlns:a16="http://schemas.microsoft.com/office/drawing/2014/main" id="{5317C0AD-558D-41D5-9701-C2792368790F}"/>
                  </a:ext>
                </a:extLst>
              </p:cNvPr>
              <p:cNvCxnSpPr/>
              <p:nvPr/>
            </p:nvCxnSpPr>
            <p:spPr>
              <a:xfrm flipH="1">
                <a:off x="1562100" y="2040064"/>
                <a:ext cx="11941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7E4D0D67-FEB1-4A43-9C5B-C728530FC559}"/>
                  </a:ext>
                </a:extLst>
              </p:cNvPr>
              <p:cNvCxnSpPr>
                <a:stCxn id="42" idx="1"/>
              </p:cNvCxnSpPr>
              <p:nvPr/>
            </p:nvCxnSpPr>
            <p:spPr>
              <a:xfrm flipH="1" flipV="1">
                <a:off x="1562100" y="2297434"/>
                <a:ext cx="231374" cy="283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49" name="Straight Connector 48">
                <a:extLst>
                  <a:ext uri="{FF2B5EF4-FFF2-40B4-BE49-F238E27FC236}">
                    <a16:creationId xmlns:a16="http://schemas.microsoft.com/office/drawing/2014/main" id="{43E8F650-DB12-4291-BFD0-753F63F09A52}"/>
                  </a:ext>
                </a:extLst>
              </p:cNvPr>
              <p:cNvCxnSpPr>
                <a:stCxn id="44" idx="3"/>
                <a:endCxn id="37" idx="11"/>
              </p:cNvCxnSpPr>
              <p:nvPr/>
            </p:nvCxnSpPr>
            <p:spPr>
              <a:xfrm flipV="1">
                <a:off x="925243" y="2294372"/>
                <a:ext cx="240618" cy="31394"/>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50" name="Straight Connector 49">
                <a:extLst>
                  <a:ext uri="{FF2B5EF4-FFF2-40B4-BE49-F238E27FC236}">
                    <a16:creationId xmlns:a16="http://schemas.microsoft.com/office/drawing/2014/main" id="{A11AE02A-A02A-4D36-A22A-221B0A6C63D2}"/>
                  </a:ext>
                </a:extLst>
              </p:cNvPr>
              <p:cNvCxnSpPr>
                <a:stCxn id="40" idx="3"/>
                <a:endCxn id="38" idx="2"/>
              </p:cNvCxnSpPr>
              <p:nvPr/>
            </p:nvCxnSpPr>
            <p:spPr>
              <a:xfrm>
                <a:off x="935801" y="1751317"/>
                <a:ext cx="230059" cy="6197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28119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2.77778E-6 1.23457E-6 L -0.03681 1.23457E-6 " pathEditMode="relative" rAng="0" ptsTypes="AA">
                                      <p:cBhvr>
                                        <p:cTn id="9" dur="500" spd="-100000" fill="hold"/>
                                        <p:tgtEl>
                                          <p:spTgt spid="3"/>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0"/>
                                  </p:stCondLst>
                                  <p:childTnLst>
                                    <p:animMotion origin="layout" path="M -3.33333E-6 -2.96296E-6 L -0.0368 -2.96296E-6 " pathEditMode="relative" rAng="0" ptsTypes="AA">
                                      <p:cBhvr>
                                        <p:cTn id="14" dur="500" spd="-100000" fill="hold"/>
                                        <p:tgtEl>
                                          <p:spTgt spid="4"/>
                                        </p:tgtEl>
                                        <p:attrNameLst>
                                          <p:attrName>ppt_x</p:attrName>
                                          <p:attrName>ppt_y</p:attrName>
                                        </p:attrNameLst>
                                      </p:cBhvr>
                                      <p:rCtr x="-1840" y="0"/>
                                    </p:animMotion>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0"/>
                                  </p:stCondLst>
                                  <p:childTnLst>
                                    <p:animMotion origin="layout" path="M -2.77778E-6 4.44444E-6 L -0.0368 4.44444E-6 " pathEditMode="relative" rAng="0" ptsTypes="AA">
                                      <p:cBhvr>
                                        <p:cTn id="19" dur="500" spd="-100000" fill="hold"/>
                                        <p:tgtEl>
                                          <p:spTgt spid="5"/>
                                        </p:tgtEl>
                                        <p:attrNameLst>
                                          <p:attrName>ppt_x</p:attrName>
                                          <p:attrName>ppt_y</p:attrName>
                                        </p:attrNameLst>
                                      </p:cBhvr>
                                      <p:rCtr x="-1840" y="0"/>
                                    </p:animMotion>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42" presetClass="path" presetSubtype="0" decel="100000" fill="hold" nodeType="withEffect">
                                  <p:stCondLst>
                                    <p:cond delay="0"/>
                                  </p:stCondLst>
                                  <p:childTnLst>
                                    <p:animMotion origin="layout" path="M -5.55556E-7 -9.87654E-7 L -0.0368 -9.87654E-7 " pathEditMode="relative" rAng="0" ptsTypes="AA">
                                      <p:cBhvr>
                                        <p:cTn id="24" dur="500" spd="-100000" fill="hold"/>
                                        <p:tgtEl>
                                          <p:spTgt spid="51"/>
                                        </p:tgtEl>
                                        <p:attrNameLst>
                                          <p:attrName>ppt_x</p:attrName>
                                          <p:attrName>ppt_y</p:attrName>
                                        </p:attrNameLst>
                                      </p:cBhvr>
                                      <p:rCtr x="-1840" y="0"/>
                                    </p:animMotion>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42" presetClass="path" presetSubtype="0" decel="100000" fill="hold" grpId="1" nodeType="withEffect">
                                  <p:stCondLst>
                                    <p:cond delay="0"/>
                                  </p:stCondLst>
                                  <p:childTnLst>
                                    <p:animMotion origin="layout" path="M 4.02349E-6 -4.07626E-6 L 0.03676 -4.07626E-6 " pathEditMode="relative" rAng="0" ptsTypes="AA">
                                      <p:cBhvr>
                                        <p:cTn id="29" dur="500" spd="-100000" fill="hold"/>
                                        <p:tgtEl>
                                          <p:spTgt spid="2"/>
                                        </p:tgtEl>
                                        <p:attrNameLst>
                                          <p:attrName>ppt_x</p:attrName>
                                          <p:attrName>ppt_y</p:attrName>
                                        </p:attrNameLst>
                                      </p:cBhvr>
                                      <p:rCtr x="18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100A-91D4-4BE3-AF23-063B62448B4E}"/>
              </a:ext>
            </a:extLst>
          </p:cNvPr>
          <p:cNvSpPr>
            <a:spLocks noGrp="1"/>
          </p:cNvSpPr>
          <p:nvPr>
            <p:ph type="title"/>
          </p:nvPr>
        </p:nvSpPr>
        <p:spPr/>
        <p:txBody>
          <a:bodyPr/>
          <a:lstStyle/>
          <a:p>
            <a:r>
              <a:rPr lang="en-US" dirty="0"/>
              <a:t>AWS Lambda</a:t>
            </a:r>
          </a:p>
        </p:txBody>
      </p:sp>
      <p:grpSp>
        <p:nvGrpSpPr>
          <p:cNvPr id="84" name="Group 83">
            <a:extLst>
              <a:ext uri="{FF2B5EF4-FFF2-40B4-BE49-F238E27FC236}">
                <a16:creationId xmlns:a16="http://schemas.microsoft.com/office/drawing/2014/main" id="{E39B8409-2B59-4C01-B7B6-9D6D2B42BD44}"/>
              </a:ext>
            </a:extLst>
          </p:cNvPr>
          <p:cNvGrpSpPr/>
          <p:nvPr/>
        </p:nvGrpSpPr>
        <p:grpSpPr>
          <a:xfrm>
            <a:off x="491469" y="1129663"/>
            <a:ext cx="8011619" cy="3253283"/>
            <a:chOff x="491469" y="1129663"/>
            <a:chExt cx="8011619" cy="3253283"/>
          </a:xfrm>
        </p:grpSpPr>
        <p:sp>
          <p:nvSpPr>
            <p:cNvPr id="3" name="Content Placeholder 2">
              <a:extLst>
                <a:ext uri="{FF2B5EF4-FFF2-40B4-BE49-F238E27FC236}">
                  <a16:creationId xmlns:a16="http://schemas.microsoft.com/office/drawing/2014/main" id="{3374A511-EDA8-4087-92C9-0C218F8A8937}"/>
                </a:ext>
              </a:extLst>
            </p:cNvPr>
            <p:cNvSpPr txBox="1">
              <a:spLocks/>
            </p:cNvSpPr>
            <p:nvPr/>
          </p:nvSpPr>
          <p:spPr>
            <a:xfrm>
              <a:off x="1638360" y="1146607"/>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Bring your </a:t>
              </a:r>
              <a:r>
                <a:rPr lang="en-US" sz="1800" b="1">
                  <a:solidFill>
                    <a:srgbClr val="FF9600"/>
                  </a:solidFill>
                  <a:latin typeface="Amazon Ember" panose="020B0603020204020204" pitchFamily="34" charset="0"/>
                  <a:ea typeface="Amazon Ember" panose="020B0603020204020204" pitchFamily="34" charset="0"/>
                  <a:cs typeface="Amazon Ember" panose="020B0603020204020204" pitchFamily="34" charset="0"/>
                </a:rPr>
                <a:t>own code</a:t>
              </a:r>
              <a:endParaRPr lang="en-US" sz="1800" b="1" dirty="0">
                <a:solidFill>
                  <a:srgbClr val="FF9600"/>
                </a:solidFill>
                <a:ea typeface="Amazon Ember" panose="020B0603020204020204" pitchFamily="34" charset="0"/>
                <a:cs typeface="Amazon Ember" panose="020B0603020204020204" pitchFamily="34" charset="0"/>
              </a:endParaRP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Node.js, Java, Python,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 Go</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Bring your own libraries (even </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native ones</a:t>
              </a: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a:t>
              </a:r>
              <a:endParaRPr lang="en-US" sz="1600" dirty="0">
                <a:solidFill>
                  <a:srgbClr val="FFFFFF"/>
                </a:solidFill>
                <a:ea typeface="Amazon Ember" panose="020B0603020204020204" pitchFamily="34" charset="0"/>
                <a:cs typeface="Amazon Ember" panose="020B0603020204020204" pitchFamily="34" charset="0"/>
              </a:endParaRPr>
            </a:p>
          </p:txBody>
        </p:sp>
        <p:sp>
          <p:nvSpPr>
            <p:cNvPr id="4" name="Content Placeholder 2">
              <a:extLst>
                <a:ext uri="{FF2B5EF4-FFF2-40B4-BE49-F238E27FC236}">
                  <a16:creationId xmlns:a16="http://schemas.microsoft.com/office/drawing/2014/main" id="{3A0D74BF-47A9-4B04-B1F4-608702169B5C}"/>
                </a:ext>
              </a:extLst>
            </p:cNvPr>
            <p:cNvSpPr txBox="1">
              <a:spLocks/>
            </p:cNvSpPr>
            <p:nvPr/>
          </p:nvSpPr>
          <p:spPr>
            <a:xfrm>
              <a:off x="5774175" y="112966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a:solidFill>
                    <a:srgbClr val="FF9600"/>
                  </a:solidFill>
                  <a:latin typeface="Amazon Ember" panose="020B0603020204020204" pitchFamily="34" charset="0"/>
                  <a:ea typeface="Amazon Ember" panose="020B0603020204020204" pitchFamily="34" charset="0"/>
                  <a:cs typeface="Amazon Ember" panose="020B0603020204020204" pitchFamily="34" charset="0"/>
                </a:rPr>
                <a:t>Simple </a:t>
              </a: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resource model</a:t>
              </a:r>
            </a:p>
            <a:p>
              <a:pPr marL="174625" indent="-174625">
                <a:spcAft>
                  <a:spcPts val="600"/>
                </a:spcAft>
                <a:buFont typeface="Arial" panose="020B0604020202020204" pitchFamily="34" charset="0"/>
                <a:buChar char="•"/>
              </a:pP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Select</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power rating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from 128 MB to 3 GB</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CPU and network allocated proportionately</a:t>
              </a:r>
            </a:p>
          </p:txBody>
        </p:sp>
        <p:sp>
          <p:nvSpPr>
            <p:cNvPr id="5" name="Content Placeholder 2">
              <a:extLst>
                <a:ext uri="{FF2B5EF4-FFF2-40B4-BE49-F238E27FC236}">
                  <a16:creationId xmlns:a16="http://schemas.microsoft.com/office/drawing/2014/main" id="{9A281FC7-76FA-4D17-AA4D-C824063786FC}"/>
                </a:ext>
              </a:extLst>
            </p:cNvPr>
            <p:cNvSpPr txBox="1">
              <a:spLocks/>
            </p:cNvSpPr>
            <p:nvPr/>
          </p:nvSpPr>
          <p:spPr>
            <a:xfrm>
              <a:off x="1628632" y="301928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Flexible use</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Synchronous or asynchronous</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Integrated with other AWS services</a:t>
              </a:r>
            </a:p>
          </p:txBody>
        </p:sp>
        <p:sp>
          <p:nvSpPr>
            <p:cNvPr id="6" name="Content Placeholder 2">
              <a:extLst>
                <a:ext uri="{FF2B5EF4-FFF2-40B4-BE49-F238E27FC236}">
                  <a16:creationId xmlns:a16="http://schemas.microsoft.com/office/drawing/2014/main" id="{129473F9-1A59-42E3-BC4B-1FC9D82BB9BF}"/>
                </a:ext>
              </a:extLst>
            </p:cNvPr>
            <p:cNvSpPr txBox="1">
              <a:spLocks/>
            </p:cNvSpPr>
            <p:nvPr/>
          </p:nvSpPr>
          <p:spPr>
            <a:xfrm>
              <a:off x="5774175" y="3018646"/>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Flexible authorization</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Securely grant access to resources and VPCs</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Fine-grained control for invoking your functions</a:t>
              </a:r>
            </a:p>
          </p:txBody>
        </p:sp>
        <p:grpSp>
          <p:nvGrpSpPr>
            <p:cNvPr id="24" name="Group 23">
              <a:extLst>
                <a:ext uri="{FF2B5EF4-FFF2-40B4-BE49-F238E27FC236}">
                  <a16:creationId xmlns:a16="http://schemas.microsoft.com/office/drawing/2014/main" id="{428FB87D-960D-4B37-8EEF-2EEB4AC992A5}"/>
                </a:ext>
              </a:extLst>
            </p:cNvPr>
            <p:cNvGrpSpPr/>
            <p:nvPr/>
          </p:nvGrpSpPr>
          <p:grpSpPr>
            <a:xfrm>
              <a:off x="491469" y="1228877"/>
              <a:ext cx="1087974" cy="689497"/>
              <a:chOff x="346447" y="1155697"/>
              <a:chExt cx="844177" cy="534992"/>
            </a:xfrm>
          </p:grpSpPr>
          <p:sp>
            <p:nvSpPr>
              <p:cNvPr id="25" name="Rectangle 24">
                <a:extLst>
                  <a:ext uri="{FF2B5EF4-FFF2-40B4-BE49-F238E27FC236}">
                    <a16:creationId xmlns:a16="http://schemas.microsoft.com/office/drawing/2014/main" id="{3ADD2F5C-7252-41D5-9E24-B6EE1F42E580}"/>
                  </a:ext>
                </a:extLst>
              </p:cNvPr>
              <p:cNvSpPr/>
              <p:nvPr/>
            </p:nvSpPr>
            <p:spPr>
              <a:xfrm>
                <a:off x="748229" y="1155697"/>
                <a:ext cx="238585"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418D74A3-2046-4DC4-A317-18DD8A386112}"/>
                  </a:ext>
                </a:extLst>
              </p:cNvPr>
              <p:cNvSpPr/>
              <p:nvPr/>
            </p:nvSpPr>
            <p:spPr>
              <a:xfrm>
                <a:off x="748229" y="1277935"/>
                <a:ext cx="387627"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12D1C2D-EB59-4603-AB2C-B4D66191B064}"/>
                  </a:ext>
                </a:extLst>
              </p:cNvPr>
              <p:cNvSpPr/>
              <p:nvPr/>
            </p:nvSpPr>
            <p:spPr>
              <a:xfrm>
                <a:off x="748230" y="1522410"/>
                <a:ext cx="347146" cy="59099"/>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B4F0C9E-9DB8-44CA-8EDF-6F2664AA4BE3}"/>
                  </a:ext>
                </a:extLst>
              </p:cNvPr>
              <p:cNvSpPr/>
              <p:nvPr/>
            </p:nvSpPr>
            <p:spPr>
              <a:xfrm>
                <a:off x="748229" y="1400173"/>
                <a:ext cx="442395" cy="59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B1AC5FF3-D290-4124-BC69-96541BCC0078}"/>
                  </a:ext>
                </a:extLst>
              </p:cNvPr>
              <p:cNvGrpSpPr/>
              <p:nvPr/>
            </p:nvGrpSpPr>
            <p:grpSpPr>
              <a:xfrm flipH="1">
                <a:off x="346447" y="1155697"/>
                <a:ext cx="537380" cy="534992"/>
                <a:chOff x="2310050" y="1189033"/>
                <a:chExt cx="583556" cy="580963"/>
              </a:xfrm>
            </p:grpSpPr>
            <p:sp>
              <p:nvSpPr>
                <p:cNvPr id="32" name="Oval 31">
                  <a:extLst>
                    <a:ext uri="{FF2B5EF4-FFF2-40B4-BE49-F238E27FC236}">
                      <a16:creationId xmlns:a16="http://schemas.microsoft.com/office/drawing/2014/main" id="{947855FA-310C-4A7B-94CA-B854061BCB06}"/>
                    </a:ext>
                  </a:extLst>
                </p:cNvPr>
                <p:cNvSpPr/>
                <p:nvPr/>
              </p:nvSpPr>
              <p:spPr>
                <a:xfrm>
                  <a:off x="2310050" y="1189033"/>
                  <a:ext cx="462011" cy="462011"/>
                </a:xfrm>
                <a:prstGeom prst="ellipse">
                  <a:avLst/>
                </a:prstGeom>
                <a:solidFill>
                  <a:srgbClr val="192850"/>
                </a:solidFill>
                <a:ln w="19050" cap="rnd">
                  <a:solidFill>
                    <a:schemeClr val="bg1"/>
                  </a:solidFill>
                  <a:prstDash val="solid"/>
                  <a:round/>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dirty="0">
                    <a:solidFill>
                      <a:schemeClr val="tx1"/>
                    </a:solidFill>
                  </a:endParaRPr>
                </a:p>
              </p:txBody>
            </p:sp>
            <p:sp>
              <p:nvSpPr>
                <p:cNvPr id="33" name="Line 8">
                  <a:extLst>
                    <a:ext uri="{FF2B5EF4-FFF2-40B4-BE49-F238E27FC236}">
                      <a16:creationId xmlns:a16="http://schemas.microsoft.com/office/drawing/2014/main" id="{E786391E-7BEE-4419-B0E3-80F6B1A0AC94}"/>
                    </a:ext>
                  </a:extLst>
                </p:cNvPr>
                <p:cNvSpPr>
                  <a:spLocks noChangeShapeType="1"/>
                </p:cNvSpPr>
                <p:nvPr/>
              </p:nvSpPr>
              <p:spPr bwMode="auto">
                <a:xfrm>
                  <a:off x="2708705" y="1581226"/>
                  <a:ext cx="184901" cy="18877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Line 8">
                  <a:extLst>
                    <a:ext uri="{FF2B5EF4-FFF2-40B4-BE49-F238E27FC236}">
                      <a16:creationId xmlns:a16="http://schemas.microsoft.com/office/drawing/2014/main" id="{BDB1D3E8-7E8A-454A-B8DA-407DA8F9D1BF}"/>
                    </a:ext>
                  </a:extLst>
                </p:cNvPr>
                <p:cNvSpPr>
                  <a:spLocks noChangeShapeType="1"/>
                </p:cNvSpPr>
                <p:nvPr/>
              </p:nvSpPr>
              <p:spPr bwMode="auto">
                <a:xfrm>
                  <a:off x="2491493" y="1312296"/>
                  <a:ext cx="184901"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8">
                  <a:extLst>
                    <a:ext uri="{FF2B5EF4-FFF2-40B4-BE49-F238E27FC236}">
                      <a16:creationId xmlns:a16="http://schemas.microsoft.com/office/drawing/2014/main" id="{080188EA-D633-4753-A045-354D3566BB64}"/>
                    </a:ext>
                  </a:extLst>
                </p:cNvPr>
                <p:cNvSpPr>
                  <a:spLocks noChangeShapeType="1"/>
                </p:cNvSpPr>
                <p:nvPr/>
              </p:nvSpPr>
              <p:spPr bwMode="auto">
                <a:xfrm>
                  <a:off x="2400971" y="1364013"/>
                  <a:ext cx="275423"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8">
                  <a:extLst>
                    <a:ext uri="{FF2B5EF4-FFF2-40B4-BE49-F238E27FC236}">
                      <a16:creationId xmlns:a16="http://schemas.microsoft.com/office/drawing/2014/main" id="{A1AC9407-22E4-4C51-B930-8A72FCDB1B29}"/>
                    </a:ext>
                  </a:extLst>
                </p:cNvPr>
                <p:cNvSpPr>
                  <a:spLocks noChangeShapeType="1"/>
                </p:cNvSpPr>
                <p:nvPr/>
              </p:nvSpPr>
              <p:spPr bwMode="auto">
                <a:xfrm>
                  <a:off x="2452689" y="1418317"/>
                  <a:ext cx="223706"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8">
                  <a:extLst>
                    <a:ext uri="{FF2B5EF4-FFF2-40B4-BE49-F238E27FC236}">
                      <a16:creationId xmlns:a16="http://schemas.microsoft.com/office/drawing/2014/main" id="{C2A7BB2A-EC25-462A-9B60-03293A95545E}"/>
                    </a:ext>
                  </a:extLst>
                </p:cNvPr>
                <p:cNvSpPr>
                  <a:spLocks noChangeShapeType="1"/>
                </p:cNvSpPr>
                <p:nvPr/>
              </p:nvSpPr>
              <p:spPr bwMode="auto">
                <a:xfrm>
                  <a:off x="2512164" y="1477792"/>
                  <a:ext cx="164232"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8">
                  <a:extLst>
                    <a:ext uri="{FF2B5EF4-FFF2-40B4-BE49-F238E27FC236}">
                      <a16:creationId xmlns:a16="http://schemas.microsoft.com/office/drawing/2014/main" id="{BBBE30B8-5EF2-4B4F-B4D0-69FE1A7356A6}"/>
                    </a:ext>
                  </a:extLst>
                </p:cNvPr>
                <p:cNvSpPr>
                  <a:spLocks noChangeShapeType="1"/>
                </p:cNvSpPr>
                <p:nvPr/>
              </p:nvSpPr>
              <p:spPr bwMode="auto">
                <a:xfrm>
                  <a:off x="2393215" y="1532096"/>
                  <a:ext cx="283183"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Line 8">
                <a:extLst>
                  <a:ext uri="{FF2B5EF4-FFF2-40B4-BE49-F238E27FC236}">
                    <a16:creationId xmlns:a16="http://schemas.microsoft.com/office/drawing/2014/main" id="{13233A99-CF6F-48DC-8E1F-A7A5AF097C86}"/>
                  </a:ext>
                </a:extLst>
              </p:cNvPr>
              <p:cNvSpPr>
                <a:spLocks noChangeShapeType="1"/>
              </p:cNvSpPr>
              <p:nvPr/>
            </p:nvSpPr>
            <p:spPr bwMode="auto">
              <a:xfrm rot="5400000" flipH="1">
                <a:off x="571785" y="1620740"/>
                <a:ext cx="79181"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8">
                <a:extLst>
                  <a:ext uri="{FF2B5EF4-FFF2-40B4-BE49-F238E27FC236}">
                    <a16:creationId xmlns:a16="http://schemas.microsoft.com/office/drawing/2014/main" id="{5FE38351-39DC-423D-9AFB-750193E16C64}"/>
                  </a:ext>
                </a:extLst>
              </p:cNvPr>
              <p:cNvSpPr>
                <a:spLocks noChangeShapeType="1"/>
              </p:cNvSpPr>
              <p:nvPr/>
            </p:nvSpPr>
            <p:spPr bwMode="auto">
              <a:xfrm rot="10800000" flipH="1">
                <a:off x="614648" y="1661221"/>
                <a:ext cx="573596" cy="0"/>
              </a:xfrm>
              <a:prstGeom prst="lin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444C1642-8029-41E6-B114-00103F777398}"/>
                </a:ext>
              </a:extLst>
            </p:cNvPr>
            <p:cNvGrpSpPr/>
            <p:nvPr/>
          </p:nvGrpSpPr>
          <p:grpSpPr>
            <a:xfrm>
              <a:off x="4995971" y="1237364"/>
              <a:ext cx="620062" cy="563830"/>
              <a:chOff x="1623194" y="1566321"/>
              <a:chExt cx="736401" cy="669618"/>
            </a:xfrm>
          </p:grpSpPr>
          <p:grpSp>
            <p:nvGrpSpPr>
              <p:cNvPr id="59" name="Group 58">
                <a:extLst>
                  <a:ext uri="{FF2B5EF4-FFF2-40B4-BE49-F238E27FC236}">
                    <a16:creationId xmlns:a16="http://schemas.microsoft.com/office/drawing/2014/main" id="{5A45417A-468C-4435-A66B-98A565E1A917}"/>
                  </a:ext>
                </a:extLst>
              </p:cNvPr>
              <p:cNvGrpSpPr/>
              <p:nvPr/>
            </p:nvGrpSpPr>
            <p:grpSpPr>
              <a:xfrm>
                <a:off x="1623194" y="1566321"/>
                <a:ext cx="540980" cy="622432"/>
                <a:chOff x="786472" y="4572218"/>
                <a:chExt cx="459449" cy="528625"/>
              </a:xfrm>
            </p:grpSpPr>
            <p:sp>
              <p:nvSpPr>
                <p:cNvPr id="65" name="Freeform 33">
                  <a:extLst>
                    <a:ext uri="{FF2B5EF4-FFF2-40B4-BE49-F238E27FC236}">
                      <a16:creationId xmlns:a16="http://schemas.microsoft.com/office/drawing/2014/main" id="{BF5414FA-1E53-443E-8A78-FAC39C8EA4EE}"/>
                    </a:ext>
                  </a:extLst>
                </p:cNvPr>
                <p:cNvSpPr>
                  <a:spLocks/>
                </p:cNvSpPr>
                <p:nvPr/>
              </p:nvSpPr>
              <p:spPr bwMode="auto">
                <a:xfrm>
                  <a:off x="786472" y="4642426"/>
                  <a:ext cx="459449" cy="458417"/>
                </a:xfrm>
                <a:custGeom>
                  <a:avLst/>
                  <a:gdLst>
                    <a:gd name="T0" fmla="*/ 426 w 426"/>
                    <a:gd name="T1" fmla="*/ 0 h 425"/>
                    <a:gd name="T2" fmla="*/ 426 w 426"/>
                    <a:gd name="T3" fmla="*/ 360 h 425"/>
                    <a:gd name="T4" fmla="*/ 213 w 426"/>
                    <a:gd name="T5" fmla="*/ 425 h 425"/>
                    <a:gd name="T6" fmla="*/ 0 w 426"/>
                    <a:gd name="T7" fmla="*/ 360 h 425"/>
                    <a:gd name="T8" fmla="*/ 0 w 426"/>
                    <a:gd name="T9" fmla="*/ 0 h 425"/>
                  </a:gdLst>
                  <a:ahLst/>
                  <a:cxnLst>
                    <a:cxn ang="0">
                      <a:pos x="T0" y="T1"/>
                    </a:cxn>
                    <a:cxn ang="0">
                      <a:pos x="T2" y="T3"/>
                    </a:cxn>
                    <a:cxn ang="0">
                      <a:pos x="T4" y="T5"/>
                    </a:cxn>
                    <a:cxn ang="0">
                      <a:pos x="T6" y="T7"/>
                    </a:cxn>
                    <a:cxn ang="0">
                      <a:pos x="T8" y="T9"/>
                    </a:cxn>
                  </a:cxnLst>
                  <a:rect l="0" t="0" r="r" b="b"/>
                  <a:pathLst>
                    <a:path w="426" h="425">
                      <a:moveTo>
                        <a:pt x="426" y="0"/>
                      </a:moveTo>
                      <a:cubicBezTo>
                        <a:pt x="426" y="360"/>
                        <a:pt x="426" y="360"/>
                        <a:pt x="426" y="360"/>
                      </a:cubicBezTo>
                      <a:cubicBezTo>
                        <a:pt x="426" y="396"/>
                        <a:pt x="331" y="425"/>
                        <a:pt x="213" y="425"/>
                      </a:cubicBezTo>
                      <a:cubicBezTo>
                        <a:pt x="95" y="425"/>
                        <a:pt x="0" y="396"/>
                        <a:pt x="0" y="360"/>
                      </a:cubicBezTo>
                      <a:cubicBezTo>
                        <a:pt x="0" y="0"/>
                        <a:pt x="0" y="0"/>
                        <a:pt x="0" y="0"/>
                      </a:cubicBezTo>
                    </a:path>
                  </a:pathLst>
                </a:custGeom>
                <a:noFill/>
                <a:ln w="15875" cap="rnd">
                  <a:solidFill>
                    <a:schemeClr val="bg1"/>
                  </a:solidFill>
                  <a:prstDash val="solid"/>
                  <a:round/>
                  <a:headEnd/>
                  <a:tailEnd/>
                </a:ln>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6" name="Oval 30">
                  <a:extLst>
                    <a:ext uri="{FF2B5EF4-FFF2-40B4-BE49-F238E27FC236}">
                      <a16:creationId xmlns:a16="http://schemas.microsoft.com/office/drawing/2014/main" id="{710A4E78-2DD0-43A4-87BE-7A0BF913A495}"/>
                    </a:ext>
                  </a:extLst>
                </p:cNvPr>
                <p:cNvSpPr>
                  <a:spLocks noChangeArrowheads="1"/>
                </p:cNvSpPr>
                <p:nvPr/>
              </p:nvSpPr>
              <p:spPr bwMode="auto">
                <a:xfrm>
                  <a:off x="786472" y="4572218"/>
                  <a:ext cx="459449" cy="139898"/>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7" name="Freeform 31">
                  <a:extLst>
                    <a:ext uri="{FF2B5EF4-FFF2-40B4-BE49-F238E27FC236}">
                      <a16:creationId xmlns:a16="http://schemas.microsoft.com/office/drawing/2014/main" id="{3B93DC23-21C4-4730-A5C4-034B8854E4C7}"/>
                    </a:ext>
                  </a:extLst>
                </p:cNvPr>
                <p:cNvSpPr>
                  <a:spLocks/>
                </p:cNvSpPr>
                <p:nvPr/>
              </p:nvSpPr>
              <p:spPr bwMode="auto">
                <a:xfrm>
                  <a:off x="786472" y="4771484"/>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sp>
              <p:nvSpPr>
                <p:cNvPr id="68" name="Freeform 32">
                  <a:extLst>
                    <a:ext uri="{FF2B5EF4-FFF2-40B4-BE49-F238E27FC236}">
                      <a16:creationId xmlns:a16="http://schemas.microsoft.com/office/drawing/2014/main" id="{9F76A670-A5A4-4575-9D9A-33E1E61B2571}"/>
                    </a:ext>
                  </a:extLst>
                </p:cNvPr>
                <p:cNvSpPr>
                  <a:spLocks/>
                </p:cNvSpPr>
                <p:nvPr/>
              </p:nvSpPr>
              <p:spPr bwMode="auto">
                <a:xfrm>
                  <a:off x="786472" y="4896931"/>
                  <a:ext cx="459449" cy="70209"/>
                </a:xfrm>
                <a:custGeom>
                  <a:avLst/>
                  <a:gdLst>
                    <a:gd name="T0" fmla="*/ 0 w 426"/>
                    <a:gd name="T1" fmla="*/ 0 h 65"/>
                    <a:gd name="T2" fmla="*/ 213 w 426"/>
                    <a:gd name="T3" fmla="*/ 65 h 65"/>
                    <a:gd name="T4" fmla="*/ 426 w 426"/>
                    <a:gd name="T5" fmla="*/ 0 h 65"/>
                  </a:gdLst>
                  <a:ahLst/>
                  <a:cxnLst>
                    <a:cxn ang="0">
                      <a:pos x="T0" y="T1"/>
                    </a:cxn>
                    <a:cxn ang="0">
                      <a:pos x="T2" y="T3"/>
                    </a:cxn>
                    <a:cxn ang="0">
                      <a:pos x="T4" y="T5"/>
                    </a:cxn>
                  </a:cxnLst>
                  <a:rect l="0" t="0" r="r" b="b"/>
                  <a:pathLst>
                    <a:path w="426" h="65">
                      <a:moveTo>
                        <a:pt x="0" y="0"/>
                      </a:moveTo>
                      <a:cubicBezTo>
                        <a:pt x="0" y="36"/>
                        <a:pt x="95" y="65"/>
                        <a:pt x="213" y="65"/>
                      </a:cubicBezTo>
                      <a:cubicBezTo>
                        <a:pt x="331" y="65"/>
                        <a:pt x="426" y="36"/>
                        <a:pt x="426" y="0"/>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US" sz="1350" dirty="0">
                    <a:solidFill>
                      <a:prstClr val="white"/>
                    </a:solidFill>
                    <a:latin typeface="Arial"/>
                  </a:endParaRPr>
                </a:p>
              </p:txBody>
            </p:sp>
          </p:grpSp>
          <p:grpSp>
            <p:nvGrpSpPr>
              <p:cNvPr id="60" name="Group 59">
                <a:extLst>
                  <a:ext uri="{FF2B5EF4-FFF2-40B4-BE49-F238E27FC236}">
                    <a16:creationId xmlns:a16="http://schemas.microsoft.com/office/drawing/2014/main" id="{2883907A-2FDE-44F8-A803-3E682B7F4E56}"/>
                  </a:ext>
                </a:extLst>
              </p:cNvPr>
              <p:cNvGrpSpPr/>
              <p:nvPr/>
            </p:nvGrpSpPr>
            <p:grpSpPr>
              <a:xfrm>
                <a:off x="1967695" y="1934155"/>
                <a:ext cx="391900" cy="301784"/>
                <a:chOff x="1230000" y="2386799"/>
                <a:chExt cx="418514" cy="322278"/>
              </a:xfrm>
            </p:grpSpPr>
            <p:sp>
              <p:nvSpPr>
                <p:cNvPr id="61" name="Freeform 9">
                  <a:extLst>
                    <a:ext uri="{FF2B5EF4-FFF2-40B4-BE49-F238E27FC236}">
                      <a16:creationId xmlns:a16="http://schemas.microsoft.com/office/drawing/2014/main" id="{DCC7284F-9C92-4FE9-A945-2F51FB9EA21E}"/>
                    </a:ext>
                  </a:extLst>
                </p:cNvPr>
                <p:cNvSpPr>
                  <a:spLocks/>
                </p:cNvSpPr>
                <p:nvPr/>
              </p:nvSpPr>
              <p:spPr bwMode="auto">
                <a:xfrm>
                  <a:off x="1230000" y="2386799"/>
                  <a:ext cx="418514" cy="322278"/>
                </a:xfrm>
                <a:custGeom>
                  <a:avLst/>
                  <a:gdLst>
                    <a:gd name="T0" fmla="*/ 126 w 136"/>
                    <a:gd name="T1" fmla="*/ 104 h 104"/>
                    <a:gd name="T2" fmla="*/ 136 w 136"/>
                    <a:gd name="T3" fmla="*/ 68 h 104"/>
                    <a:gd name="T4" fmla="*/ 68 w 136"/>
                    <a:gd name="T5" fmla="*/ 0 h 104"/>
                    <a:gd name="T6" fmla="*/ 0 w 136"/>
                    <a:gd name="T7" fmla="*/ 68 h 104"/>
                    <a:gd name="T8" fmla="*/ 10 w 136"/>
                    <a:gd name="T9" fmla="*/ 104 h 104"/>
                    <a:gd name="T10" fmla="*/ 126 w 136"/>
                    <a:gd name="T11" fmla="*/ 104 h 104"/>
                  </a:gdLst>
                  <a:ahLst/>
                  <a:cxnLst>
                    <a:cxn ang="0">
                      <a:pos x="T0" y="T1"/>
                    </a:cxn>
                    <a:cxn ang="0">
                      <a:pos x="T2" y="T3"/>
                    </a:cxn>
                    <a:cxn ang="0">
                      <a:pos x="T4" y="T5"/>
                    </a:cxn>
                    <a:cxn ang="0">
                      <a:pos x="T6" y="T7"/>
                    </a:cxn>
                    <a:cxn ang="0">
                      <a:pos x="T8" y="T9"/>
                    </a:cxn>
                    <a:cxn ang="0">
                      <a:pos x="T10" y="T11"/>
                    </a:cxn>
                  </a:cxnLst>
                  <a:rect l="0" t="0" r="r" b="b"/>
                  <a:pathLst>
                    <a:path w="136" h="104">
                      <a:moveTo>
                        <a:pt x="126" y="104"/>
                      </a:moveTo>
                      <a:cubicBezTo>
                        <a:pt x="132" y="94"/>
                        <a:pt x="136" y="81"/>
                        <a:pt x="136" y="68"/>
                      </a:cubicBezTo>
                      <a:cubicBezTo>
                        <a:pt x="136" y="30"/>
                        <a:pt x="106" y="0"/>
                        <a:pt x="68" y="0"/>
                      </a:cubicBezTo>
                      <a:cubicBezTo>
                        <a:pt x="30" y="0"/>
                        <a:pt x="0" y="30"/>
                        <a:pt x="0" y="68"/>
                      </a:cubicBezTo>
                      <a:cubicBezTo>
                        <a:pt x="0" y="81"/>
                        <a:pt x="4" y="94"/>
                        <a:pt x="10" y="104"/>
                      </a:cubicBezTo>
                      <a:lnTo>
                        <a:pt x="126" y="104"/>
                      </a:lnTo>
                      <a:close/>
                    </a:path>
                  </a:pathLst>
                </a:custGeom>
                <a:solidFill>
                  <a:srgbClr val="192850"/>
                </a:solid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2">
                  <a:extLst>
                    <a:ext uri="{FF2B5EF4-FFF2-40B4-BE49-F238E27FC236}">
                      <a16:creationId xmlns:a16="http://schemas.microsoft.com/office/drawing/2014/main" id="{CD5AF60A-9F4F-4457-A29F-4AA08DC7A95E}"/>
                    </a:ext>
                  </a:extLst>
                </p:cNvPr>
                <p:cNvSpPr>
                  <a:spLocks/>
                </p:cNvSpPr>
                <p:nvPr/>
              </p:nvSpPr>
              <p:spPr bwMode="auto">
                <a:xfrm>
                  <a:off x="1279237" y="2436036"/>
                  <a:ext cx="248423" cy="210376"/>
                </a:xfrm>
                <a:custGeom>
                  <a:avLst/>
                  <a:gdLst>
                    <a:gd name="T0" fmla="*/ 81 w 81"/>
                    <a:gd name="T1" fmla="*/ 9 h 68"/>
                    <a:gd name="T2" fmla="*/ 52 w 81"/>
                    <a:gd name="T3" fmla="*/ 0 h 68"/>
                    <a:gd name="T4" fmla="*/ 0 w 81"/>
                    <a:gd name="T5" fmla="*/ 52 h 68"/>
                    <a:gd name="T6" fmla="*/ 3 w 81"/>
                    <a:gd name="T7" fmla="*/ 68 h 68"/>
                  </a:gdLst>
                  <a:ahLst/>
                  <a:cxnLst>
                    <a:cxn ang="0">
                      <a:pos x="T0" y="T1"/>
                    </a:cxn>
                    <a:cxn ang="0">
                      <a:pos x="T2" y="T3"/>
                    </a:cxn>
                    <a:cxn ang="0">
                      <a:pos x="T4" y="T5"/>
                    </a:cxn>
                    <a:cxn ang="0">
                      <a:pos x="T6" y="T7"/>
                    </a:cxn>
                  </a:cxnLst>
                  <a:rect l="0" t="0" r="r" b="b"/>
                  <a:pathLst>
                    <a:path w="81" h="68">
                      <a:moveTo>
                        <a:pt x="81" y="9"/>
                      </a:moveTo>
                      <a:cubicBezTo>
                        <a:pt x="72" y="3"/>
                        <a:pt x="63" y="0"/>
                        <a:pt x="52" y="0"/>
                      </a:cubicBezTo>
                      <a:cubicBezTo>
                        <a:pt x="23" y="0"/>
                        <a:pt x="0" y="23"/>
                        <a:pt x="0" y="52"/>
                      </a:cubicBezTo>
                      <a:cubicBezTo>
                        <a:pt x="0" y="58"/>
                        <a:pt x="1" y="63"/>
                        <a:pt x="3" y="68"/>
                      </a:cubicBezTo>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Oval 10">
                  <a:extLst>
                    <a:ext uri="{FF2B5EF4-FFF2-40B4-BE49-F238E27FC236}">
                      <a16:creationId xmlns:a16="http://schemas.microsoft.com/office/drawing/2014/main" id="{191D60C8-ABF3-45E6-A7DD-18A039AC38C7}"/>
                    </a:ext>
                  </a:extLst>
                </p:cNvPr>
                <p:cNvSpPr>
                  <a:spLocks noChangeArrowheads="1"/>
                </p:cNvSpPr>
                <p:nvPr/>
              </p:nvSpPr>
              <p:spPr bwMode="auto">
                <a:xfrm>
                  <a:off x="1402330" y="2585985"/>
                  <a:ext cx="73855" cy="73855"/>
                </a:xfrm>
                <a:prstGeom prst="ellips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11">
                  <a:extLst>
                    <a:ext uri="{FF2B5EF4-FFF2-40B4-BE49-F238E27FC236}">
                      <a16:creationId xmlns:a16="http://schemas.microsoft.com/office/drawing/2014/main" id="{ED827E41-D323-486F-9C66-0E34BCB1120A}"/>
                    </a:ext>
                  </a:extLst>
                </p:cNvPr>
                <p:cNvSpPr>
                  <a:spLocks noChangeShapeType="1"/>
                </p:cNvSpPr>
                <p:nvPr/>
              </p:nvSpPr>
              <p:spPr bwMode="auto">
                <a:xfrm flipV="1">
                  <a:off x="1462757" y="2496463"/>
                  <a:ext cx="102950" cy="100712"/>
                </a:xfrm>
                <a:prstGeom prst="line">
                  <a:avLst/>
                </a:pr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1" name="Group 70">
              <a:extLst>
                <a:ext uri="{FF2B5EF4-FFF2-40B4-BE49-F238E27FC236}">
                  <a16:creationId xmlns:a16="http://schemas.microsoft.com/office/drawing/2014/main" id="{40FE714E-6F5C-4AC4-BF05-E1290702C683}"/>
                </a:ext>
              </a:extLst>
            </p:cNvPr>
            <p:cNvGrpSpPr/>
            <p:nvPr/>
          </p:nvGrpSpPr>
          <p:grpSpPr>
            <a:xfrm>
              <a:off x="627529" y="3119166"/>
              <a:ext cx="855385" cy="668736"/>
              <a:chOff x="5134922" y="2955925"/>
              <a:chExt cx="446728" cy="349250"/>
            </a:xfrm>
          </p:grpSpPr>
          <p:sp>
            <p:nvSpPr>
              <p:cNvPr id="73" name="Rectangle 72">
                <a:extLst>
                  <a:ext uri="{FF2B5EF4-FFF2-40B4-BE49-F238E27FC236}">
                    <a16:creationId xmlns:a16="http://schemas.microsoft.com/office/drawing/2014/main" id="{68B423C6-8DB7-43B6-BFF4-F054BEFE829C}"/>
                  </a:ext>
                </a:extLst>
              </p:cNvPr>
              <p:cNvSpPr/>
              <p:nvPr/>
            </p:nvSpPr>
            <p:spPr>
              <a:xfrm>
                <a:off x="5134922" y="2955925"/>
                <a:ext cx="160978" cy="349250"/>
              </a:xfrm>
              <a:prstGeom prst="rect">
                <a:avLst/>
              </a:prstGeom>
              <a:solidFill>
                <a:srgbClr val="757E96"/>
              </a:solidFill>
              <a:ln w="19050" cap="rnd">
                <a:noFill/>
                <a:prstDash val="solid"/>
                <a:round/>
              </a:ln>
            </p:spPr>
            <p:txBody>
              <a:bodyPr vert="horz" wrap="square" lIns="91440" tIns="45720" rIns="91440" bIns="45720" numCol="1" anchor="t" anchorCtr="0" compatLnSpc="1">
                <a:prstTxWarp prst="textNoShape">
                  <a:avLst/>
                </a:prstTxWarp>
              </a:bodyPr>
              <a:lstStyle/>
              <a:p>
                <a:pPr defTabSz="457189"/>
                <a:endParaRPr lang="en-US" kern="0" dirty="0">
                  <a:solidFill>
                    <a:srgbClr val="474746"/>
                  </a:solidFill>
                </a:endParaRPr>
              </a:p>
            </p:txBody>
          </p:sp>
          <p:sp>
            <p:nvSpPr>
              <p:cNvPr id="74" name="Rectangle 73">
                <a:extLst>
                  <a:ext uri="{FF2B5EF4-FFF2-40B4-BE49-F238E27FC236}">
                    <a16:creationId xmlns:a16="http://schemas.microsoft.com/office/drawing/2014/main" id="{057DE7EF-1593-471B-91BD-D7064F9FA176}"/>
                  </a:ext>
                </a:extLst>
              </p:cNvPr>
              <p:cNvSpPr/>
              <p:nvPr/>
            </p:nvSpPr>
            <p:spPr>
              <a:xfrm>
                <a:off x="5420672" y="2955925"/>
                <a:ext cx="160978" cy="349250"/>
              </a:xfrm>
              <a:prstGeom prst="rect">
                <a:avLst/>
              </a:prstGeom>
              <a:solidFill>
                <a:srgbClr val="192850"/>
              </a:solidFill>
              <a:ln w="19050" cap="rnd">
                <a:solidFill>
                  <a:schemeClr val="bg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dirty="0">
                  <a:solidFill>
                    <a:srgbClr val="474746"/>
                  </a:solidFill>
                </a:endParaRPr>
              </a:p>
            </p:txBody>
          </p:sp>
          <p:grpSp>
            <p:nvGrpSpPr>
              <p:cNvPr id="75" name="Group 74">
                <a:extLst>
                  <a:ext uri="{FF2B5EF4-FFF2-40B4-BE49-F238E27FC236}">
                    <a16:creationId xmlns:a16="http://schemas.microsoft.com/office/drawing/2014/main" id="{9C089A58-F200-4CC2-A702-239DDBBCBF8A}"/>
                  </a:ext>
                </a:extLst>
              </p:cNvPr>
              <p:cNvGrpSpPr/>
              <p:nvPr/>
            </p:nvGrpSpPr>
            <p:grpSpPr>
              <a:xfrm>
                <a:off x="5176839" y="3078904"/>
                <a:ext cx="361950" cy="109538"/>
                <a:chOff x="5188749" y="3078904"/>
                <a:chExt cx="311939" cy="109538"/>
              </a:xfrm>
            </p:grpSpPr>
            <p:cxnSp>
              <p:nvCxnSpPr>
                <p:cNvPr id="76" name="Straight Arrow Connector 75">
                  <a:extLst>
                    <a:ext uri="{FF2B5EF4-FFF2-40B4-BE49-F238E27FC236}">
                      <a16:creationId xmlns:a16="http://schemas.microsoft.com/office/drawing/2014/main" id="{A45170AE-A170-4DD2-850B-2ADDF7413F3A}"/>
                    </a:ext>
                  </a:extLst>
                </p:cNvPr>
                <p:cNvCxnSpPr>
                  <a:cxnSpLocks/>
                </p:cNvCxnSpPr>
                <p:nvPr/>
              </p:nvCxnSpPr>
              <p:spPr>
                <a:xfrm>
                  <a:off x="5188749" y="3188442"/>
                  <a:ext cx="311939" cy="0"/>
                </a:xfrm>
                <a:prstGeom prst="straightConnector1">
                  <a:avLst/>
                </a:prstGeom>
                <a:noFill/>
                <a:ln w="19050" cap="rnd" cmpd="sng" algn="ctr">
                  <a:solidFill>
                    <a:schemeClr val="bg1"/>
                  </a:solidFill>
                  <a:prstDash val="solid"/>
                  <a:tailEnd type="arrow" w="med" len="sm"/>
                </a:ln>
                <a:effectLst/>
              </p:spPr>
            </p:cxnSp>
            <p:cxnSp>
              <p:nvCxnSpPr>
                <p:cNvPr id="77" name="Straight Arrow Connector 76">
                  <a:extLst>
                    <a:ext uri="{FF2B5EF4-FFF2-40B4-BE49-F238E27FC236}">
                      <a16:creationId xmlns:a16="http://schemas.microsoft.com/office/drawing/2014/main" id="{5B6F4D30-0EDE-4AE8-9710-8BA3FD6D7A25}"/>
                    </a:ext>
                  </a:extLst>
                </p:cNvPr>
                <p:cNvCxnSpPr>
                  <a:cxnSpLocks/>
                </p:cNvCxnSpPr>
                <p:nvPr/>
              </p:nvCxnSpPr>
              <p:spPr>
                <a:xfrm flipH="1" flipV="1">
                  <a:off x="5188749" y="3078904"/>
                  <a:ext cx="311939" cy="0"/>
                </a:xfrm>
                <a:prstGeom prst="straightConnector1">
                  <a:avLst/>
                </a:prstGeom>
                <a:noFill/>
                <a:ln w="19050" cap="rnd" cmpd="sng" algn="ctr">
                  <a:solidFill>
                    <a:schemeClr val="bg1"/>
                  </a:solidFill>
                  <a:prstDash val="solid"/>
                  <a:tailEnd type="arrow" w="med" len="sm"/>
                </a:ln>
                <a:effectLst/>
              </p:spPr>
            </p:cxnSp>
          </p:grpSp>
        </p:grpSp>
        <p:grpSp>
          <p:nvGrpSpPr>
            <p:cNvPr id="78" name="Group 77">
              <a:extLst>
                <a:ext uri="{FF2B5EF4-FFF2-40B4-BE49-F238E27FC236}">
                  <a16:creationId xmlns:a16="http://schemas.microsoft.com/office/drawing/2014/main" id="{01F9B361-AC97-46B4-B9C2-55B1684FD5CD}"/>
                </a:ext>
              </a:extLst>
            </p:cNvPr>
            <p:cNvGrpSpPr/>
            <p:nvPr/>
          </p:nvGrpSpPr>
          <p:grpSpPr>
            <a:xfrm>
              <a:off x="5069799" y="3103075"/>
              <a:ext cx="577633" cy="635207"/>
              <a:chOff x="919392" y="1852017"/>
              <a:chExt cx="1866783" cy="2052846"/>
            </a:xfrm>
          </p:grpSpPr>
          <p:sp>
            <p:nvSpPr>
              <p:cNvPr id="79" name="Freeform 5">
                <a:extLst>
                  <a:ext uri="{FF2B5EF4-FFF2-40B4-BE49-F238E27FC236}">
                    <a16:creationId xmlns:a16="http://schemas.microsoft.com/office/drawing/2014/main" id="{CBA058A2-FFCC-40B5-8DCF-EF7A8FD31295}"/>
                  </a:ext>
                </a:extLst>
              </p:cNvPr>
              <p:cNvSpPr>
                <a:spLocks/>
              </p:cNvSpPr>
              <p:nvPr/>
            </p:nvSpPr>
            <p:spPr bwMode="auto">
              <a:xfrm>
                <a:off x="919392" y="1852017"/>
                <a:ext cx="1458138" cy="1938371"/>
              </a:xfrm>
              <a:custGeom>
                <a:avLst/>
                <a:gdLst>
                  <a:gd name="T0" fmla="*/ 119 w 120"/>
                  <a:gd name="T1" fmla="*/ 8 h 161"/>
                  <a:gd name="T2" fmla="*/ 118 w 120"/>
                  <a:gd name="T3" fmla="*/ 9 h 161"/>
                  <a:gd name="T4" fmla="*/ 109 w 120"/>
                  <a:gd name="T5" fmla="*/ 14 h 161"/>
                  <a:gd name="T6" fmla="*/ 91 w 120"/>
                  <a:gd name="T7" fmla="*/ 19 h 161"/>
                  <a:gd name="T8" fmla="*/ 76 w 120"/>
                  <a:gd name="T9" fmla="*/ 15 h 161"/>
                  <a:gd name="T10" fmla="*/ 63 w 120"/>
                  <a:gd name="T11" fmla="*/ 1 h 161"/>
                  <a:gd name="T12" fmla="*/ 61 w 120"/>
                  <a:gd name="T13" fmla="*/ 0 h 161"/>
                  <a:gd name="T14" fmla="*/ 60 w 120"/>
                  <a:gd name="T15" fmla="*/ 1 h 161"/>
                  <a:gd name="T16" fmla="*/ 46 w 120"/>
                  <a:gd name="T17" fmla="*/ 15 h 161"/>
                  <a:gd name="T18" fmla="*/ 32 w 120"/>
                  <a:gd name="T19" fmla="*/ 19 h 161"/>
                  <a:gd name="T20" fmla="*/ 12 w 120"/>
                  <a:gd name="T21" fmla="*/ 14 h 161"/>
                  <a:gd name="T22" fmla="*/ 5 w 120"/>
                  <a:gd name="T23" fmla="*/ 9 h 161"/>
                  <a:gd name="T24" fmla="*/ 3 w 120"/>
                  <a:gd name="T25" fmla="*/ 8 h 161"/>
                  <a:gd name="T26" fmla="*/ 1 w 120"/>
                  <a:gd name="T27" fmla="*/ 13 h 161"/>
                  <a:gd name="T28" fmla="*/ 1 w 120"/>
                  <a:gd name="T29" fmla="*/ 20 h 161"/>
                  <a:gd name="T30" fmla="*/ 1 w 120"/>
                  <a:gd name="T31" fmla="*/ 34 h 161"/>
                  <a:gd name="T32" fmla="*/ 1 w 120"/>
                  <a:gd name="T33" fmla="*/ 59 h 161"/>
                  <a:gd name="T34" fmla="*/ 1 w 120"/>
                  <a:gd name="T35" fmla="*/ 94 h 161"/>
                  <a:gd name="T36" fmla="*/ 1 w 120"/>
                  <a:gd name="T37" fmla="*/ 114 h 161"/>
                  <a:gd name="T38" fmla="*/ 1 w 120"/>
                  <a:gd name="T39" fmla="*/ 124 h 161"/>
                  <a:gd name="T40" fmla="*/ 1 w 120"/>
                  <a:gd name="T41" fmla="*/ 128 h 161"/>
                  <a:gd name="T42" fmla="*/ 1 w 120"/>
                  <a:gd name="T43" fmla="*/ 128 h 161"/>
                  <a:gd name="T44" fmla="*/ 2 w 120"/>
                  <a:gd name="T45" fmla="*/ 129 h 161"/>
                  <a:gd name="T46" fmla="*/ 61 w 120"/>
                  <a:gd name="T47" fmla="*/ 160 h 161"/>
                  <a:gd name="T48" fmla="*/ 62 w 120"/>
                  <a:gd name="T49" fmla="*/ 160 h 161"/>
                  <a:gd name="T50" fmla="*/ 119 w 120"/>
                  <a:gd name="T51" fmla="*/ 129 h 161"/>
                  <a:gd name="T52" fmla="*/ 120 w 120"/>
                  <a:gd name="T53" fmla="*/ 128 h 161"/>
                  <a:gd name="T54" fmla="*/ 120 w 120"/>
                  <a:gd name="T55" fmla="*/ 9 h 161"/>
                  <a:gd name="T56" fmla="*/ 119 w 120"/>
                  <a:gd name="T57"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161">
                    <a:moveTo>
                      <a:pt x="119" y="8"/>
                    </a:moveTo>
                    <a:cubicBezTo>
                      <a:pt x="119" y="8"/>
                      <a:pt x="118" y="8"/>
                      <a:pt x="118" y="9"/>
                    </a:cubicBezTo>
                    <a:cubicBezTo>
                      <a:pt x="117" y="9"/>
                      <a:pt x="114" y="11"/>
                      <a:pt x="109" y="14"/>
                    </a:cubicBezTo>
                    <a:cubicBezTo>
                      <a:pt x="104" y="16"/>
                      <a:pt x="98" y="19"/>
                      <a:pt x="91" y="19"/>
                    </a:cubicBezTo>
                    <a:cubicBezTo>
                      <a:pt x="86" y="19"/>
                      <a:pt x="81" y="18"/>
                      <a:pt x="76" y="15"/>
                    </a:cubicBezTo>
                    <a:cubicBezTo>
                      <a:pt x="72" y="12"/>
                      <a:pt x="67" y="8"/>
                      <a:pt x="63" y="1"/>
                    </a:cubicBezTo>
                    <a:cubicBezTo>
                      <a:pt x="62" y="1"/>
                      <a:pt x="62" y="0"/>
                      <a:pt x="61" y="0"/>
                    </a:cubicBezTo>
                    <a:cubicBezTo>
                      <a:pt x="61" y="0"/>
                      <a:pt x="60" y="1"/>
                      <a:pt x="60" y="1"/>
                    </a:cubicBezTo>
                    <a:cubicBezTo>
                      <a:pt x="56" y="8"/>
                      <a:pt x="51" y="12"/>
                      <a:pt x="46" y="15"/>
                    </a:cubicBezTo>
                    <a:cubicBezTo>
                      <a:pt x="41" y="18"/>
                      <a:pt x="36" y="19"/>
                      <a:pt x="32" y="19"/>
                    </a:cubicBezTo>
                    <a:cubicBezTo>
                      <a:pt x="24" y="19"/>
                      <a:pt x="17" y="16"/>
                      <a:pt x="12" y="14"/>
                    </a:cubicBezTo>
                    <a:cubicBezTo>
                      <a:pt x="10" y="12"/>
                      <a:pt x="7" y="11"/>
                      <a:pt x="5" y="9"/>
                    </a:cubicBezTo>
                    <a:cubicBezTo>
                      <a:pt x="4" y="9"/>
                      <a:pt x="4" y="8"/>
                      <a:pt x="3" y="8"/>
                    </a:cubicBezTo>
                    <a:cubicBezTo>
                      <a:pt x="0" y="8"/>
                      <a:pt x="1" y="11"/>
                      <a:pt x="1" y="13"/>
                    </a:cubicBezTo>
                    <a:cubicBezTo>
                      <a:pt x="1" y="15"/>
                      <a:pt x="1" y="18"/>
                      <a:pt x="1" y="20"/>
                    </a:cubicBezTo>
                    <a:cubicBezTo>
                      <a:pt x="1" y="25"/>
                      <a:pt x="1" y="30"/>
                      <a:pt x="1" y="34"/>
                    </a:cubicBezTo>
                    <a:cubicBezTo>
                      <a:pt x="1" y="42"/>
                      <a:pt x="1" y="50"/>
                      <a:pt x="1" y="59"/>
                    </a:cubicBezTo>
                    <a:cubicBezTo>
                      <a:pt x="1" y="70"/>
                      <a:pt x="1" y="82"/>
                      <a:pt x="1" y="94"/>
                    </a:cubicBezTo>
                    <a:cubicBezTo>
                      <a:pt x="1" y="101"/>
                      <a:pt x="1" y="108"/>
                      <a:pt x="1" y="114"/>
                    </a:cubicBezTo>
                    <a:cubicBezTo>
                      <a:pt x="1" y="118"/>
                      <a:pt x="1" y="121"/>
                      <a:pt x="1" y="124"/>
                    </a:cubicBezTo>
                    <a:cubicBezTo>
                      <a:pt x="1" y="125"/>
                      <a:pt x="1" y="126"/>
                      <a:pt x="1" y="128"/>
                    </a:cubicBezTo>
                    <a:cubicBezTo>
                      <a:pt x="1" y="128"/>
                      <a:pt x="1" y="128"/>
                      <a:pt x="1" y="128"/>
                    </a:cubicBezTo>
                    <a:cubicBezTo>
                      <a:pt x="1" y="129"/>
                      <a:pt x="1" y="129"/>
                      <a:pt x="2" y="129"/>
                    </a:cubicBezTo>
                    <a:cubicBezTo>
                      <a:pt x="61" y="160"/>
                      <a:pt x="61" y="160"/>
                      <a:pt x="61" y="160"/>
                    </a:cubicBezTo>
                    <a:cubicBezTo>
                      <a:pt x="61" y="161"/>
                      <a:pt x="62" y="161"/>
                      <a:pt x="62" y="160"/>
                    </a:cubicBezTo>
                    <a:cubicBezTo>
                      <a:pt x="119" y="129"/>
                      <a:pt x="119" y="129"/>
                      <a:pt x="119" y="129"/>
                    </a:cubicBezTo>
                    <a:cubicBezTo>
                      <a:pt x="120" y="129"/>
                      <a:pt x="120" y="129"/>
                      <a:pt x="120" y="128"/>
                    </a:cubicBezTo>
                    <a:cubicBezTo>
                      <a:pt x="120" y="9"/>
                      <a:pt x="120" y="9"/>
                      <a:pt x="120" y="9"/>
                    </a:cubicBezTo>
                    <a:cubicBezTo>
                      <a:pt x="120" y="9"/>
                      <a:pt x="120" y="9"/>
                      <a:pt x="119" y="8"/>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74746"/>
                  </a:solidFill>
                  <a:effectLst/>
                  <a:uLnTx/>
                  <a:uFillTx/>
                  <a:latin typeface="Arial"/>
                  <a:ea typeface="+mn-ea"/>
                  <a:cs typeface="+mn-cs"/>
                </a:endParaRPr>
              </a:p>
            </p:txBody>
          </p:sp>
          <p:grpSp>
            <p:nvGrpSpPr>
              <p:cNvPr id="80" name="Group 4">
                <a:extLst>
                  <a:ext uri="{FF2B5EF4-FFF2-40B4-BE49-F238E27FC236}">
                    <a16:creationId xmlns:a16="http://schemas.microsoft.com/office/drawing/2014/main" id="{A87BDC2C-026B-4FF1-89FB-788179AD9DD6}"/>
                  </a:ext>
                </a:extLst>
              </p:cNvPr>
              <p:cNvGrpSpPr>
                <a:grpSpLocks noChangeAspect="1"/>
              </p:cNvGrpSpPr>
              <p:nvPr/>
            </p:nvGrpSpPr>
            <p:grpSpPr bwMode="auto">
              <a:xfrm rot="3600000">
                <a:off x="1737959" y="2856648"/>
                <a:ext cx="632595" cy="1463836"/>
                <a:chOff x="1255" y="1885"/>
                <a:chExt cx="414" cy="958"/>
              </a:xfrm>
              <a:solidFill>
                <a:srgbClr val="CDECF4"/>
              </a:solidFill>
            </p:grpSpPr>
            <p:sp>
              <p:nvSpPr>
                <p:cNvPr id="82" name="Freeform 7">
                  <a:extLst>
                    <a:ext uri="{FF2B5EF4-FFF2-40B4-BE49-F238E27FC236}">
                      <a16:creationId xmlns:a16="http://schemas.microsoft.com/office/drawing/2014/main" id="{D0A8ABE6-34FD-42BE-9BF5-A098C1800821}"/>
                    </a:ext>
                  </a:extLst>
                </p:cNvPr>
                <p:cNvSpPr>
                  <a:spLocks/>
                </p:cNvSpPr>
                <p:nvPr/>
              </p:nvSpPr>
              <p:spPr bwMode="auto">
                <a:xfrm>
                  <a:off x="1255" y="1885"/>
                  <a:ext cx="414" cy="958"/>
                </a:xfrm>
                <a:custGeom>
                  <a:avLst/>
                  <a:gdLst>
                    <a:gd name="T0" fmla="*/ 40 w 40"/>
                    <a:gd name="T1" fmla="*/ 12 h 96"/>
                    <a:gd name="T2" fmla="*/ 20 w 40"/>
                    <a:gd name="T3" fmla="*/ 0 h 96"/>
                    <a:gd name="T4" fmla="*/ 0 w 40"/>
                    <a:gd name="T5" fmla="*/ 12 h 96"/>
                    <a:gd name="T6" fmla="*/ 0 w 40"/>
                    <a:gd name="T7" fmla="*/ 35 h 96"/>
                    <a:gd name="T8" fmla="*/ 7 w 40"/>
                    <a:gd name="T9" fmla="*/ 40 h 96"/>
                    <a:gd name="T10" fmla="*/ 7 w 40"/>
                    <a:gd name="T11" fmla="*/ 47 h 96"/>
                    <a:gd name="T12" fmla="*/ 12 w 40"/>
                    <a:gd name="T13" fmla="*/ 47 h 96"/>
                    <a:gd name="T14" fmla="*/ 12 w 40"/>
                    <a:gd name="T15" fmla="*/ 90 h 96"/>
                    <a:gd name="T16" fmla="*/ 18 w 40"/>
                    <a:gd name="T17" fmla="*/ 96 h 96"/>
                    <a:gd name="T18" fmla="*/ 24 w 40"/>
                    <a:gd name="T19" fmla="*/ 91 h 96"/>
                    <a:gd name="T20" fmla="*/ 21 w 40"/>
                    <a:gd name="T21" fmla="*/ 86 h 96"/>
                    <a:gd name="T22" fmla="*/ 27 w 40"/>
                    <a:gd name="T23" fmla="*/ 81 h 96"/>
                    <a:gd name="T24" fmla="*/ 23 w 40"/>
                    <a:gd name="T25" fmla="*/ 76 h 96"/>
                    <a:gd name="T26" fmla="*/ 27 w 40"/>
                    <a:gd name="T27" fmla="*/ 72 h 96"/>
                    <a:gd name="T28" fmla="*/ 27 w 40"/>
                    <a:gd name="T29" fmla="*/ 65 h 96"/>
                    <a:gd name="T30" fmla="*/ 23 w 40"/>
                    <a:gd name="T31" fmla="*/ 61 h 96"/>
                    <a:gd name="T32" fmla="*/ 27 w 40"/>
                    <a:gd name="T33" fmla="*/ 57 h 96"/>
                    <a:gd name="T34" fmla="*/ 27 w 40"/>
                    <a:gd name="T35" fmla="*/ 46 h 96"/>
                    <a:gd name="T36" fmla="*/ 33 w 40"/>
                    <a:gd name="T37" fmla="*/ 46 h 96"/>
                    <a:gd name="T38" fmla="*/ 33 w 40"/>
                    <a:gd name="T39" fmla="*/ 39 h 96"/>
                    <a:gd name="T40" fmla="*/ 40 w 40"/>
                    <a:gd name="T41" fmla="*/ 35 h 96"/>
                    <a:gd name="T42" fmla="*/ 40 w 40"/>
                    <a:gd name="T43"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96">
                      <a:moveTo>
                        <a:pt x="40" y="12"/>
                      </a:moveTo>
                      <a:cubicBezTo>
                        <a:pt x="20" y="0"/>
                        <a:pt x="20" y="0"/>
                        <a:pt x="20" y="0"/>
                      </a:cubicBezTo>
                      <a:cubicBezTo>
                        <a:pt x="0" y="12"/>
                        <a:pt x="0" y="12"/>
                        <a:pt x="0" y="12"/>
                      </a:cubicBezTo>
                      <a:cubicBezTo>
                        <a:pt x="0" y="35"/>
                        <a:pt x="0" y="35"/>
                        <a:pt x="0" y="35"/>
                      </a:cubicBezTo>
                      <a:cubicBezTo>
                        <a:pt x="7" y="40"/>
                        <a:pt x="7" y="40"/>
                        <a:pt x="7" y="40"/>
                      </a:cubicBezTo>
                      <a:cubicBezTo>
                        <a:pt x="7" y="47"/>
                        <a:pt x="7" y="47"/>
                        <a:pt x="7" y="47"/>
                      </a:cubicBezTo>
                      <a:cubicBezTo>
                        <a:pt x="12" y="47"/>
                        <a:pt x="12" y="47"/>
                        <a:pt x="12" y="47"/>
                      </a:cubicBezTo>
                      <a:cubicBezTo>
                        <a:pt x="12" y="90"/>
                        <a:pt x="12" y="90"/>
                        <a:pt x="12" y="90"/>
                      </a:cubicBezTo>
                      <a:cubicBezTo>
                        <a:pt x="18" y="96"/>
                        <a:pt x="18" y="96"/>
                        <a:pt x="18" y="96"/>
                      </a:cubicBezTo>
                      <a:cubicBezTo>
                        <a:pt x="24" y="91"/>
                        <a:pt x="24" y="91"/>
                        <a:pt x="24" y="91"/>
                      </a:cubicBezTo>
                      <a:cubicBezTo>
                        <a:pt x="21" y="86"/>
                        <a:pt x="21" y="86"/>
                        <a:pt x="21" y="86"/>
                      </a:cubicBezTo>
                      <a:cubicBezTo>
                        <a:pt x="27" y="81"/>
                        <a:pt x="27" y="81"/>
                        <a:pt x="27" y="81"/>
                      </a:cubicBezTo>
                      <a:cubicBezTo>
                        <a:pt x="23" y="76"/>
                        <a:pt x="23" y="76"/>
                        <a:pt x="23" y="76"/>
                      </a:cubicBezTo>
                      <a:cubicBezTo>
                        <a:pt x="27" y="72"/>
                        <a:pt x="27" y="72"/>
                        <a:pt x="27" y="72"/>
                      </a:cubicBezTo>
                      <a:cubicBezTo>
                        <a:pt x="27" y="65"/>
                        <a:pt x="27" y="65"/>
                        <a:pt x="27" y="65"/>
                      </a:cubicBezTo>
                      <a:cubicBezTo>
                        <a:pt x="27" y="65"/>
                        <a:pt x="23" y="65"/>
                        <a:pt x="23" y="61"/>
                      </a:cubicBezTo>
                      <a:cubicBezTo>
                        <a:pt x="23" y="58"/>
                        <a:pt x="27" y="57"/>
                        <a:pt x="27" y="57"/>
                      </a:cubicBezTo>
                      <a:cubicBezTo>
                        <a:pt x="27" y="46"/>
                        <a:pt x="27" y="46"/>
                        <a:pt x="27" y="46"/>
                      </a:cubicBezTo>
                      <a:cubicBezTo>
                        <a:pt x="33" y="46"/>
                        <a:pt x="33" y="46"/>
                        <a:pt x="33" y="46"/>
                      </a:cubicBezTo>
                      <a:cubicBezTo>
                        <a:pt x="33" y="39"/>
                        <a:pt x="33" y="39"/>
                        <a:pt x="33" y="39"/>
                      </a:cubicBezTo>
                      <a:cubicBezTo>
                        <a:pt x="40" y="35"/>
                        <a:pt x="40" y="35"/>
                        <a:pt x="40" y="35"/>
                      </a:cubicBezTo>
                      <a:lnTo>
                        <a:pt x="40" y="12"/>
                      </a:lnTo>
                      <a:close/>
                    </a:path>
                  </a:pathLst>
                </a:custGeom>
                <a:solidFill>
                  <a:srgbClr val="192850"/>
                </a:solidFill>
                <a:ln w="19050" cap="rnd">
                  <a:solidFill>
                    <a:schemeClr val="bg1"/>
                  </a:solidFill>
                  <a:prstDash val="solid"/>
                  <a:round/>
                  <a:headEnd/>
                  <a:tailEnd/>
                </a:ln>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74746"/>
                    </a:solidFill>
                    <a:effectLst/>
                    <a:uLnTx/>
                    <a:uFillTx/>
                    <a:latin typeface="Arial"/>
                    <a:ea typeface="+mn-ea"/>
                    <a:cs typeface="+mn-cs"/>
                  </a:endParaRPr>
                </a:p>
              </p:txBody>
            </p:sp>
            <p:sp>
              <p:nvSpPr>
                <p:cNvPr id="83" name="Freeform 8">
                  <a:extLst>
                    <a:ext uri="{FF2B5EF4-FFF2-40B4-BE49-F238E27FC236}">
                      <a16:creationId xmlns:a16="http://schemas.microsoft.com/office/drawing/2014/main" id="{A507D777-21D4-4086-9092-0A8613EAFC85}"/>
                    </a:ext>
                  </a:extLst>
                </p:cNvPr>
                <p:cNvSpPr>
                  <a:spLocks/>
                </p:cNvSpPr>
                <p:nvPr/>
              </p:nvSpPr>
              <p:spPr bwMode="auto">
                <a:xfrm>
                  <a:off x="1317" y="1965"/>
                  <a:ext cx="290" cy="99"/>
                </a:xfrm>
                <a:custGeom>
                  <a:avLst/>
                  <a:gdLst>
                    <a:gd name="T0" fmla="*/ 0 w 290"/>
                    <a:gd name="T1" fmla="*/ 99 h 99"/>
                    <a:gd name="T2" fmla="*/ 290 w 290"/>
                    <a:gd name="T3" fmla="*/ 99 h 99"/>
                    <a:gd name="T4" fmla="*/ 145 w 290"/>
                    <a:gd name="T5" fmla="*/ 0 h 99"/>
                    <a:gd name="T6" fmla="*/ 0 w 290"/>
                    <a:gd name="T7" fmla="*/ 99 h 99"/>
                  </a:gdLst>
                  <a:ahLst/>
                  <a:cxnLst>
                    <a:cxn ang="0">
                      <a:pos x="T0" y="T1"/>
                    </a:cxn>
                    <a:cxn ang="0">
                      <a:pos x="T2" y="T3"/>
                    </a:cxn>
                    <a:cxn ang="0">
                      <a:pos x="T4" y="T5"/>
                    </a:cxn>
                    <a:cxn ang="0">
                      <a:pos x="T6" y="T7"/>
                    </a:cxn>
                  </a:cxnLst>
                  <a:rect l="0" t="0" r="r" b="b"/>
                  <a:pathLst>
                    <a:path w="290" h="99">
                      <a:moveTo>
                        <a:pt x="0" y="99"/>
                      </a:moveTo>
                      <a:lnTo>
                        <a:pt x="290" y="99"/>
                      </a:lnTo>
                      <a:lnTo>
                        <a:pt x="145" y="0"/>
                      </a:lnTo>
                      <a:lnTo>
                        <a:pt x="0" y="99"/>
                      </a:lnTo>
                      <a:close/>
                    </a:path>
                  </a:pathLst>
                </a:custGeom>
                <a:noFill/>
                <a:ln w="19050" cap="rnd">
                  <a:solidFill>
                    <a:schemeClr val="bg1"/>
                  </a:solidFill>
                  <a:prstDash val="solid"/>
                  <a:round/>
                  <a:headEnd/>
                  <a:tailEnd/>
                </a:ln>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74746"/>
                    </a:solidFill>
                    <a:effectLst/>
                    <a:uLnTx/>
                    <a:uFillTx/>
                    <a:latin typeface="Arial"/>
                    <a:ea typeface="+mn-ea"/>
                    <a:cs typeface="+mn-cs"/>
                  </a:endParaRPr>
                </a:p>
              </p:txBody>
            </p:sp>
          </p:grpSp>
          <p:sp>
            <p:nvSpPr>
              <p:cNvPr id="81" name="Freeform 10">
                <a:extLst>
                  <a:ext uri="{FF2B5EF4-FFF2-40B4-BE49-F238E27FC236}">
                    <a16:creationId xmlns:a16="http://schemas.microsoft.com/office/drawing/2014/main" id="{23A249FB-D3BB-4306-A8A7-E4B82F602149}"/>
                  </a:ext>
                </a:extLst>
              </p:cNvPr>
              <p:cNvSpPr>
                <a:spLocks/>
              </p:cNvSpPr>
              <p:nvPr/>
            </p:nvSpPr>
            <p:spPr bwMode="auto">
              <a:xfrm>
                <a:off x="1250365" y="2475550"/>
                <a:ext cx="744916" cy="499094"/>
              </a:xfrm>
              <a:custGeom>
                <a:avLst/>
                <a:gdLst>
                  <a:gd name="T0" fmla="*/ 100 w 100"/>
                  <a:gd name="T1" fmla="*/ 0 h 67"/>
                  <a:gd name="T2" fmla="*/ 67 w 100"/>
                  <a:gd name="T3" fmla="*/ 34 h 67"/>
                  <a:gd name="T4" fmla="*/ 33 w 100"/>
                  <a:gd name="T5" fmla="*/ 67 h 67"/>
                  <a:gd name="T6" fmla="*/ 0 w 100"/>
                  <a:gd name="T7" fmla="*/ 34 h 67"/>
                </a:gdLst>
                <a:ahLst/>
                <a:cxnLst>
                  <a:cxn ang="0">
                    <a:pos x="T0" y="T1"/>
                  </a:cxn>
                  <a:cxn ang="0">
                    <a:pos x="T2" y="T3"/>
                  </a:cxn>
                  <a:cxn ang="0">
                    <a:pos x="T4" y="T5"/>
                  </a:cxn>
                  <a:cxn ang="0">
                    <a:pos x="T6" y="T7"/>
                  </a:cxn>
                </a:cxnLst>
                <a:rect l="0" t="0" r="r" b="b"/>
                <a:pathLst>
                  <a:path w="100" h="67">
                    <a:moveTo>
                      <a:pt x="100" y="0"/>
                    </a:moveTo>
                    <a:lnTo>
                      <a:pt x="67" y="34"/>
                    </a:lnTo>
                    <a:lnTo>
                      <a:pt x="33" y="67"/>
                    </a:lnTo>
                    <a:lnTo>
                      <a:pt x="0" y="34"/>
                    </a:ln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74746"/>
                  </a:solidFill>
                  <a:effectLst/>
                  <a:uLnTx/>
                  <a:uFillTx/>
                  <a:latin typeface="Arial"/>
                  <a:ea typeface="+mn-ea"/>
                  <a:cs typeface="+mn-cs"/>
                </a:endParaRPr>
              </a:p>
            </p:txBody>
          </p:sp>
        </p:grpSp>
      </p:grpSp>
    </p:spTree>
    <p:extLst>
      <p:ext uri="{BB962C8B-B14F-4D97-AF65-F5344CB8AC3E}">
        <p14:creationId xmlns:p14="http://schemas.microsoft.com/office/powerpoint/2010/main" val="7627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42" presetClass="path" presetSubtype="0" decel="100000" fill="hold" nodeType="withEffect">
                                  <p:stCondLst>
                                    <p:cond delay="0"/>
                                  </p:stCondLst>
                                  <p:childTnLst>
                                    <p:animMotion origin="layout" path="M -5.55556E-7 -9.87654E-7 L -0.0368 -9.87654E-7 " pathEditMode="relative" rAng="0" ptsTypes="AA">
                                      <p:cBhvr>
                                        <p:cTn id="9" dur="500" spd="-100000" fill="hold"/>
                                        <p:tgtEl>
                                          <p:spTgt spid="84"/>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4.02349E-6 -4.07626E-6 L 0.03676 -4.07626E-6 " pathEditMode="relative" rAng="0" ptsTypes="AA">
                                      <p:cBhvr>
                                        <p:cTn id="14" dur="500" spd="-100000" fill="hold"/>
                                        <p:tgtEl>
                                          <p:spTgt spid="2"/>
                                        </p:tgtEl>
                                        <p:attrNameLst>
                                          <p:attrName>ppt_x</p:attrName>
                                          <p:attrName>ppt_y</p:attrName>
                                        </p:attrNameLst>
                                      </p:cBhvr>
                                      <p:rCtr x="18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100A-91D4-4BE3-AF23-063B62448B4E}"/>
              </a:ext>
            </a:extLst>
          </p:cNvPr>
          <p:cNvSpPr>
            <a:spLocks noGrp="1"/>
          </p:cNvSpPr>
          <p:nvPr>
            <p:ph type="title"/>
          </p:nvPr>
        </p:nvSpPr>
        <p:spPr/>
        <p:txBody>
          <a:bodyPr/>
          <a:lstStyle/>
          <a:p>
            <a:r>
              <a:rPr lang="en-US" dirty="0"/>
              <a:t>AWS Lambda</a:t>
            </a:r>
          </a:p>
        </p:txBody>
      </p:sp>
      <p:grpSp>
        <p:nvGrpSpPr>
          <p:cNvPr id="3" name="Group 2">
            <a:extLst>
              <a:ext uri="{FF2B5EF4-FFF2-40B4-BE49-F238E27FC236}">
                <a16:creationId xmlns:a16="http://schemas.microsoft.com/office/drawing/2014/main" id="{2E87BFC1-0CBF-4CBB-B919-6C8B0C592589}"/>
              </a:ext>
            </a:extLst>
          </p:cNvPr>
          <p:cNvGrpSpPr/>
          <p:nvPr/>
        </p:nvGrpSpPr>
        <p:grpSpPr>
          <a:xfrm>
            <a:off x="519623" y="1129663"/>
            <a:ext cx="8307624" cy="3253283"/>
            <a:chOff x="519623" y="1129663"/>
            <a:chExt cx="8307624" cy="3253283"/>
          </a:xfrm>
        </p:grpSpPr>
        <p:sp>
          <p:nvSpPr>
            <p:cNvPr id="7" name="Content Placeholder 2">
              <a:extLst>
                <a:ext uri="{FF2B5EF4-FFF2-40B4-BE49-F238E27FC236}">
                  <a16:creationId xmlns:a16="http://schemas.microsoft.com/office/drawing/2014/main" id="{77BC6CAA-6991-48DC-9841-D95A53D175FC}"/>
                </a:ext>
              </a:extLst>
            </p:cNvPr>
            <p:cNvSpPr txBox="1">
              <a:spLocks/>
            </p:cNvSpPr>
            <p:nvPr/>
          </p:nvSpPr>
          <p:spPr>
            <a:xfrm>
              <a:off x="1636776" y="1130300"/>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Authoring functions</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WYSIWYG editor or upload packaged .zip</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Third-party plugins (Eclipse, Visual Studio)</a:t>
              </a:r>
            </a:p>
          </p:txBody>
        </p:sp>
        <p:sp>
          <p:nvSpPr>
            <p:cNvPr id="8" name="Content Placeholder 2">
              <a:extLst>
                <a:ext uri="{FF2B5EF4-FFF2-40B4-BE49-F238E27FC236}">
                  <a16:creationId xmlns:a16="http://schemas.microsoft.com/office/drawing/2014/main" id="{BE4384C4-697B-4A2B-A4FA-D705578A05BE}"/>
                </a:ext>
              </a:extLst>
            </p:cNvPr>
            <p:cNvSpPr txBox="1">
              <a:spLocks/>
            </p:cNvSpPr>
            <p:nvPr/>
          </p:nvSpPr>
          <p:spPr>
            <a:xfrm>
              <a:off x="5779008" y="1129663"/>
              <a:ext cx="3048239"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Monitoring and logging</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Metrics for requests,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errors, and throttles</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Built-in logs to Amazon CloudWatch Logs</a:t>
              </a:r>
            </a:p>
          </p:txBody>
        </p:sp>
        <p:sp>
          <p:nvSpPr>
            <p:cNvPr id="9" name="Content Placeholder 2">
              <a:extLst>
                <a:ext uri="{FF2B5EF4-FFF2-40B4-BE49-F238E27FC236}">
                  <a16:creationId xmlns:a16="http://schemas.microsoft.com/office/drawing/2014/main" id="{1AA9EA40-AD9E-4127-BAF3-51ED33A3C8EC}"/>
                </a:ext>
              </a:extLst>
            </p:cNvPr>
            <p:cNvSpPr txBox="1">
              <a:spLocks/>
            </p:cNvSpPr>
            <p:nvPr/>
          </p:nvSpPr>
          <p:spPr>
            <a:xfrm>
              <a:off x="1636776" y="3019283"/>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Programming model</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Use processes, threads, /tmp, </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sockets </a:t>
              </a: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normally</a:t>
              </a:r>
              <a:endParaRPr lang="en-US" sz="1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SDK built in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(Python and Node.js)</a:t>
              </a:r>
            </a:p>
          </p:txBody>
        </p:sp>
        <p:sp>
          <p:nvSpPr>
            <p:cNvPr id="10" name="Content Placeholder 2">
              <a:extLst>
                <a:ext uri="{FF2B5EF4-FFF2-40B4-BE49-F238E27FC236}">
                  <a16:creationId xmlns:a16="http://schemas.microsoft.com/office/drawing/2014/main" id="{50C08206-BF66-481C-84F6-A4E0056977FF}"/>
                </a:ext>
              </a:extLst>
            </p:cNvPr>
            <p:cNvSpPr txBox="1">
              <a:spLocks/>
            </p:cNvSpPr>
            <p:nvPr/>
          </p:nvSpPr>
          <p:spPr>
            <a:xfrm>
              <a:off x="5779008" y="3018646"/>
              <a:ext cx="2728913" cy="1363663"/>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800" b="1"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Stateless</a:t>
              </a: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Persist data using </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external </a:t>
              </a: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storage</a:t>
              </a:r>
              <a:endParaRPr lang="en-US" sz="1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marL="174625" indent="-174625">
                <a:spcAft>
                  <a:spcPts val="600"/>
                </a:spcAft>
                <a:buFont typeface="Arial" panose="020B0604020202020204" pitchFamily="34" charset="0"/>
                <a:buChar cha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No affinity or access to underlying infrastructure</a:t>
              </a:r>
            </a:p>
          </p:txBody>
        </p:sp>
        <p:grpSp>
          <p:nvGrpSpPr>
            <p:cNvPr id="11" name="Group 10">
              <a:extLst>
                <a:ext uri="{FF2B5EF4-FFF2-40B4-BE49-F238E27FC236}">
                  <a16:creationId xmlns:a16="http://schemas.microsoft.com/office/drawing/2014/main" id="{7D0BE06A-C414-47B4-94A3-CFF66DBAC3E4}"/>
                </a:ext>
              </a:extLst>
            </p:cNvPr>
            <p:cNvGrpSpPr/>
            <p:nvPr/>
          </p:nvGrpSpPr>
          <p:grpSpPr>
            <a:xfrm>
              <a:off x="615981" y="1275882"/>
              <a:ext cx="843117" cy="654008"/>
              <a:chOff x="823001" y="1124379"/>
              <a:chExt cx="500975" cy="388608"/>
            </a:xfrm>
          </p:grpSpPr>
          <p:grpSp>
            <p:nvGrpSpPr>
              <p:cNvPr id="12" name="Group 11">
                <a:extLst>
                  <a:ext uri="{FF2B5EF4-FFF2-40B4-BE49-F238E27FC236}">
                    <a16:creationId xmlns:a16="http://schemas.microsoft.com/office/drawing/2014/main" id="{A71DE6CF-D248-488D-AD1F-9157AA52EE52}"/>
                  </a:ext>
                </a:extLst>
              </p:cNvPr>
              <p:cNvGrpSpPr/>
              <p:nvPr/>
            </p:nvGrpSpPr>
            <p:grpSpPr>
              <a:xfrm>
                <a:off x="823001" y="1124379"/>
                <a:ext cx="417149" cy="302783"/>
                <a:chOff x="823001" y="1124379"/>
                <a:chExt cx="417149" cy="302783"/>
              </a:xfrm>
            </p:grpSpPr>
            <p:sp>
              <p:nvSpPr>
                <p:cNvPr id="16" name="Freeform 151">
                  <a:extLst>
                    <a:ext uri="{FF2B5EF4-FFF2-40B4-BE49-F238E27FC236}">
                      <a16:creationId xmlns:a16="http://schemas.microsoft.com/office/drawing/2014/main" id="{CBFC485D-A8D3-4C35-8C2B-AB98CB7D4DA8}"/>
                    </a:ext>
                  </a:extLst>
                </p:cNvPr>
                <p:cNvSpPr>
                  <a:spLocks/>
                </p:cNvSpPr>
                <p:nvPr/>
              </p:nvSpPr>
              <p:spPr bwMode="auto">
                <a:xfrm>
                  <a:off x="823001" y="1124379"/>
                  <a:ext cx="417149" cy="302783"/>
                </a:xfrm>
                <a:custGeom>
                  <a:avLst/>
                  <a:gdLst>
                    <a:gd name="T0" fmla="*/ 1815 w 1815"/>
                    <a:gd name="T1" fmla="*/ 1155 h 1155"/>
                    <a:gd name="T2" fmla="*/ 1815 w 1815"/>
                    <a:gd name="T3" fmla="*/ 1155 h 1155"/>
                    <a:gd name="T4" fmla="*/ 0 w 1815"/>
                    <a:gd name="T5" fmla="*/ 1155 h 1155"/>
                    <a:gd name="T6" fmla="*/ 0 w 1815"/>
                    <a:gd name="T7" fmla="*/ 0 h 1155"/>
                    <a:gd name="T8" fmla="*/ 1815 w 1815"/>
                    <a:gd name="T9" fmla="*/ 0 h 1155"/>
                    <a:gd name="T10" fmla="*/ 1815 w 1815"/>
                    <a:gd name="T11" fmla="*/ 1155 h 1155"/>
                  </a:gdLst>
                  <a:ahLst/>
                  <a:cxnLst>
                    <a:cxn ang="0">
                      <a:pos x="T0" y="T1"/>
                    </a:cxn>
                    <a:cxn ang="0">
                      <a:pos x="T2" y="T3"/>
                    </a:cxn>
                    <a:cxn ang="0">
                      <a:pos x="T4" y="T5"/>
                    </a:cxn>
                    <a:cxn ang="0">
                      <a:pos x="T6" y="T7"/>
                    </a:cxn>
                    <a:cxn ang="0">
                      <a:pos x="T8" y="T9"/>
                    </a:cxn>
                    <a:cxn ang="0">
                      <a:pos x="T10" y="T11"/>
                    </a:cxn>
                  </a:cxnLst>
                  <a:rect l="0" t="0" r="r" b="b"/>
                  <a:pathLst>
                    <a:path w="1815" h="1155">
                      <a:moveTo>
                        <a:pt x="1815" y="1155"/>
                      </a:moveTo>
                      <a:lnTo>
                        <a:pt x="1815" y="1155"/>
                      </a:lnTo>
                      <a:lnTo>
                        <a:pt x="0" y="1155"/>
                      </a:lnTo>
                      <a:lnTo>
                        <a:pt x="0" y="0"/>
                      </a:lnTo>
                      <a:lnTo>
                        <a:pt x="1815" y="0"/>
                      </a:lnTo>
                      <a:lnTo>
                        <a:pt x="1815" y="1155"/>
                      </a:lnTo>
                      <a:close/>
                    </a:path>
                  </a:pathLst>
                </a:custGeom>
                <a:solidFill>
                  <a:srgbClr val="192850"/>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17" name="Freeform 153">
                  <a:extLst>
                    <a:ext uri="{FF2B5EF4-FFF2-40B4-BE49-F238E27FC236}">
                      <a16:creationId xmlns:a16="http://schemas.microsoft.com/office/drawing/2014/main" id="{4F4C1AC8-1FEA-4E59-817E-AA3FC867DBE7}"/>
                    </a:ext>
                  </a:extLst>
                </p:cNvPr>
                <p:cNvSpPr>
                  <a:spLocks/>
                </p:cNvSpPr>
                <p:nvPr/>
              </p:nvSpPr>
              <p:spPr bwMode="auto">
                <a:xfrm>
                  <a:off x="823001" y="1178082"/>
                  <a:ext cx="417149" cy="0"/>
                </a:xfrm>
                <a:custGeom>
                  <a:avLst/>
                  <a:gdLst>
                    <a:gd name="T0" fmla="*/ 0 w 1815"/>
                    <a:gd name="T1" fmla="*/ 0 w 1815"/>
                    <a:gd name="T2" fmla="*/ 1815 w 1815"/>
                  </a:gdLst>
                  <a:ahLst/>
                  <a:cxnLst>
                    <a:cxn ang="0">
                      <a:pos x="T0" y="0"/>
                    </a:cxn>
                    <a:cxn ang="0">
                      <a:pos x="T1" y="0"/>
                    </a:cxn>
                    <a:cxn ang="0">
                      <a:pos x="T2" y="0"/>
                    </a:cxn>
                  </a:cxnLst>
                  <a:rect l="0" t="0" r="r" b="b"/>
                  <a:pathLst>
                    <a:path w="1815">
                      <a:moveTo>
                        <a:pt x="0" y="0"/>
                      </a:moveTo>
                      <a:lnTo>
                        <a:pt x="0" y="0"/>
                      </a:lnTo>
                      <a:lnTo>
                        <a:pt x="1815" y="0"/>
                      </a:lnTo>
                    </a:path>
                  </a:pathLst>
                </a:custGeom>
                <a:solidFill>
                  <a:schemeClr val="bg1"/>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18" name="Freeform 154">
                  <a:extLst>
                    <a:ext uri="{FF2B5EF4-FFF2-40B4-BE49-F238E27FC236}">
                      <a16:creationId xmlns:a16="http://schemas.microsoft.com/office/drawing/2014/main" id="{4C258DC5-2333-48C3-9E5E-7CE3207846B7}"/>
                    </a:ext>
                  </a:extLst>
                </p:cNvPr>
                <p:cNvSpPr>
                  <a:spLocks/>
                </p:cNvSpPr>
                <p:nvPr/>
              </p:nvSpPr>
              <p:spPr bwMode="auto">
                <a:xfrm>
                  <a:off x="844098" y="1141641"/>
                  <a:ext cx="18221" cy="17261"/>
                </a:xfrm>
                <a:custGeom>
                  <a:avLst/>
                  <a:gdLst>
                    <a:gd name="T0" fmla="*/ 78 w 78"/>
                    <a:gd name="T1" fmla="*/ 39 h 78"/>
                    <a:gd name="T2" fmla="*/ 78 w 78"/>
                    <a:gd name="T3" fmla="*/ 39 h 78"/>
                    <a:gd name="T4" fmla="*/ 39 w 78"/>
                    <a:gd name="T5" fmla="*/ 78 h 78"/>
                    <a:gd name="T6" fmla="*/ 0 w 78"/>
                    <a:gd name="T7" fmla="*/ 39 h 78"/>
                    <a:gd name="T8" fmla="*/ 39 w 78"/>
                    <a:gd name="T9" fmla="*/ 0 h 78"/>
                    <a:gd name="T10" fmla="*/ 78 w 78"/>
                    <a:gd name="T11" fmla="*/ 39 h 78"/>
                  </a:gdLst>
                  <a:ahLst/>
                  <a:cxnLst>
                    <a:cxn ang="0">
                      <a:pos x="T0" y="T1"/>
                    </a:cxn>
                    <a:cxn ang="0">
                      <a:pos x="T2" y="T3"/>
                    </a:cxn>
                    <a:cxn ang="0">
                      <a:pos x="T4" y="T5"/>
                    </a:cxn>
                    <a:cxn ang="0">
                      <a:pos x="T6" y="T7"/>
                    </a:cxn>
                    <a:cxn ang="0">
                      <a:pos x="T8" y="T9"/>
                    </a:cxn>
                    <a:cxn ang="0">
                      <a:pos x="T10" y="T11"/>
                    </a:cxn>
                  </a:cxnLst>
                  <a:rect l="0" t="0" r="r" b="b"/>
                  <a:pathLst>
                    <a:path w="78" h="78">
                      <a:moveTo>
                        <a:pt x="78" y="39"/>
                      </a:moveTo>
                      <a:lnTo>
                        <a:pt x="78" y="39"/>
                      </a:lnTo>
                      <a:cubicBezTo>
                        <a:pt x="78" y="60"/>
                        <a:pt x="61" y="78"/>
                        <a:pt x="39" y="78"/>
                      </a:cubicBezTo>
                      <a:cubicBezTo>
                        <a:pt x="18" y="78"/>
                        <a:pt x="0" y="60"/>
                        <a:pt x="0" y="39"/>
                      </a:cubicBezTo>
                      <a:cubicBezTo>
                        <a:pt x="0" y="17"/>
                        <a:pt x="18" y="0"/>
                        <a:pt x="39" y="0"/>
                      </a:cubicBezTo>
                      <a:cubicBezTo>
                        <a:pt x="61" y="0"/>
                        <a:pt x="78" y="17"/>
                        <a:pt x="78" y="39"/>
                      </a:cubicBezTo>
                      <a:close/>
                    </a:path>
                  </a:pathLst>
                </a:custGeom>
                <a:solidFill>
                  <a:schemeClr val="tx1"/>
                </a:solidFill>
                <a:ln w="19050" cap="rnd">
                  <a:solidFill>
                    <a:schemeClr val="bg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19" name="Freeform 155">
                  <a:extLst>
                    <a:ext uri="{FF2B5EF4-FFF2-40B4-BE49-F238E27FC236}">
                      <a16:creationId xmlns:a16="http://schemas.microsoft.com/office/drawing/2014/main" id="{D851E862-06FC-4E5B-B9CF-73C84D79CAA5}"/>
                    </a:ext>
                  </a:extLst>
                </p:cNvPr>
                <p:cNvSpPr>
                  <a:spLocks/>
                </p:cNvSpPr>
                <p:nvPr/>
              </p:nvSpPr>
              <p:spPr bwMode="auto">
                <a:xfrm>
                  <a:off x="876703" y="1141641"/>
                  <a:ext cx="18221" cy="17261"/>
                </a:xfrm>
                <a:custGeom>
                  <a:avLst/>
                  <a:gdLst>
                    <a:gd name="T0" fmla="*/ 77 w 77"/>
                    <a:gd name="T1" fmla="*/ 39 h 78"/>
                    <a:gd name="T2" fmla="*/ 77 w 77"/>
                    <a:gd name="T3" fmla="*/ 39 h 78"/>
                    <a:gd name="T4" fmla="*/ 39 w 77"/>
                    <a:gd name="T5" fmla="*/ 78 h 78"/>
                    <a:gd name="T6" fmla="*/ 0 w 77"/>
                    <a:gd name="T7" fmla="*/ 39 h 78"/>
                    <a:gd name="T8" fmla="*/ 39 w 77"/>
                    <a:gd name="T9" fmla="*/ 0 h 78"/>
                    <a:gd name="T10" fmla="*/ 77 w 77"/>
                    <a:gd name="T11" fmla="*/ 39 h 78"/>
                  </a:gdLst>
                  <a:ahLst/>
                  <a:cxnLst>
                    <a:cxn ang="0">
                      <a:pos x="T0" y="T1"/>
                    </a:cxn>
                    <a:cxn ang="0">
                      <a:pos x="T2" y="T3"/>
                    </a:cxn>
                    <a:cxn ang="0">
                      <a:pos x="T4" y="T5"/>
                    </a:cxn>
                    <a:cxn ang="0">
                      <a:pos x="T6" y="T7"/>
                    </a:cxn>
                    <a:cxn ang="0">
                      <a:pos x="T8" y="T9"/>
                    </a:cxn>
                    <a:cxn ang="0">
                      <a:pos x="T10" y="T11"/>
                    </a:cxn>
                  </a:cxnLst>
                  <a:rect l="0" t="0" r="r" b="b"/>
                  <a:pathLst>
                    <a:path w="77" h="78">
                      <a:moveTo>
                        <a:pt x="77" y="39"/>
                      </a:moveTo>
                      <a:lnTo>
                        <a:pt x="77" y="39"/>
                      </a:lnTo>
                      <a:cubicBezTo>
                        <a:pt x="77" y="60"/>
                        <a:pt x="60" y="78"/>
                        <a:pt x="39" y="78"/>
                      </a:cubicBezTo>
                      <a:cubicBezTo>
                        <a:pt x="17" y="78"/>
                        <a:pt x="0" y="60"/>
                        <a:pt x="0" y="39"/>
                      </a:cubicBezTo>
                      <a:cubicBezTo>
                        <a:pt x="0" y="17"/>
                        <a:pt x="17" y="0"/>
                        <a:pt x="39" y="0"/>
                      </a:cubicBezTo>
                      <a:cubicBezTo>
                        <a:pt x="60" y="0"/>
                        <a:pt x="77" y="17"/>
                        <a:pt x="77" y="39"/>
                      </a:cubicBezTo>
                      <a:close/>
                    </a:path>
                  </a:pathLst>
                </a:custGeom>
                <a:solidFill>
                  <a:schemeClr val="tx1"/>
                </a:solidFill>
                <a:ln w="19050" cap="rnd">
                  <a:solidFill>
                    <a:schemeClr val="bg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20" name="Freeform 156">
                  <a:extLst>
                    <a:ext uri="{FF2B5EF4-FFF2-40B4-BE49-F238E27FC236}">
                      <a16:creationId xmlns:a16="http://schemas.microsoft.com/office/drawing/2014/main" id="{53361994-715A-4C6A-86AF-367E2AD4B3C0}"/>
                    </a:ext>
                  </a:extLst>
                </p:cNvPr>
                <p:cNvSpPr>
                  <a:spLocks/>
                </p:cNvSpPr>
                <p:nvPr/>
              </p:nvSpPr>
              <p:spPr bwMode="auto">
                <a:xfrm>
                  <a:off x="909308" y="1141641"/>
                  <a:ext cx="18221" cy="17261"/>
                </a:xfrm>
                <a:custGeom>
                  <a:avLst/>
                  <a:gdLst>
                    <a:gd name="T0" fmla="*/ 78 w 78"/>
                    <a:gd name="T1" fmla="*/ 39 h 78"/>
                    <a:gd name="T2" fmla="*/ 78 w 78"/>
                    <a:gd name="T3" fmla="*/ 39 h 78"/>
                    <a:gd name="T4" fmla="*/ 39 w 78"/>
                    <a:gd name="T5" fmla="*/ 78 h 78"/>
                    <a:gd name="T6" fmla="*/ 0 w 78"/>
                    <a:gd name="T7" fmla="*/ 39 h 78"/>
                    <a:gd name="T8" fmla="*/ 39 w 78"/>
                    <a:gd name="T9" fmla="*/ 0 h 78"/>
                    <a:gd name="T10" fmla="*/ 78 w 78"/>
                    <a:gd name="T11" fmla="*/ 39 h 78"/>
                  </a:gdLst>
                  <a:ahLst/>
                  <a:cxnLst>
                    <a:cxn ang="0">
                      <a:pos x="T0" y="T1"/>
                    </a:cxn>
                    <a:cxn ang="0">
                      <a:pos x="T2" y="T3"/>
                    </a:cxn>
                    <a:cxn ang="0">
                      <a:pos x="T4" y="T5"/>
                    </a:cxn>
                    <a:cxn ang="0">
                      <a:pos x="T6" y="T7"/>
                    </a:cxn>
                    <a:cxn ang="0">
                      <a:pos x="T8" y="T9"/>
                    </a:cxn>
                    <a:cxn ang="0">
                      <a:pos x="T10" y="T11"/>
                    </a:cxn>
                  </a:cxnLst>
                  <a:rect l="0" t="0" r="r" b="b"/>
                  <a:pathLst>
                    <a:path w="78" h="78">
                      <a:moveTo>
                        <a:pt x="78" y="39"/>
                      </a:moveTo>
                      <a:lnTo>
                        <a:pt x="78" y="39"/>
                      </a:lnTo>
                      <a:cubicBezTo>
                        <a:pt x="78" y="60"/>
                        <a:pt x="61" y="78"/>
                        <a:pt x="39" y="78"/>
                      </a:cubicBezTo>
                      <a:cubicBezTo>
                        <a:pt x="18" y="78"/>
                        <a:pt x="0" y="60"/>
                        <a:pt x="0" y="39"/>
                      </a:cubicBezTo>
                      <a:cubicBezTo>
                        <a:pt x="0" y="17"/>
                        <a:pt x="18" y="0"/>
                        <a:pt x="39" y="0"/>
                      </a:cubicBezTo>
                      <a:cubicBezTo>
                        <a:pt x="61" y="0"/>
                        <a:pt x="78" y="17"/>
                        <a:pt x="78" y="39"/>
                      </a:cubicBezTo>
                      <a:close/>
                    </a:path>
                  </a:pathLst>
                </a:custGeom>
                <a:solidFill>
                  <a:schemeClr val="tx1"/>
                </a:solidFill>
                <a:ln w="19050" cap="rnd">
                  <a:solidFill>
                    <a:schemeClr val="bg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grpSp>
              <p:nvGrpSpPr>
                <p:cNvPr id="21" name="Group 20">
                  <a:extLst>
                    <a:ext uri="{FF2B5EF4-FFF2-40B4-BE49-F238E27FC236}">
                      <a16:creationId xmlns:a16="http://schemas.microsoft.com/office/drawing/2014/main" id="{8CED3760-36B8-414E-AC10-62093C419F51}"/>
                    </a:ext>
                  </a:extLst>
                </p:cNvPr>
                <p:cNvGrpSpPr/>
                <p:nvPr/>
              </p:nvGrpSpPr>
              <p:grpSpPr>
                <a:xfrm>
                  <a:off x="927516" y="1215451"/>
                  <a:ext cx="208118" cy="146192"/>
                  <a:chOff x="904836" y="1215451"/>
                  <a:chExt cx="208118" cy="146192"/>
                </a:xfrm>
              </p:grpSpPr>
              <p:sp>
                <p:nvSpPr>
                  <p:cNvPr id="22" name="Freeform 5">
                    <a:extLst>
                      <a:ext uri="{FF2B5EF4-FFF2-40B4-BE49-F238E27FC236}">
                        <a16:creationId xmlns:a16="http://schemas.microsoft.com/office/drawing/2014/main" id="{D388023F-96C1-45D3-8AA1-8A2FD151C3A5}"/>
                      </a:ext>
                    </a:extLst>
                  </p:cNvPr>
                  <p:cNvSpPr>
                    <a:spLocks/>
                  </p:cNvSpPr>
                  <p:nvPr/>
                </p:nvSpPr>
                <p:spPr bwMode="auto">
                  <a:xfrm>
                    <a:off x="904836" y="1236987"/>
                    <a:ext cx="52563" cy="103302"/>
                  </a:xfrm>
                  <a:custGeom>
                    <a:avLst/>
                    <a:gdLst>
                      <a:gd name="T0" fmla="*/ 288 w 288"/>
                      <a:gd name="T1" fmla="*/ 0 h 566"/>
                      <a:gd name="T2" fmla="*/ 0 w 288"/>
                      <a:gd name="T3" fmla="*/ 293 h 566"/>
                      <a:gd name="T4" fmla="*/ 288 w 288"/>
                      <a:gd name="T5" fmla="*/ 566 h 566"/>
                    </a:gdLst>
                    <a:ahLst/>
                    <a:cxnLst>
                      <a:cxn ang="0">
                        <a:pos x="T0" y="T1"/>
                      </a:cxn>
                      <a:cxn ang="0">
                        <a:pos x="T2" y="T3"/>
                      </a:cxn>
                      <a:cxn ang="0">
                        <a:pos x="T4" y="T5"/>
                      </a:cxn>
                    </a:cxnLst>
                    <a:rect l="0" t="0" r="r" b="b"/>
                    <a:pathLst>
                      <a:path w="288" h="566">
                        <a:moveTo>
                          <a:pt x="288" y="0"/>
                        </a:moveTo>
                        <a:lnTo>
                          <a:pt x="0" y="293"/>
                        </a:lnTo>
                        <a:lnTo>
                          <a:pt x="288" y="566"/>
                        </a:lnTo>
                      </a:path>
                    </a:pathLst>
                  </a:custGeom>
                  <a:solidFill>
                    <a:srgbClr val="192850"/>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23" name="Freeform 6">
                    <a:extLst>
                      <a:ext uri="{FF2B5EF4-FFF2-40B4-BE49-F238E27FC236}">
                        <a16:creationId xmlns:a16="http://schemas.microsoft.com/office/drawing/2014/main" id="{B4971F6D-A882-44A5-8AB1-79676E349E08}"/>
                      </a:ext>
                    </a:extLst>
                  </p:cNvPr>
                  <p:cNvSpPr>
                    <a:spLocks/>
                  </p:cNvSpPr>
                  <p:nvPr/>
                </p:nvSpPr>
                <p:spPr bwMode="auto">
                  <a:xfrm>
                    <a:off x="1067235" y="1236987"/>
                    <a:ext cx="45719" cy="103302"/>
                  </a:xfrm>
                  <a:custGeom>
                    <a:avLst/>
                    <a:gdLst>
                      <a:gd name="T0" fmla="*/ 0 w 289"/>
                      <a:gd name="T1" fmla="*/ 0 h 566"/>
                      <a:gd name="T2" fmla="*/ 289 w 289"/>
                      <a:gd name="T3" fmla="*/ 293 h 566"/>
                      <a:gd name="T4" fmla="*/ 0 w 289"/>
                      <a:gd name="T5" fmla="*/ 566 h 566"/>
                    </a:gdLst>
                    <a:ahLst/>
                    <a:cxnLst>
                      <a:cxn ang="0">
                        <a:pos x="T0" y="T1"/>
                      </a:cxn>
                      <a:cxn ang="0">
                        <a:pos x="T2" y="T3"/>
                      </a:cxn>
                      <a:cxn ang="0">
                        <a:pos x="T4" y="T5"/>
                      </a:cxn>
                    </a:cxnLst>
                    <a:rect l="0" t="0" r="r" b="b"/>
                    <a:pathLst>
                      <a:path w="289" h="566">
                        <a:moveTo>
                          <a:pt x="0" y="0"/>
                        </a:moveTo>
                        <a:lnTo>
                          <a:pt x="289" y="293"/>
                        </a:lnTo>
                        <a:lnTo>
                          <a:pt x="0" y="566"/>
                        </a:lnTo>
                      </a:path>
                    </a:pathLst>
                  </a:custGeom>
                  <a:solidFill>
                    <a:srgbClr val="192850"/>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24" name="Line 7">
                    <a:extLst>
                      <a:ext uri="{FF2B5EF4-FFF2-40B4-BE49-F238E27FC236}">
                        <a16:creationId xmlns:a16="http://schemas.microsoft.com/office/drawing/2014/main" id="{9D06AA06-5DC8-47EB-8EF1-B9863B7C0233}"/>
                      </a:ext>
                    </a:extLst>
                  </p:cNvPr>
                  <p:cNvSpPr>
                    <a:spLocks noChangeShapeType="1"/>
                  </p:cNvSpPr>
                  <p:nvPr/>
                </p:nvSpPr>
                <p:spPr bwMode="auto">
                  <a:xfrm flipH="1">
                    <a:off x="986036" y="1215451"/>
                    <a:ext cx="52563" cy="146192"/>
                  </a:xfrm>
                  <a:prstGeom prst="line">
                    <a:avLst/>
                  </a:prstGeom>
                  <a:solidFill>
                    <a:schemeClr val="bg1"/>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grpSp>
          </p:grpSp>
          <p:grpSp>
            <p:nvGrpSpPr>
              <p:cNvPr id="13" name="Group 12">
                <a:extLst>
                  <a:ext uri="{FF2B5EF4-FFF2-40B4-BE49-F238E27FC236}">
                    <a16:creationId xmlns:a16="http://schemas.microsoft.com/office/drawing/2014/main" id="{E8EE20A9-00AA-47E1-B4E2-C66C79730AD7}"/>
                  </a:ext>
                </a:extLst>
              </p:cNvPr>
              <p:cNvGrpSpPr/>
              <p:nvPr/>
            </p:nvGrpSpPr>
            <p:grpSpPr>
              <a:xfrm>
                <a:off x="1140717" y="1330658"/>
                <a:ext cx="183259" cy="182329"/>
                <a:chOff x="1325654" y="1547964"/>
                <a:chExt cx="301387" cy="299857"/>
              </a:xfrm>
            </p:grpSpPr>
            <p:sp>
              <p:nvSpPr>
                <p:cNvPr id="14" name="Freeform 7">
                  <a:extLst>
                    <a:ext uri="{FF2B5EF4-FFF2-40B4-BE49-F238E27FC236}">
                      <a16:creationId xmlns:a16="http://schemas.microsoft.com/office/drawing/2014/main" id="{80B351AF-F78E-4CEA-9271-821DACEF9545}"/>
                    </a:ext>
                  </a:extLst>
                </p:cNvPr>
                <p:cNvSpPr>
                  <a:spLocks/>
                </p:cNvSpPr>
                <p:nvPr/>
              </p:nvSpPr>
              <p:spPr bwMode="auto">
                <a:xfrm>
                  <a:off x="1325654" y="1547964"/>
                  <a:ext cx="301387" cy="299857"/>
                </a:xfrm>
                <a:custGeom>
                  <a:avLst/>
                  <a:gdLst>
                    <a:gd name="T0" fmla="*/ 152 w 394"/>
                    <a:gd name="T1" fmla="*/ 0 h 392"/>
                    <a:gd name="T2" fmla="*/ 248 w 394"/>
                    <a:gd name="T3" fmla="*/ 0 h 392"/>
                    <a:gd name="T4" fmla="*/ 257 w 394"/>
                    <a:gd name="T5" fmla="*/ 56 h 392"/>
                    <a:gd name="T6" fmla="*/ 296 w 394"/>
                    <a:gd name="T7" fmla="*/ 22 h 392"/>
                    <a:gd name="T8" fmla="*/ 369 w 394"/>
                    <a:gd name="T9" fmla="*/ 96 h 392"/>
                    <a:gd name="T10" fmla="*/ 336 w 394"/>
                    <a:gd name="T11" fmla="*/ 140 h 392"/>
                    <a:gd name="T12" fmla="*/ 394 w 394"/>
                    <a:gd name="T13" fmla="*/ 149 h 392"/>
                    <a:gd name="T14" fmla="*/ 394 w 394"/>
                    <a:gd name="T15" fmla="*/ 245 h 392"/>
                    <a:gd name="T16" fmla="*/ 336 w 394"/>
                    <a:gd name="T17" fmla="*/ 252 h 392"/>
                    <a:gd name="T18" fmla="*/ 376 w 394"/>
                    <a:gd name="T19" fmla="*/ 302 h 392"/>
                    <a:gd name="T20" fmla="*/ 306 w 394"/>
                    <a:gd name="T21" fmla="*/ 372 h 392"/>
                    <a:gd name="T22" fmla="*/ 255 w 394"/>
                    <a:gd name="T23" fmla="*/ 330 h 392"/>
                    <a:gd name="T24" fmla="*/ 246 w 394"/>
                    <a:gd name="T25" fmla="*/ 392 h 392"/>
                    <a:gd name="T26" fmla="*/ 152 w 394"/>
                    <a:gd name="T27" fmla="*/ 392 h 392"/>
                    <a:gd name="T28" fmla="*/ 141 w 394"/>
                    <a:gd name="T29" fmla="*/ 328 h 392"/>
                    <a:gd name="T30" fmla="*/ 92 w 394"/>
                    <a:gd name="T31" fmla="*/ 366 h 392"/>
                    <a:gd name="T32" fmla="*/ 24 w 394"/>
                    <a:gd name="T33" fmla="*/ 298 h 392"/>
                    <a:gd name="T34" fmla="*/ 64 w 394"/>
                    <a:gd name="T35" fmla="*/ 248 h 392"/>
                    <a:gd name="T36" fmla="*/ 0 w 394"/>
                    <a:gd name="T37" fmla="*/ 237 h 392"/>
                    <a:gd name="T38" fmla="*/ 0 w 394"/>
                    <a:gd name="T39" fmla="*/ 144 h 392"/>
                    <a:gd name="T40" fmla="*/ 62 w 394"/>
                    <a:gd name="T41" fmla="*/ 134 h 392"/>
                    <a:gd name="T42" fmla="*/ 24 w 394"/>
                    <a:gd name="T43" fmla="*/ 86 h 392"/>
                    <a:gd name="T44" fmla="*/ 92 w 394"/>
                    <a:gd name="T45" fmla="*/ 21 h 392"/>
                    <a:gd name="T46" fmla="*/ 142 w 394"/>
                    <a:gd name="T47" fmla="*/ 58 h 392"/>
                    <a:gd name="T48" fmla="*/ 152 w 394"/>
                    <a:gd name="T49"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392">
                      <a:moveTo>
                        <a:pt x="152" y="0"/>
                      </a:moveTo>
                      <a:lnTo>
                        <a:pt x="248" y="0"/>
                      </a:lnTo>
                      <a:lnTo>
                        <a:pt x="257" y="56"/>
                      </a:lnTo>
                      <a:lnTo>
                        <a:pt x="296" y="22"/>
                      </a:lnTo>
                      <a:lnTo>
                        <a:pt x="369" y="96"/>
                      </a:lnTo>
                      <a:lnTo>
                        <a:pt x="336" y="140"/>
                      </a:lnTo>
                      <a:lnTo>
                        <a:pt x="394" y="149"/>
                      </a:lnTo>
                      <a:lnTo>
                        <a:pt x="394" y="245"/>
                      </a:lnTo>
                      <a:lnTo>
                        <a:pt x="336" y="252"/>
                      </a:lnTo>
                      <a:lnTo>
                        <a:pt x="376" y="302"/>
                      </a:lnTo>
                      <a:lnTo>
                        <a:pt x="306" y="372"/>
                      </a:lnTo>
                      <a:lnTo>
                        <a:pt x="255" y="330"/>
                      </a:lnTo>
                      <a:lnTo>
                        <a:pt x="246" y="392"/>
                      </a:lnTo>
                      <a:lnTo>
                        <a:pt x="152" y="392"/>
                      </a:lnTo>
                      <a:lnTo>
                        <a:pt x="141" y="328"/>
                      </a:lnTo>
                      <a:lnTo>
                        <a:pt x="92" y="366"/>
                      </a:lnTo>
                      <a:lnTo>
                        <a:pt x="24" y="298"/>
                      </a:lnTo>
                      <a:lnTo>
                        <a:pt x="64" y="248"/>
                      </a:lnTo>
                      <a:lnTo>
                        <a:pt x="0" y="237"/>
                      </a:lnTo>
                      <a:lnTo>
                        <a:pt x="0" y="144"/>
                      </a:lnTo>
                      <a:lnTo>
                        <a:pt x="62" y="134"/>
                      </a:lnTo>
                      <a:lnTo>
                        <a:pt x="24" y="86"/>
                      </a:lnTo>
                      <a:lnTo>
                        <a:pt x="92" y="21"/>
                      </a:lnTo>
                      <a:lnTo>
                        <a:pt x="142" y="58"/>
                      </a:lnTo>
                      <a:lnTo>
                        <a:pt x="152" y="0"/>
                      </a:lnTo>
                      <a:close/>
                    </a:path>
                  </a:pathLst>
                </a:custGeom>
                <a:solidFill>
                  <a:srgbClr val="192850"/>
                </a:solidFill>
                <a:ln w="19050" cap="rnd">
                  <a:solidFill>
                    <a:schemeClr val="bg1"/>
                  </a:solidFill>
                  <a:prstDash val="solid"/>
                  <a:round/>
                </a:ln>
                <a:extLst/>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sp>
              <p:nvSpPr>
                <p:cNvPr id="15" name="Oval 6">
                  <a:extLst>
                    <a:ext uri="{FF2B5EF4-FFF2-40B4-BE49-F238E27FC236}">
                      <a16:creationId xmlns:a16="http://schemas.microsoft.com/office/drawing/2014/main" id="{AF5264EA-B4ED-42FF-BBD5-06C7FE1770F9}"/>
                    </a:ext>
                  </a:extLst>
                </p:cNvPr>
                <p:cNvSpPr>
                  <a:spLocks noChangeArrowheads="1"/>
                </p:cNvSpPr>
                <p:nvPr/>
              </p:nvSpPr>
              <p:spPr bwMode="auto">
                <a:xfrm>
                  <a:off x="1420507" y="1642052"/>
                  <a:ext cx="111681" cy="111681"/>
                </a:xfrm>
                <a:prstGeom prst="ellipse">
                  <a:avLst/>
                </a:prstGeom>
                <a:solidFill>
                  <a:srgbClr val="192850"/>
                </a:solidFill>
                <a:ln w="19050" cap="rnd">
                  <a:solidFill>
                    <a:schemeClr val="bg1"/>
                  </a:solidFill>
                  <a:prstDash val="solid"/>
                  <a:round/>
                </a:ln>
              </p:spPr>
              <p:txBody>
                <a:bodyPr vert="horz" wrap="square" lIns="91440" tIns="45720" rIns="91440" bIns="45720" numCol="1" anchor="t" anchorCtr="0" compatLnSpc="1">
                  <a:prstTxWarp prst="textNoShape">
                    <a:avLst/>
                  </a:prstTxWarp>
                </a:bodyPr>
                <a:lstStyle/>
                <a:p>
                  <a:pPr defTabSz="457189"/>
                  <a:endParaRPr lang="en-US" kern="0">
                    <a:solidFill>
                      <a:srgbClr val="474746"/>
                    </a:solidFill>
                  </a:endParaRPr>
                </a:p>
              </p:txBody>
            </p:sp>
          </p:grpSp>
        </p:grpSp>
        <p:sp>
          <p:nvSpPr>
            <p:cNvPr id="25" name="Freeform 5">
              <a:extLst>
                <a:ext uri="{FF2B5EF4-FFF2-40B4-BE49-F238E27FC236}">
                  <a16:creationId xmlns:a16="http://schemas.microsoft.com/office/drawing/2014/main" id="{0559FD43-2279-4E47-B260-B6D7E8FC7F9D}"/>
                </a:ext>
              </a:extLst>
            </p:cNvPr>
            <p:cNvSpPr>
              <a:spLocks noEditPoints="1"/>
            </p:cNvSpPr>
            <p:nvPr/>
          </p:nvSpPr>
          <p:spPr bwMode="auto">
            <a:xfrm>
              <a:off x="4867836" y="1204890"/>
              <a:ext cx="812945" cy="630995"/>
            </a:xfrm>
            <a:custGeom>
              <a:avLst/>
              <a:gdLst>
                <a:gd name="T0" fmla="*/ 601 w 779"/>
                <a:gd name="T1" fmla="*/ 306 h 604"/>
                <a:gd name="T2" fmla="*/ 361 w 779"/>
                <a:gd name="T3" fmla="*/ 66 h 604"/>
                <a:gd name="T4" fmla="*/ 381 w 779"/>
                <a:gd name="T5" fmla="*/ 86 h 604"/>
                <a:gd name="T6" fmla="*/ 581 w 779"/>
                <a:gd name="T7" fmla="*/ 286 h 604"/>
                <a:gd name="T8" fmla="*/ 381 w 779"/>
                <a:gd name="T9" fmla="*/ 86 h 604"/>
                <a:gd name="T10" fmla="*/ 709 w 779"/>
                <a:gd name="T11" fmla="*/ 469 h 604"/>
                <a:gd name="T12" fmla="*/ 764 w 779"/>
                <a:gd name="T13" fmla="*/ 469 h 604"/>
                <a:gd name="T14" fmla="*/ 625 w 779"/>
                <a:gd name="T15" fmla="*/ 275 h 604"/>
                <a:gd name="T16" fmla="*/ 276 w 779"/>
                <a:gd name="T17" fmla="*/ 51 h 604"/>
                <a:gd name="T18" fmla="*/ 276 w 779"/>
                <a:gd name="T19" fmla="*/ 604 h 604"/>
                <a:gd name="T20" fmla="*/ 98 w 779"/>
                <a:gd name="T21" fmla="*/ 310 h 604"/>
                <a:gd name="T22" fmla="*/ 98 w 779"/>
                <a:gd name="T23" fmla="*/ 384 h 604"/>
                <a:gd name="T24" fmla="*/ 98 w 779"/>
                <a:gd name="T25" fmla="*/ 310 h 604"/>
                <a:gd name="T26" fmla="*/ 186 w 779"/>
                <a:gd name="T27" fmla="*/ 223 h 604"/>
                <a:gd name="T28" fmla="*/ 260 w 779"/>
                <a:gd name="T29" fmla="*/ 223 h 604"/>
                <a:gd name="T30" fmla="*/ 353 w 779"/>
                <a:gd name="T31" fmla="*/ 384 h 604"/>
                <a:gd name="T32" fmla="*/ 353 w 779"/>
                <a:gd name="T33" fmla="*/ 458 h 604"/>
                <a:gd name="T34" fmla="*/ 353 w 779"/>
                <a:gd name="T35" fmla="*/ 384 h 604"/>
                <a:gd name="T36" fmla="*/ 186 w 779"/>
                <a:gd name="T37" fmla="*/ 512 h 604"/>
                <a:gd name="T38" fmla="*/ 260 w 779"/>
                <a:gd name="T39" fmla="*/ 512 h 604"/>
                <a:gd name="T40" fmla="*/ 72 w 779"/>
                <a:gd name="T41" fmla="*/ 321 h 604"/>
                <a:gd name="T42" fmla="*/ 124 w 779"/>
                <a:gd name="T43" fmla="*/ 321 h 604"/>
                <a:gd name="T44" fmla="*/ 332 w 779"/>
                <a:gd name="T45" fmla="*/ 390 h 604"/>
                <a:gd name="T46" fmla="*/ 427 w 779"/>
                <a:gd name="T47" fmla="*/ 347 h 604"/>
                <a:gd name="T48" fmla="*/ 197 w 779"/>
                <a:gd name="T49" fmla="*/ 538 h 604"/>
                <a:gd name="T50" fmla="*/ 312 w 779"/>
                <a:gd name="T51" fmla="*/ 601 h 604"/>
                <a:gd name="T52" fmla="*/ 569 w 779"/>
                <a:gd name="T53" fmla="*/ 220 h 604"/>
                <a:gd name="T54" fmla="*/ 485 w 779"/>
                <a:gd name="T55" fmla="*/ 175 h 604"/>
                <a:gd name="T56" fmla="*/ 448 w 779"/>
                <a:gd name="T57" fmla="*/ 175 h 604"/>
                <a:gd name="T58" fmla="*/ 550 w 779"/>
                <a:gd name="T59" fmla="*/ 212 h 604"/>
                <a:gd name="T60" fmla="*/ 550 w 779"/>
                <a:gd name="T61" fmla="*/ 265 h 604"/>
                <a:gd name="T62" fmla="*/ 550 w 779"/>
                <a:gd name="T63" fmla="*/ 212 h 604"/>
                <a:gd name="T64" fmla="*/ 667 w 779"/>
                <a:gd name="T65" fmla="*/ 96 h 604"/>
                <a:gd name="T66" fmla="*/ 720 w 779"/>
                <a:gd name="T67" fmla="*/ 96 h 604"/>
                <a:gd name="T68" fmla="*/ 466 w 779"/>
                <a:gd name="T69" fmla="*/ 130 h 604"/>
                <a:gd name="T70" fmla="*/ 466 w 779"/>
                <a:gd name="T71" fmla="*/ 183 h 604"/>
                <a:gd name="T72" fmla="*/ 466 w 779"/>
                <a:gd name="T73" fmla="*/ 13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9" h="604">
                  <a:moveTo>
                    <a:pt x="601" y="66"/>
                  </a:moveTo>
                  <a:cubicBezTo>
                    <a:pt x="667" y="132"/>
                    <a:pt x="667" y="240"/>
                    <a:pt x="601" y="306"/>
                  </a:cubicBezTo>
                  <a:cubicBezTo>
                    <a:pt x="535" y="372"/>
                    <a:pt x="427" y="372"/>
                    <a:pt x="361" y="306"/>
                  </a:cubicBezTo>
                  <a:cubicBezTo>
                    <a:pt x="295" y="240"/>
                    <a:pt x="295" y="132"/>
                    <a:pt x="361" y="66"/>
                  </a:cubicBezTo>
                  <a:cubicBezTo>
                    <a:pt x="427" y="0"/>
                    <a:pt x="535" y="0"/>
                    <a:pt x="601" y="66"/>
                  </a:cubicBezTo>
                  <a:close/>
                  <a:moveTo>
                    <a:pt x="381" y="86"/>
                  </a:moveTo>
                  <a:cubicBezTo>
                    <a:pt x="326" y="141"/>
                    <a:pt x="326" y="231"/>
                    <a:pt x="381" y="286"/>
                  </a:cubicBezTo>
                  <a:cubicBezTo>
                    <a:pt x="436" y="341"/>
                    <a:pt x="526" y="341"/>
                    <a:pt x="581" y="286"/>
                  </a:cubicBezTo>
                  <a:cubicBezTo>
                    <a:pt x="636" y="231"/>
                    <a:pt x="636" y="141"/>
                    <a:pt x="581" y="86"/>
                  </a:cubicBezTo>
                  <a:cubicBezTo>
                    <a:pt x="526" y="31"/>
                    <a:pt x="436" y="31"/>
                    <a:pt x="381" y="86"/>
                  </a:cubicBezTo>
                  <a:close/>
                  <a:moveTo>
                    <a:pt x="570" y="330"/>
                  </a:moveTo>
                  <a:cubicBezTo>
                    <a:pt x="709" y="469"/>
                    <a:pt x="709" y="469"/>
                    <a:pt x="709" y="469"/>
                  </a:cubicBezTo>
                  <a:cubicBezTo>
                    <a:pt x="724" y="484"/>
                    <a:pt x="749" y="484"/>
                    <a:pt x="764" y="469"/>
                  </a:cubicBezTo>
                  <a:cubicBezTo>
                    <a:pt x="764" y="469"/>
                    <a:pt x="764" y="469"/>
                    <a:pt x="764" y="469"/>
                  </a:cubicBezTo>
                  <a:cubicBezTo>
                    <a:pt x="779" y="454"/>
                    <a:pt x="779" y="429"/>
                    <a:pt x="764" y="414"/>
                  </a:cubicBezTo>
                  <a:cubicBezTo>
                    <a:pt x="625" y="275"/>
                    <a:pt x="625" y="275"/>
                    <a:pt x="625" y="275"/>
                  </a:cubicBezTo>
                  <a:moveTo>
                    <a:pt x="363" y="65"/>
                  </a:moveTo>
                  <a:cubicBezTo>
                    <a:pt x="335" y="56"/>
                    <a:pt x="306" y="51"/>
                    <a:pt x="276" y="51"/>
                  </a:cubicBezTo>
                  <a:cubicBezTo>
                    <a:pt x="123" y="51"/>
                    <a:pt x="0" y="175"/>
                    <a:pt x="0" y="328"/>
                  </a:cubicBezTo>
                  <a:cubicBezTo>
                    <a:pt x="0" y="480"/>
                    <a:pt x="123" y="604"/>
                    <a:pt x="276" y="604"/>
                  </a:cubicBezTo>
                  <a:cubicBezTo>
                    <a:pt x="425" y="604"/>
                    <a:pt x="546" y="487"/>
                    <a:pt x="553" y="339"/>
                  </a:cubicBezTo>
                  <a:moveTo>
                    <a:pt x="98" y="310"/>
                  </a:moveTo>
                  <a:cubicBezTo>
                    <a:pt x="78" y="310"/>
                    <a:pt x="61" y="327"/>
                    <a:pt x="61" y="347"/>
                  </a:cubicBezTo>
                  <a:cubicBezTo>
                    <a:pt x="61" y="367"/>
                    <a:pt x="78" y="384"/>
                    <a:pt x="98" y="384"/>
                  </a:cubicBezTo>
                  <a:cubicBezTo>
                    <a:pt x="118" y="384"/>
                    <a:pt x="135" y="367"/>
                    <a:pt x="135" y="347"/>
                  </a:cubicBezTo>
                  <a:cubicBezTo>
                    <a:pt x="135" y="327"/>
                    <a:pt x="118" y="310"/>
                    <a:pt x="98" y="310"/>
                  </a:cubicBezTo>
                  <a:close/>
                  <a:moveTo>
                    <a:pt x="223" y="186"/>
                  </a:moveTo>
                  <a:cubicBezTo>
                    <a:pt x="203" y="186"/>
                    <a:pt x="186" y="203"/>
                    <a:pt x="186" y="223"/>
                  </a:cubicBezTo>
                  <a:cubicBezTo>
                    <a:pt x="186" y="243"/>
                    <a:pt x="203" y="260"/>
                    <a:pt x="223" y="260"/>
                  </a:cubicBezTo>
                  <a:cubicBezTo>
                    <a:pt x="243" y="260"/>
                    <a:pt x="260" y="243"/>
                    <a:pt x="260" y="223"/>
                  </a:cubicBezTo>
                  <a:cubicBezTo>
                    <a:pt x="260" y="203"/>
                    <a:pt x="243" y="186"/>
                    <a:pt x="223" y="186"/>
                  </a:cubicBezTo>
                  <a:close/>
                  <a:moveTo>
                    <a:pt x="353" y="384"/>
                  </a:moveTo>
                  <a:cubicBezTo>
                    <a:pt x="332" y="384"/>
                    <a:pt x="316" y="401"/>
                    <a:pt x="316" y="421"/>
                  </a:cubicBezTo>
                  <a:cubicBezTo>
                    <a:pt x="316" y="441"/>
                    <a:pt x="332" y="458"/>
                    <a:pt x="353" y="458"/>
                  </a:cubicBezTo>
                  <a:cubicBezTo>
                    <a:pt x="373" y="458"/>
                    <a:pt x="390" y="441"/>
                    <a:pt x="390" y="421"/>
                  </a:cubicBezTo>
                  <a:cubicBezTo>
                    <a:pt x="390" y="401"/>
                    <a:pt x="373" y="384"/>
                    <a:pt x="353" y="384"/>
                  </a:cubicBezTo>
                  <a:close/>
                  <a:moveTo>
                    <a:pt x="223" y="475"/>
                  </a:moveTo>
                  <a:cubicBezTo>
                    <a:pt x="203" y="475"/>
                    <a:pt x="186" y="492"/>
                    <a:pt x="186" y="512"/>
                  </a:cubicBezTo>
                  <a:cubicBezTo>
                    <a:pt x="186" y="532"/>
                    <a:pt x="203" y="549"/>
                    <a:pt x="223" y="549"/>
                  </a:cubicBezTo>
                  <a:cubicBezTo>
                    <a:pt x="243" y="549"/>
                    <a:pt x="260" y="532"/>
                    <a:pt x="260" y="512"/>
                  </a:cubicBezTo>
                  <a:cubicBezTo>
                    <a:pt x="260" y="492"/>
                    <a:pt x="243" y="475"/>
                    <a:pt x="223" y="475"/>
                  </a:cubicBezTo>
                  <a:close/>
                  <a:moveTo>
                    <a:pt x="72" y="321"/>
                  </a:moveTo>
                  <a:cubicBezTo>
                    <a:pt x="9" y="258"/>
                    <a:pt x="9" y="258"/>
                    <a:pt x="9" y="258"/>
                  </a:cubicBezTo>
                  <a:moveTo>
                    <a:pt x="124" y="321"/>
                  </a:moveTo>
                  <a:cubicBezTo>
                    <a:pt x="196" y="249"/>
                    <a:pt x="196" y="249"/>
                    <a:pt x="196" y="249"/>
                  </a:cubicBezTo>
                  <a:moveTo>
                    <a:pt x="332" y="390"/>
                  </a:moveTo>
                  <a:cubicBezTo>
                    <a:pt x="243" y="254"/>
                    <a:pt x="243" y="254"/>
                    <a:pt x="243" y="254"/>
                  </a:cubicBezTo>
                  <a:moveTo>
                    <a:pt x="427" y="347"/>
                  </a:moveTo>
                  <a:cubicBezTo>
                    <a:pt x="379" y="395"/>
                    <a:pt x="379" y="395"/>
                    <a:pt x="379" y="395"/>
                  </a:cubicBezTo>
                  <a:moveTo>
                    <a:pt x="197" y="538"/>
                  </a:moveTo>
                  <a:cubicBezTo>
                    <a:pt x="157" y="578"/>
                    <a:pt x="157" y="578"/>
                    <a:pt x="157" y="578"/>
                  </a:cubicBezTo>
                  <a:moveTo>
                    <a:pt x="312" y="601"/>
                  </a:moveTo>
                  <a:cubicBezTo>
                    <a:pt x="249" y="538"/>
                    <a:pt x="249" y="538"/>
                    <a:pt x="249" y="538"/>
                  </a:cubicBezTo>
                  <a:moveTo>
                    <a:pt x="569" y="220"/>
                  </a:moveTo>
                  <a:cubicBezTo>
                    <a:pt x="675" y="114"/>
                    <a:pt x="675" y="114"/>
                    <a:pt x="675" y="114"/>
                  </a:cubicBezTo>
                  <a:moveTo>
                    <a:pt x="485" y="175"/>
                  </a:moveTo>
                  <a:cubicBezTo>
                    <a:pt x="531" y="220"/>
                    <a:pt x="531" y="220"/>
                    <a:pt x="531" y="220"/>
                  </a:cubicBezTo>
                  <a:moveTo>
                    <a:pt x="448" y="175"/>
                  </a:moveTo>
                  <a:cubicBezTo>
                    <a:pt x="361" y="261"/>
                    <a:pt x="361" y="261"/>
                    <a:pt x="361" y="261"/>
                  </a:cubicBezTo>
                  <a:moveTo>
                    <a:pt x="550" y="212"/>
                  </a:moveTo>
                  <a:cubicBezTo>
                    <a:pt x="535" y="212"/>
                    <a:pt x="524" y="224"/>
                    <a:pt x="524" y="239"/>
                  </a:cubicBezTo>
                  <a:cubicBezTo>
                    <a:pt x="524" y="253"/>
                    <a:pt x="535" y="265"/>
                    <a:pt x="550" y="265"/>
                  </a:cubicBezTo>
                  <a:cubicBezTo>
                    <a:pt x="565" y="265"/>
                    <a:pt x="576" y="253"/>
                    <a:pt x="576" y="239"/>
                  </a:cubicBezTo>
                  <a:cubicBezTo>
                    <a:pt x="576" y="224"/>
                    <a:pt x="565" y="212"/>
                    <a:pt x="550" y="212"/>
                  </a:cubicBezTo>
                  <a:close/>
                  <a:moveTo>
                    <a:pt x="694" y="69"/>
                  </a:moveTo>
                  <a:cubicBezTo>
                    <a:pt x="679" y="69"/>
                    <a:pt x="667" y="81"/>
                    <a:pt x="667" y="96"/>
                  </a:cubicBezTo>
                  <a:cubicBezTo>
                    <a:pt x="667" y="110"/>
                    <a:pt x="679" y="122"/>
                    <a:pt x="694" y="122"/>
                  </a:cubicBezTo>
                  <a:cubicBezTo>
                    <a:pt x="708" y="122"/>
                    <a:pt x="720" y="110"/>
                    <a:pt x="720" y="96"/>
                  </a:cubicBezTo>
                  <a:cubicBezTo>
                    <a:pt x="720" y="81"/>
                    <a:pt x="708" y="69"/>
                    <a:pt x="694" y="69"/>
                  </a:cubicBezTo>
                  <a:close/>
                  <a:moveTo>
                    <a:pt x="466" y="130"/>
                  </a:moveTo>
                  <a:cubicBezTo>
                    <a:pt x="452" y="130"/>
                    <a:pt x="440" y="141"/>
                    <a:pt x="440" y="156"/>
                  </a:cubicBezTo>
                  <a:cubicBezTo>
                    <a:pt x="440" y="171"/>
                    <a:pt x="452" y="183"/>
                    <a:pt x="466" y="183"/>
                  </a:cubicBezTo>
                  <a:cubicBezTo>
                    <a:pt x="481" y="183"/>
                    <a:pt x="493" y="171"/>
                    <a:pt x="493" y="156"/>
                  </a:cubicBezTo>
                  <a:cubicBezTo>
                    <a:pt x="493" y="141"/>
                    <a:pt x="481" y="130"/>
                    <a:pt x="466" y="130"/>
                  </a:cubicBezTo>
                  <a:close/>
                </a:path>
              </a:pathLst>
            </a:custGeom>
            <a:noFill/>
            <a:ln w="1587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a:extLst>
                <a:ext uri="{FF2B5EF4-FFF2-40B4-BE49-F238E27FC236}">
                  <a16:creationId xmlns:a16="http://schemas.microsoft.com/office/drawing/2014/main" id="{F3E40820-EDD1-487C-83C4-979B80A89D53}"/>
                </a:ext>
              </a:extLst>
            </p:cNvPr>
            <p:cNvGrpSpPr/>
            <p:nvPr/>
          </p:nvGrpSpPr>
          <p:grpSpPr>
            <a:xfrm>
              <a:off x="4902984" y="3185409"/>
              <a:ext cx="827160" cy="588732"/>
              <a:chOff x="3223900" y="1516667"/>
              <a:chExt cx="905890" cy="644768"/>
            </a:xfrm>
            <a:solidFill>
              <a:srgbClr val="192850"/>
            </a:solidFill>
          </p:grpSpPr>
          <p:sp>
            <p:nvSpPr>
              <p:cNvPr id="27" name="Freeform 5">
                <a:extLst>
                  <a:ext uri="{FF2B5EF4-FFF2-40B4-BE49-F238E27FC236}">
                    <a16:creationId xmlns:a16="http://schemas.microsoft.com/office/drawing/2014/main" id="{7A970F8D-8CE0-4DD9-8209-36872A581EF1}"/>
                  </a:ext>
                </a:extLst>
              </p:cNvPr>
              <p:cNvSpPr>
                <a:spLocks/>
              </p:cNvSpPr>
              <p:nvPr/>
            </p:nvSpPr>
            <p:spPr bwMode="auto">
              <a:xfrm>
                <a:off x="3223900" y="1608013"/>
                <a:ext cx="553424" cy="553422"/>
              </a:xfrm>
              <a:custGeom>
                <a:avLst/>
                <a:gdLst>
                  <a:gd name="T0" fmla="*/ 186 w 372"/>
                  <a:gd name="T1" fmla="*/ 186 h 372"/>
                  <a:gd name="T2" fmla="*/ 186 w 372"/>
                  <a:gd name="T3" fmla="*/ 0 h 372"/>
                  <a:gd name="T4" fmla="*/ 0 w 372"/>
                  <a:gd name="T5" fmla="*/ 0 h 372"/>
                  <a:gd name="T6" fmla="*/ 0 w 372"/>
                  <a:gd name="T7" fmla="*/ 372 h 372"/>
                  <a:gd name="T8" fmla="*/ 372 w 372"/>
                  <a:gd name="T9" fmla="*/ 372 h 372"/>
                  <a:gd name="T10" fmla="*/ 372 w 372"/>
                  <a:gd name="T11" fmla="*/ 186 h 372"/>
                  <a:gd name="T12" fmla="*/ 186 w 372"/>
                  <a:gd name="T13" fmla="*/ 186 h 372"/>
                </a:gdLst>
                <a:ahLst/>
                <a:cxnLst>
                  <a:cxn ang="0">
                    <a:pos x="T0" y="T1"/>
                  </a:cxn>
                  <a:cxn ang="0">
                    <a:pos x="T2" y="T3"/>
                  </a:cxn>
                  <a:cxn ang="0">
                    <a:pos x="T4" y="T5"/>
                  </a:cxn>
                  <a:cxn ang="0">
                    <a:pos x="T6" y="T7"/>
                  </a:cxn>
                  <a:cxn ang="0">
                    <a:pos x="T8" y="T9"/>
                  </a:cxn>
                  <a:cxn ang="0">
                    <a:pos x="T10" y="T11"/>
                  </a:cxn>
                  <a:cxn ang="0">
                    <a:pos x="T12" y="T13"/>
                  </a:cxn>
                </a:cxnLst>
                <a:rect l="0" t="0" r="r" b="b"/>
                <a:pathLst>
                  <a:path w="372" h="372">
                    <a:moveTo>
                      <a:pt x="186" y="186"/>
                    </a:moveTo>
                    <a:lnTo>
                      <a:pt x="186" y="0"/>
                    </a:lnTo>
                    <a:lnTo>
                      <a:pt x="0" y="0"/>
                    </a:lnTo>
                    <a:lnTo>
                      <a:pt x="0" y="372"/>
                    </a:lnTo>
                    <a:lnTo>
                      <a:pt x="372" y="372"/>
                    </a:lnTo>
                    <a:lnTo>
                      <a:pt x="372" y="186"/>
                    </a:lnTo>
                    <a:lnTo>
                      <a:pt x="186" y="186"/>
                    </a:lnTo>
                    <a:close/>
                  </a:path>
                </a:pathLst>
              </a:cu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Rectangle 27">
                <a:extLst>
                  <a:ext uri="{FF2B5EF4-FFF2-40B4-BE49-F238E27FC236}">
                    <a16:creationId xmlns:a16="http://schemas.microsoft.com/office/drawing/2014/main" id="{4BE7AFA6-D089-4242-B8DB-5B02EA2916E4}"/>
                  </a:ext>
                </a:extLst>
              </p:cNvPr>
              <p:cNvSpPr>
                <a:spLocks noChangeArrowheads="1"/>
              </p:cNvSpPr>
              <p:nvPr/>
            </p:nvSpPr>
            <p:spPr bwMode="auto">
              <a:xfrm>
                <a:off x="3571563" y="1516667"/>
                <a:ext cx="114553" cy="117528"/>
              </a:xfrm>
              <a:prstGeom prst="rect">
                <a:avLst/>
              </a:pr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Rectangle 7">
                <a:extLst>
                  <a:ext uri="{FF2B5EF4-FFF2-40B4-BE49-F238E27FC236}">
                    <a16:creationId xmlns:a16="http://schemas.microsoft.com/office/drawing/2014/main" id="{88CBA175-CF07-45CC-98AB-207AFD2BA260}"/>
                  </a:ext>
                </a:extLst>
              </p:cNvPr>
              <p:cNvSpPr>
                <a:spLocks noChangeArrowheads="1"/>
              </p:cNvSpPr>
              <p:nvPr/>
            </p:nvSpPr>
            <p:spPr bwMode="auto">
              <a:xfrm>
                <a:off x="3571563" y="1700708"/>
                <a:ext cx="114553" cy="114552"/>
              </a:xfrm>
              <a:prstGeom prst="rect">
                <a:avLst/>
              </a:pr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Rectangle 8">
                <a:extLst>
                  <a:ext uri="{FF2B5EF4-FFF2-40B4-BE49-F238E27FC236}">
                    <a16:creationId xmlns:a16="http://schemas.microsoft.com/office/drawing/2014/main" id="{A125FBDE-0CF6-46FF-9E0F-FE00DE5F55A7}"/>
                  </a:ext>
                </a:extLst>
              </p:cNvPr>
              <p:cNvSpPr>
                <a:spLocks noChangeArrowheads="1"/>
              </p:cNvSpPr>
              <p:nvPr/>
            </p:nvSpPr>
            <p:spPr bwMode="auto">
              <a:xfrm>
                <a:off x="3751142" y="1700708"/>
                <a:ext cx="117529" cy="114552"/>
              </a:xfrm>
              <a:prstGeom prst="rect">
                <a:avLst/>
              </a:pr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Rectangle 9">
                <a:extLst>
                  <a:ext uri="{FF2B5EF4-FFF2-40B4-BE49-F238E27FC236}">
                    <a16:creationId xmlns:a16="http://schemas.microsoft.com/office/drawing/2014/main" id="{261830D5-8962-4463-9773-55390571D381}"/>
                  </a:ext>
                </a:extLst>
              </p:cNvPr>
              <p:cNvSpPr>
                <a:spLocks noChangeArrowheads="1"/>
              </p:cNvSpPr>
              <p:nvPr/>
            </p:nvSpPr>
            <p:spPr bwMode="auto">
              <a:xfrm>
                <a:off x="3751068" y="1599977"/>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 name="Rectangle 10">
                <a:extLst>
                  <a:ext uri="{FF2B5EF4-FFF2-40B4-BE49-F238E27FC236}">
                    <a16:creationId xmlns:a16="http://schemas.microsoft.com/office/drawing/2014/main" id="{A8255DE8-5FA6-480B-BF10-2DE759E21D9A}"/>
                  </a:ext>
                </a:extLst>
              </p:cNvPr>
              <p:cNvSpPr>
                <a:spLocks noChangeArrowheads="1"/>
              </p:cNvSpPr>
              <p:nvPr/>
            </p:nvSpPr>
            <p:spPr bwMode="auto">
              <a:xfrm>
                <a:off x="4095843" y="1780645"/>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Rectangle 11">
                <a:extLst>
                  <a:ext uri="{FF2B5EF4-FFF2-40B4-BE49-F238E27FC236}">
                    <a16:creationId xmlns:a16="http://schemas.microsoft.com/office/drawing/2014/main" id="{D20DBA8C-4A28-4577-9EC4-FDFFC7D10CE5}"/>
                  </a:ext>
                </a:extLst>
              </p:cNvPr>
              <p:cNvSpPr>
                <a:spLocks noChangeArrowheads="1"/>
              </p:cNvSpPr>
              <p:nvPr/>
            </p:nvSpPr>
            <p:spPr bwMode="auto">
              <a:xfrm>
                <a:off x="3751068" y="1519285"/>
                <a:ext cx="33947" cy="33947"/>
              </a:xfrm>
              <a:prstGeom prst="rect">
                <a:avLst/>
              </a:pr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Rectangle 12">
                <a:extLst>
                  <a:ext uri="{FF2B5EF4-FFF2-40B4-BE49-F238E27FC236}">
                    <a16:creationId xmlns:a16="http://schemas.microsoft.com/office/drawing/2014/main" id="{082D890D-3026-4253-B1F8-1721A1BA016B}"/>
                  </a:ext>
                </a:extLst>
              </p:cNvPr>
              <p:cNvSpPr>
                <a:spLocks noChangeArrowheads="1"/>
              </p:cNvSpPr>
              <p:nvPr/>
            </p:nvSpPr>
            <p:spPr bwMode="auto">
              <a:xfrm>
                <a:off x="3935914" y="1780645"/>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Rectangle 13">
                <a:extLst>
                  <a:ext uri="{FF2B5EF4-FFF2-40B4-BE49-F238E27FC236}">
                    <a16:creationId xmlns:a16="http://schemas.microsoft.com/office/drawing/2014/main" id="{DA026B18-1006-4C03-A41B-A9BE09E2CD3D}"/>
                  </a:ext>
                </a:extLst>
              </p:cNvPr>
              <p:cNvSpPr>
                <a:spLocks noChangeArrowheads="1"/>
              </p:cNvSpPr>
              <p:nvPr/>
            </p:nvSpPr>
            <p:spPr bwMode="auto">
              <a:xfrm>
                <a:off x="3935914" y="1700708"/>
                <a:ext cx="33947" cy="33947"/>
              </a:xfrm>
              <a:prstGeom prst="rect">
                <a:avLst/>
              </a:prstGeom>
              <a:grp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Rectangle 14">
                <a:extLst>
                  <a:ext uri="{FF2B5EF4-FFF2-40B4-BE49-F238E27FC236}">
                    <a16:creationId xmlns:a16="http://schemas.microsoft.com/office/drawing/2014/main" id="{C5AABD9C-8E4E-40B3-A92E-4C14018FF817}"/>
                  </a:ext>
                </a:extLst>
              </p:cNvPr>
              <p:cNvSpPr>
                <a:spLocks noChangeArrowheads="1"/>
              </p:cNvSpPr>
              <p:nvPr/>
            </p:nvSpPr>
            <p:spPr bwMode="auto">
              <a:xfrm>
                <a:off x="4017608" y="1700708"/>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Rectangle 15">
                <a:extLst>
                  <a:ext uri="{FF2B5EF4-FFF2-40B4-BE49-F238E27FC236}">
                    <a16:creationId xmlns:a16="http://schemas.microsoft.com/office/drawing/2014/main" id="{22A4D2C5-9FFB-4580-8175-B6C7A10D057E}"/>
                  </a:ext>
                </a:extLst>
              </p:cNvPr>
              <p:cNvSpPr>
                <a:spLocks noChangeArrowheads="1"/>
              </p:cNvSpPr>
              <p:nvPr/>
            </p:nvSpPr>
            <p:spPr bwMode="auto">
              <a:xfrm>
                <a:off x="3831522" y="1599977"/>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8" name="Rectangle 16">
                <a:extLst>
                  <a:ext uri="{FF2B5EF4-FFF2-40B4-BE49-F238E27FC236}">
                    <a16:creationId xmlns:a16="http://schemas.microsoft.com/office/drawing/2014/main" id="{111F7283-5F2C-499A-B6EE-2D35158FFF32}"/>
                  </a:ext>
                </a:extLst>
              </p:cNvPr>
              <p:cNvSpPr>
                <a:spLocks noChangeArrowheads="1"/>
              </p:cNvSpPr>
              <p:nvPr/>
            </p:nvSpPr>
            <p:spPr bwMode="auto">
              <a:xfrm>
                <a:off x="3913734" y="1519285"/>
                <a:ext cx="33947" cy="33947"/>
              </a:xfrm>
              <a:prstGeom prst="rect">
                <a:avLst/>
              </a:prstGeom>
              <a:solidFill>
                <a:schemeClr val="bg1"/>
              </a:solidFill>
              <a:ln w="15875">
                <a:solidFill>
                  <a:schemeClr val="bg1"/>
                </a:solidFill>
                <a:miter lim="800000"/>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grpSp>
          <p:nvGrpSpPr>
            <p:cNvPr id="39" name="Group 38">
              <a:extLst>
                <a:ext uri="{FF2B5EF4-FFF2-40B4-BE49-F238E27FC236}">
                  <a16:creationId xmlns:a16="http://schemas.microsoft.com/office/drawing/2014/main" id="{BB812B50-9073-4D92-8138-3A91C33D357C}"/>
                </a:ext>
              </a:extLst>
            </p:cNvPr>
            <p:cNvGrpSpPr/>
            <p:nvPr/>
          </p:nvGrpSpPr>
          <p:grpSpPr>
            <a:xfrm>
              <a:off x="519623" y="3128810"/>
              <a:ext cx="915190" cy="677510"/>
              <a:chOff x="4156570" y="1565921"/>
              <a:chExt cx="671488" cy="497099"/>
            </a:xfrm>
          </p:grpSpPr>
          <p:pic>
            <p:nvPicPr>
              <p:cNvPr id="40" name="Picture 39">
                <a:extLst>
                  <a:ext uri="{FF2B5EF4-FFF2-40B4-BE49-F238E27FC236}">
                    <a16:creationId xmlns:a16="http://schemas.microsoft.com/office/drawing/2014/main" id="{8DABBDDD-3F58-4739-BA9F-73AF46B214D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156570" y="1768251"/>
                <a:ext cx="285098" cy="171058"/>
              </a:xfrm>
              <a:prstGeom prst="rect">
                <a:avLst/>
              </a:prstGeom>
              <a:ln>
                <a:noFill/>
              </a:ln>
            </p:spPr>
          </p:pic>
          <p:cxnSp>
            <p:nvCxnSpPr>
              <p:cNvPr id="41" name="Straight Connector 40">
                <a:extLst>
                  <a:ext uri="{FF2B5EF4-FFF2-40B4-BE49-F238E27FC236}">
                    <a16:creationId xmlns:a16="http://schemas.microsoft.com/office/drawing/2014/main" id="{001E92EB-2337-4B97-9E07-2088DFC5158D}"/>
                  </a:ext>
                </a:extLst>
              </p:cNvPr>
              <p:cNvCxnSpPr/>
              <p:nvPr/>
            </p:nvCxnSpPr>
            <p:spPr>
              <a:xfrm>
                <a:off x="4596763" y="1624063"/>
                <a:ext cx="0" cy="387192"/>
              </a:xfrm>
              <a:prstGeom prst="line">
                <a:avLst/>
              </a:prstGeom>
              <a:noFill/>
              <a:ln w="19050" cap="rnd">
                <a:solidFill>
                  <a:schemeClr val="bg1"/>
                </a:solidFill>
                <a:prstDash val="solid"/>
                <a:round/>
                <a:headEnd/>
                <a:tailEnd/>
              </a:ln>
            </p:spPr>
          </p:cxnSp>
          <p:cxnSp>
            <p:nvCxnSpPr>
              <p:cNvPr id="42" name="Straight Connector 41">
                <a:extLst>
                  <a:ext uri="{FF2B5EF4-FFF2-40B4-BE49-F238E27FC236}">
                    <a16:creationId xmlns:a16="http://schemas.microsoft.com/office/drawing/2014/main" id="{CCEECBCE-5FE5-427C-A371-C73FFD4CCCD9}"/>
                  </a:ext>
                </a:extLst>
              </p:cNvPr>
              <p:cNvCxnSpPr>
                <a:cxnSpLocks/>
              </p:cNvCxnSpPr>
              <p:nvPr/>
            </p:nvCxnSpPr>
            <p:spPr>
              <a:xfrm flipH="1">
                <a:off x="4485082" y="1811613"/>
                <a:ext cx="185978" cy="0"/>
              </a:xfrm>
              <a:prstGeom prst="line">
                <a:avLst/>
              </a:prstGeom>
              <a:noFill/>
              <a:ln w="19050" cap="rnd">
                <a:solidFill>
                  <a:schemeClr val="bg1"/>
                </a:solidFill>
                <a:prstDash val="solid"/>
                <a:round/>
                <a:headEnd/>
                <a:tailEnd/>
              </a:ln>
            </p:spPr>
          </p:cxnSp>
          <p:cxnSp>
            <p:nvCxnSpPr>
              <p:cNvPr id="43" name="Straight Connector 42">
                <a:extLst>
                  <a:ext uri="{FF2B5EF4-FFF2-40B4-BE49-F238E27FC236}">
                    <a16:creationId xmlns:a16="http://schemas.microsoft.com/office/drawing/2014/main" id="{7760CAFE-9560-4BF8-96D6-20863C0CE750}"/>
                  </a:ext>
                </a:extLst>
              </p:cNvPr>
              <p:cNvCxnSpPr>
                <a:cxnSpLocks/>
              </p:cNvCxnSpPr>
              <p:nvPr/>
            </p:nvCxnSpPr>
            <p:spPr>
              <a:xfrm flipH="1">
                <a:off x="4596765" y="1623349"/>
                <a:ext cx="78105" cy="0"/>
              </a:xfrm>
              <a:prstGeom prst="line">
                <a:avLst/>
              </a:prstGeom>
              <a:noFill/>
              <a:ln w="19050" cap="rnd">
                <a:solidFill>
                  <a:schemeClr val="bg1"/>
                </a:solidFill>
                <a:prstDash val="solid"/>
                <a:round/>
                <a:headEnd/>
                <a:tailEnd/>
              </a:ln>
            </p:spPr>
          </p:cxnSp>
          <p:cxnSp>
            <p:nvCxnSpPr>
              <p:cNvPr id="44" name="Straight Connector 43">
                <a:extLst>
                  <a:ext uri="{FF2B5EF4-FFF2-40B4-BE49-F238E27FC236}">
                    <a16:creationId xmlns:a16="http://schemas.microsoft.com/office/drawing/2014/main" id="{BBF0D25C-7F91-4009-BEAA-44D47D89CB7D}"/>
                  </a:ext>
                </a:extLst>
              </p:cNvPr>
              <p:cNvCxnSpPr>
                <a:cxnSpLocks/>
              </p:cNvCxnSpPr>
              <p:nvPr/>
            </p:nvCxnSpPr>
            <p:spPr>
              <a:xfrm flipH="1">
                <a:off x="4596765" y="2011969"/>
                <a:ext cx="78105" cy="0"/>
              </a:xfrm>
              <a:prstGeom prst="line">
                <a:avLst/>
              </a:prstGeom>
              <a:noFill/>
              <a:ln w="19050" cap="rnd">
                <a:solidFill>
                  <a:schemeClr val="bg1"/>
                </a:solidFill>
                <a:prstDash val="solid"/>
                <a:round/>
                <a:headEnd/>
                <a:tailEnd/>
              </a:ln>
            </p:spPr>
          </p:cxnSp>
          <p:sp>
            <p:nvSpPr>
              <p:cNvPr id="45" name="Rectangle 44">
                <a:extLst>
                  <a:ext uri="{FF2B5EF4-FFF2-40B4-BE49-F238E27FC236}">
                    <a16:creationId xmlns:a16="http://schemas.microsoft.com/office/drawing/2014/main" id="{039B03C9-63CC-4C47-A576-DECA7815D1B8}"/>
                  </a:ext>
                </a:extLst>
              </p:cNvPr>
              <p:cNvSpPr/>
              <p:nvPr/>
            </p:nvSpPr>
            <p:spPr>
              <a:xfrm>
                <a:off x="4674870" y="1565921"/>
                <a:ext cx="153188" cy="106574"/>
              </a:xfrm>
              <a:prstGeom prst="rect">
                <a:avLst/>
              </a:prstGeom>
              <a:noFill/>
              <a:ln w="19050" cap="rnd">
                <a:solidFill>
                  <a:schemeClr val="bg1"/>
                </a:solidFill>
                <a:prstDash val="solid"/>
                <a:round/>
                <a:headEnd/>
                <a:tailEnd/>
              </a:ln>
            </p:spPr>
            <p:txBody>
              <a:bodyPr rtlCol="0" anchor="ctr"/>
              <a:lstStyle/>
              <a:p>
                <a:pPr algn="ctr"/>
                <a:endParaRPr lang="en-US" dirty="0"/>
              </a:p>
            </p:txBody>
          </p:sp>
          <p:sp>
            <p:nvSpPr>
              <p:cNvPr id="46" name="Rectangle 45">
                <a:extLst>
                  <a:ext uri="{FF2B5EF4-FFF2-40B4-BE49-F238E27FC236}">
                    <a16:creationId xmlns:a16="http://schemas.microsoft.com/office/drawing/2014/main" id="{82F9C505-7069-4FCB-9897-76EA87826F73}"/>
                  </a:ext>
                </a:extLst>
              </p:cNvPr>
              <p:cNvSpPr/>
              <p:nvPr/>
            </p:nvSpPr>
            <p:spPr>
              <a:xfrm>
                <a:off x="4672965" y="1758326"/>
                <a:ext cx="153188" cy="106574"/>
              </a:xfrm>
              <a:prstGeom prst="rect">
                <a:avLst/>
              </a:prstGeom>
              <a:noFill/>
              <a:ln w="19050" cap="rnd">
                <a:solidFill>
                  <a:schemeClr val="bg1"/>
                </a:solidFill>
                <a:prstDash val="solid"/>
                <a:round/>
                <a:headEnd/>
                <a:tailEnd/>
              </a:ln>
            </p:spPr>
            <p:txBody>
              <a:bodyPr rtlCol="0" anchor="ctr"/>
              <a:lstStyle/>
              <a:p>
                <a:pPr algn="ctr"/>
                <a:endParaRPr lang="en-US" dirty="0"/>
              </a:p>
            </p:txBody>
          </p:sp>
          <p:sp>
            <p:nvSpPr>
              <p:cNvPr id="47" name="Rectangle 46">
                <a:extLst>
                  <a:ext uri="{FF2B5EF4-FFF2-40B4-BE49-F238E27FC236}">
                    <a16:creationId xmlns:a16="http://schemas.microsoft.com/office/drawing/2014/main" id="{0D8F1433-FC4E-4457-A089-2B9C8A9A251A}"/>
                  </a:ext>
                </a:extLst>
              </p:cNvPr>
              <p:cNvSpPr/>
              <p:nvPr/>
            </p:nvSpPr>
            <p:spPr>
              <a:xfrm>
                <a:off x="4674870" y="1956446"/>
                <a:ext cx="153188" cy="106574"/>
              </a:xfrm>
              <a:prstGeom prst="rect">
                <a:avLst/>
              </a:prstGeom>
              <a:noFill/>
              <a:ln w="19050" cap="rnd">
                <a:solidFill>
                  <a:schemeClr val="bg1"/>
                </a:solidFill>
                <a:prstDash val="solid"/>
                <a:round/>
                <a:headEnd/>
                <a:tailEnd/>
              </a:ln>
            </p:spPr>
            <p:txBody>
              <a:bodyPr rtlCol="0" anchor="ctr"/>
              <a:lstStyle/>
              <a:p>
                <a:pPr algn="ctr"/>
                <a:endParaRPr lang="en-US" dirty="0"/>
              </a:p>
            </p:txBody>
          </p:sp>
        </p:grpSp>
      </p:grpSp>
    </p:spTree>
    <p:extLst>
      <p:ext uri="{BB962C8B-B14F-4D97-AF65-F5344CB8AC3E}">
        <p14:creationId xmlns:p14="http://schemas.microsoft.com/office/powerpoint/2010/main" val="4029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5.55556E-7 -9.87654E-7 L -0.0368 -9.87654E-7 " pathEditMode="relative" rAng="0" ptsTypes="AA">
                                      <p:cBhvr>
                                        <p:cTn id="9" dur="500" spd="-100000" fill="hold"/>
                                        <p:tgtEl>
                                          <p:spTgt spid="3"/>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inra logo">
            <a:extLst>
              <a:ext uri="{FF2B5EF4-FFF2-40B4-BE49-F238E27FC236}">
                <a16:creationId xmlns:a16="http://schemas.microsoft.com/office/drawing/2014/main" id="{66AC119C-1180-4D1F-A7DE-F286D34AD91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1959" y="1992630"/>
            <a:ext cx="1796988" cy="6409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015D6B1-EA2F-419B-BD86-CCDD287BD5AB}"/>
              </a:ext>
            </a:extLst>
          </p:cNvPr>
          <p:cNvCxnSpPr>
            <a:cxnSpLocks/>
          </p:cNvCxnSpPr>
          <p:nvPr/>
        </p:nvCxnSpPr>
        <p:spPr>
          <a:xfrm>
            <a:off x="2832585" y="758613"/>
            <a:ext cx="0" cy="3108960"/>
          </a:xfrm>
          <a:prstGeom prst="line">
            <a:avLst/>
          </a:prstGeom>
          <a:noFill/>
          <a:ln w="15875" cap="flat" cmpd="sng" algn="ctr">
            <a:solidFill>
              <a:sysClr val="window" lastClr="FFFFFF"/>
            </a:solidFill>
            <a:prstDash val="solid"/>
          </a:ln>
          <a:effectLst/>
        </p:spPr>
      </p:cxnSp>
      <p:sp>
        <p:nvSpPr>
          <p:cNvPr id="9" name="Rectangle 8">
            <a:extLst>
              <a:ext uri="{FF2B5EF4-FFF2-40B4-BE49-F238E27FC236}">
                <a16:creationId xmlns:a16="http://schemas.microsoft.com/office/drawing/2014/main" id="{E0421BC6-1A7A-408C-AAEF-B3F15EDA82D2}"/>
              </a:ext>
            </a:extLst>
          </p:cNvPr>
          <p:cNvSpPr/>
          <p:nvPr/>
        </p:nvSpPr>
        <p:spPr>
          <a:xfrm>
            <a:off x="4446692" y="3020745"/>
            <a:ext cx="4572000" cy="840230"/>
          </a:xfrm>
          <a:prstGeom prst="rect">
            <a:avLst/>
          </a:prstGeom>
        </p:spPr>
        <p:txBody>
          <a:bodyPr>
            <a:spAutoFit/>
          </a:bodyPr>
          <a:lstStyle/>
          <a:p>
            <a:pPr>
              <a:lnSpc>
                <a:spcPct val="90000"/>
              </a:lnSpc>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FINRA performs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2200" b="1"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500 Billion validations daily </a:t>
            </a:r>
            <a:br>
              <a:rPr lang="en-US" sz="1600" b="1"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using </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AWS </a:t>
            </a: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Lambda</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endPar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2" name="Group 11">
            <a:extLst>
              <a:ext uri="{FF2B5EF4-FFF2-40B4-BE49-F238E27FC236}">
                <a16:creationId xmlns:a16="http://schemas.microsoft.com/office/drawing/2014/main" id="{7184A540-5A84-421F-895C-EC9190F11DC3}"/>
              </a:ext>
            </a:extLst>
          </p:cNvPr>
          <p:cNvGrpSpPr/>
          <p:nvPr/>
        </p:nvGrpSpPr>
        <p:grpSpPr>
          <a:xfrm>
            <a:off x="3630507" y="3062221"/>
            <a:ext cx="793137" cy="757278"/>
            <a:chOff x="3630507" y="3062221"/>
            <a:chExt cx="793137" cy="757278"/>
          </a:xfrm>
        </p:grpSpPr>
        <p:sp>
          <p:nvSpPr>
            <p:cNvPr id="13" name="Oval 12">
              <a:extLst>
                <a:ext uri="{FF2B5EF4-FFF2-40B4-BE49-F238E27FC236}">
                  <a16:creationId xmlns:a16="http://schemas.microsoft.com/office/drawing/2014/main" id="{8B33C56A-8D8F-4309-AB63-17ECCD5D6C1E}"/>
                </a:ext>
              </a:extLst>
            </p:cNvPr>
            <p:cNvSpPr/>
            <p:nvPr/>
          </p:nvSpPr>
          <p:spPr>
            <a:xfrm>
              <a:off x="3630507" y="3062221"/>
              <a:ext cx="757278" cy="757278"/>
            </a:xfrm>
            <a:prstGeom prst="ellipse">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algn="ctr" defTabSz="914400"/>
              <a:endParaRPr lang="en-US" kern="0" dirty="0">
                <a:solidFill>
                  <a:prstClr val="white"/>
                </a:solidFill>
                <a:latin typeface="Arial"/>
              </a:endParaRPr>
            </a:p>
          </p:txBody>
        </p:sp>
        <p:sp>
          <p:nvSpPr>
            <p:cNvPr id="14" name="Freeform 26">
              <a:extLst>
                <a:ext uri="{FF2B5EF4-FFF2-40B4-BE49-F238E27FC236}">
                  <a16:creationId xmlns:a16="http://schemas.microsoft.com/office/drawing/2014/main" id="{CD04DDA1-5385-4374-95AB-554392EE3C83}"/>
                </a:ext>
              </a:extLst>
            </p:cNvPr>
            <p:cNvSpPr>
              <a:spLocks/>
            </p:cNvSpPr>
            <p:nvPr/>
          </p:nvSpPr>
          <p:spPr bwMode="auto">
            <a:xfrm>
              <a:off x="3755698" y="3074669"/>
              <a:ext cx="667946" cy="591260"/>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solidFill>
              <a:srgbClr val="192850"/>
            </a:solidFill>
            <a:ln w="22225">
              <a:solidFill>
                <a:sysClr val="window" lastClr="FFFFFF"/>
              </a:solidFill>
            </a:ln>
          </p:spPr>
          <p:txBody>
            <a:bodyPr vert="horz" wrap="square" lIns="91440" tIns="45720" rIns="91440" bIns="45720" numCol="1" anchor="t" anchorCtr="0" compatLnSpc="1">
              <a:prstTxWarp prst="textNoShape">
                <a:avLst/>
              </a:prstTxWarp>
            </a:bodyPr>
            <a:lstStyle/>
            <a:p>
              <a:pPr defTabSz="914184"/>
              <a:endParaRPr lang="en-US" sz="1700">
                <a:solidFill>
                  <a:srgbClr val="000000"/>
                </a:solidFill>
              </a:endParaRPr>
            </a:p>
          </p:txBody>
        </p:sp>
      </p:grpSp>
      <p:sp>
        <p:nvSpPr>
          <p:cNvPr id="16" name="Title 8">
            <a:extLst>
              <a:ext uri="{FF2B5EF4-FFF2-40B4-BE49-F238E27FC236}">
                <a16:creationId xmlns:a16="http://schemas.microsoft.com/office/drawing/2014/main" id="{E45FA60A-4ED1-45E2-923B-05B258DCE053}"/>
              </a:ext>
            </a:extLst>
          </p:cNvPr>
          <p:cNvSpPr txBox="1">
            <a:spLocks/>
          </p:cNvSpPr>
          <p:nvPr/>
        </p:nvSpPr>
        <p:spPr>
          <a:xfrm>
            <a:off x="3358045" y="1547345"/>
            <a:ext cx="5100497" cy="1737932"/>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169863" lvl="0" indent="-169863">
              <a:lnSpc>
                <a:spcPct val="90000"/>
              </a:lnSpc>
            </a:pPr>
            <a:r>
              <a:rPr lang="en-US" b="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“Using AWS Lambda, we’ve increased cost efficiency </a:t>
            </a:r>
            <a:br>
              <a:rPr lang="en-US" b="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br>
            <a:r>
              <a:rPr lang="en-US" b="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by a factor of two”</a:t>
            </a:r>
            <a:endPar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169863" lvl="0">
              <a:lnSpc>
                <a:spcPct val="90000"/>
              </a:lnSpc>
              <a:spcBef>
                <a:spcPts val="2000"/>
              </a:spcBef>
            </a:pPr>
            <a:r>
              <a:rPr lang="en-US" sz="140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—Tim </a:t>
            </a:r>
            <a:r>
              <a:rPr lang="en-US" sz="1400" dirty="0" err="1">
                <a:solidFill>
                  <a:prstClr val="white"/>
                </a:solidFill>
                <a:latin typeface="Amazon Ember" panose="020B0603020204020204" pitchFamily="34" charset="0"/>
                <a:ea typeface="Amazon Ember" panose="020B0603020204020204" pitchFamily="34" charset="0"/>
                <a:cs typeface="Amazon Ember" panose="020B0603020204020204" pitchFamily="34" charset="0"/>
              </a:rPr>
              <a:t>Griesbach</a:t>
            </a:r>
            <a:r>
              <a:rPr lang="en-US" sz="140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 Senior Director of Technology, FINRA </a:t>
            </a:r>
          </a:p>
        </p:txBody>
      </p:sp>
    </p:spTree>
    <p:extLst>
      <p:ext uri="{BB962C8B-B14F-4D97-AF65-F5344CB8AC3E}">
        <p14:creationId xmlns:p14="http://schemas.microsoft.com/office/powerpoint/2010/main" val="404269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42" presetClass="path" presetSubtype="0" decel="100000" fill="hold" grpId="1" nodeType="withEffect">
                                  <p:stCondLst>
                                    <p:cond delay="0"/>
                                  </p:stCondLst>
                                  <p:childTnLst>
                                    <p:animMotion origin="layout" path="M 3.05556E-6 -3.08642E-6 L 3.05556E-6 0.08581 " pathEditMode="relative" rAng="0" ptsTypes="AA">
                                      <p:cBhvr>
                                        <p:cTn id="12" dur="500" spd="-100000" fill="hold"/>
                                        <p:tgtEl>
                                          <p:spTgt spid="16"/>
                                        </p:tgtEl>
                                        <p:attrNameLst>
                                          <p:attrName>ppt_x</p:attrName>
                                          <p:attrName>ppt_y</p:attrName>
                                        </p:attrNameLst>
                                      </p:cBhvr>
                                      <p:rCtr x="0" y="4290"/>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decel="100000" fill="hold" grpId="2" nodeType="clickEffect">
                                  <p:stCondLst>
                                    <p:cond delay="0"/>
                                  </p:stCondLst>
                                  <p:childTnLst>
                                    <p:animMotion origin="layout" path="M 3.05556E-6 -3.08642E-6 L -0.00347 -0.13673 " pathEditMode="relative" rAng="0" ptsTypes="AA">
                                      <p:cBhvr>
                                        <p:cTn id="16" dur="500" fill="hold"/>
                                        <p:tgtEl>
                                          <p:spTgt spid="16"/>
                                        </p:tgtEl>
                                        <p:attrNameLst>
                                          <p:attrName>ppt_x</p:attrName>
                                          <p:attrName>ppt_y</p:attrName>
                                        </p:attrNameLst>
                                      </p:cBhvr>
                                      <p:rCtr x="-260" y="-6759"/>
                                    </p:animMotion>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42" presetClass="path" presetSubtype="0" decel="100000" fill="hold" grpId="1" nodeType="withEffect">
                                  <p:stCondLst>
                                    <p:cond delay="0"/>
                                  </p:stCondLst>
                                  <p:childTnLst>
                                    <p:animMotion origin="layout" path="M -7.42915E-7 5.85565E-7 L -0.03676 5.85565E-7 " pathEditMode="relative" rAng="0" ptsTypes="AA">
                                      <p:cBhvr>
                                        <p:cTn id="21" dur="500" spd="-100000" fill="hold"/>
                                        <p:tgtEl>
                                          <p:spTgt spid="9"/>
                                        </p:tgtEl>
                                        <p:attrNameLst>
                                          <p:attrName>ppt_x</p:attrName>
                                          <p:attrName>ppt_y</p:attrName>
                                        </p:attrNameLst>
                                      </p:cBhvr>
                                      <p:rCtr x="-1838" y="0"/>
                                    </p:animMotion>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6" grpId="0" uiExpand="1"/>
      <p:bldP spid="16" grpId="1" uiExpand="1"/>
      <p:bldP spid="16"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inra logo">
            <a:extLst>
              <a:ext uri="{FF2B5EF4-FFF2-40B4-BE49-F238E27FC236}">
                <a16:creationId xmlns:a16="http://schemas.microsoft.com/office/drawing/2014/main" id="{66AC119C-1180-4D1F-A7DE-F286D34AD91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1959" y="1992630"/>
            <a:ext cx="1796988" cy="6409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015D6B1-EA2F-419B-BD86-CCDD287BD5AB}"/>
              </a:ext>
            </a:extLst>
          </p:cNvPr>
          <p:cNvCxnSpPr>
            <a:cxnSpLocks/>
          </p:cNvCxnSpPr>
          <p:nvPr/>
        </p:nvCxnSpPr>
        <p:spPr>
          <a:xfrm>
            <a:off x="2832585" y="758613"/>
            <a:ext cx="0" cy="3108960"/>
          </a:xfrm>
          <a:prstGeom prst="line">
            <a:avLst/>
          </a:prstGeom>
          <a:noFill/>
          <a:ln w="15875" cap="flat" cmpd="sng" algn="ctr">
            <a:solidFill>
              <a:sysClr val="window" lastClr="FFFFFF"/>
            </a:solidFill>
            <a:prstDash val="solid"/>
          </a:ln>
          <a:effectLst/>
        </p:spPr>
      </p:cxnSp>
      <p:pic>
        <p:nvPicPr>
          <p:cNvPr id="11" name="Picture 10">
            <a:extLst>
              <a:ext uri="{FF2B5EF4-FFF2-40B4-BE49-F238E27FC236}">
                <a16:creationId xmlns:a16="http://schemas.microsoft.com/office/drawing/2014/main" id="{52534439-B9EF-4BEA-82F6-8D0F1CAC6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797" y="1221674"/>
            <a:ext cx="409474" cy="491369"/>
          </a:xfrm>
          <a:prstGeom prst="rect">
            <a:avLst/>
          </a:prstGeom>
        </p:spPr>
      </p:pic>
      <p:pic>
        <p:nvPicPr>
          <p:cNvPr id="15" name="Picture 14">
            <a:extLst>
              <a:ext uri="{FF2B5EF4-FFF2-40B4-BE49-F238E27FC236}">
                <a16:creationId xmlns:a16="http://schemas.microsoft.com/office/drawing/2014/main" id="{1AA8B951-F9A3-40AE-A813-272A17610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797" y="2151212"/>
            <a:ext cx="409474" cy="491369"/>
          </a:xfrm>
          <a:prstGeom prst="rect">
            <a:avLst/>
          </a:prstGeom>
        </p:spPr>
      </p:pic>
      <p:pic>
        <p:nvPicPr>
          <p:cNvPr id="17" name="Picture 16">
            <a:extLst>
              <a:ext uri="{FF2B5EF4-FFF2-40B4-BE49-F238E27FC236}">
                <a16:creationId xmlns:a16="http://schemas.microsoft.com/office/drawing/2014/main" id="{AE473A8B-19BC-4748-B31F-A0FD690ED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761" y="958857"/>
            <a:ext cx="390706" cy="468847"/>
          </a:xfrm>
          <a:prstGeom prst="rect">
            <a:avLst/>
          </a:prstGeom>
        </p:spPr>
      </p:pic>
      <p:pic>
        <p:nvPicPr>
          <p:cNvPr id="18" name="Picture 17">
            <a:extLst>
              <a:ext uri="{FF2B5EF4-FFF2-40B4-BE49-F238E27FC236}">
                <a16:creationId xmlns:a16="http://schemas.microsoft.com/office/drawing/2014/main" id="{E8789587-02B3-4E18-923C-F85EC6999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7792" y="1009597"/>
            <a:ext cx="387614" cy="448179"/>
          </a:xfrm>
          <a:prstGeom prst="rect">
            <a:avLst/>
          </a:prstGeom>
        </p:spPr>
      </p:pic>
      <p:pic>
        <p:nvPicPr>
          <p:cNvPr id="19" name="Picture 18">
            <a:extLst>
              <a:ext uri="{FF2B5EF4-FFF2-40B4-BE49-F238E27FC236}">
                <a16:creationId xmlns:a16="http://schemas.microsoft.com/office/drawing/2014/main" id="{9F88153B-4701-4ADA-98DC-790F259616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2051" y="2143381"/>
            <a:ext cx="370598" cy="384323"/>
          </a:xfrm>
          <a:prstGeom prst="rect">
            <a:avLst/>
          </a:prstGeom>
        </p:spPr>
      </p:pic>
      <p:pic>
        <p:nvPicPr>
          <p:cNvPr id="24" name="Picture 23">
            <a:extLst>
              <a:ext uri="{FF2B5EF4-FFF2-40B4-BE49-F238E27FC236}">
                <a16:creationId xmlns:a16="http://schemas.microsoft.com/office/drawing/2014/main" id="{DD857599-A619-4344-B2BF-C9E65D709B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43699" y="1664540"/>
            <a:ext cx="360356" cy="409052"/>
          </a:xfrm>
          <a:prstGeom prst="rect">
            <a:avLst/>
          </a:prstGeom>
        </p:spPr>
      </p:pic>
      <p:sp>
        <p:nvSpPr>
          <p:cNvPr id="2" name="Rectangle: Rounded Corners 1">
            <a:extLst>
              <a:ext uri="{FF2B5EF4-FFF2-40B4-BE49-F238E27FC236}">
                <a16:creationId xmlns:a16="http://schemas.microsoft.com/office/drawing/2014/main" id="{55907DC2-4592-47A1-80FA-31ECD8ABFCE0}"/>
              </a:ext>
            </a:extLst>
          </p:cNvPr>
          <p:cNvSpPr/>
          <p:nvPr/>
        </p:nvSpPr>
        <p:spPr>
          <a:xfrm>
            <a:off x="3570237" y="588245"/>
            <a:ext cx="4961785" cy="2411220"/>
          </a:xfrm>
          <a:prstGeom prst="roundRect">
            <a:avLst>
              <a:gd name="adj" fmla="val 893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F688D348-26BD-442C-AFF1-10C253D4EC18}"/>
              </a:ext>
            </a:extLst>
          </p:cNvPr>
          <p:cNvSpPr/>
          <p:nvPr/>
        </p:nvSpPr>
        <p:spPr>
          <a:xfrm>
            <a:off x="4860079" y="886249"/>
            <a:ext cx="1000792" cy="738703"/>
          </a:xfrm>
          <a:prstGeom prst="roundRect">
            <a:avLst>
              <a:gd name="adj" fmla="val 893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08B00A41-2996-408F-8CCB-E718AF2FDCB1}"/>
              </a:ext>
            </a:extLst>
          </p:cNvPr>
          <p:cNvSpPr/>
          <p:nvPr/>
        </p:nvSpPr>
        <p:spPr>
          <a:xfrm>
            <a:off x="4067063" y="2053099"/>
            <a:ext cx="687186" cy="695926"/>
          </a:xfrm>
          <a:prstGeom prst="roundRect">
            <a:avLst>
              <a:gd name="adj" fmla="val 893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8E49D87F-4D79-4771-A5BE-840A459590F8}"/>
              </a:ext>
            </a:extLst>
          </p:cNvPr>
          <p:cNvSpPr/>
          <p:nvPr/>
        </p:nvSpPr>
        <p:spPr>
          <a:xfrm>
            <a:off x="6748440" y="781751"/>
            <a:ext cx="974454" cy="1967274"/>
          </a:xfrm>
          <a:prstGeom prst="roundRect">
            <a:avLst>
              <a:gd name="adj" fmla="val 8938"/>
            </a:avLst>
          </a:prstGeom>
          <a:noFill/>
          <a:ln w="19050">
            <a:solidFill>
              <a:srgbClr val="757E96">
                <a:alpha val="85000"/>
              </a:srgbClr>
            </a:solidFill>
            <a:prstDash val="lgDashDot"/>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chemeClr val="tx1"/>
              </a:solidFill>
              <a:latin typeface="Helvetica Neue"/>
            </a:endParaRPr>
          </a:p>
        </p:txBody>
      </p:sp>
      <p:sp>
        <p:nvSpPr>
          <p:cNvPr id="30" name="Rectangle: Rounded Corners 29">
            <a:extLst>
              <a:ext uri="{FF2B5EF4-FFF2-40B4-BE49-F238E27FC236}">
                <a16:creationId xmlns:a16="http://schemas.microsoft.com/office/drawing/2014/main" id="{E97DB268-99CF-4BEA-8AB6-8FE4C3BBE13F}"/>
              </a:ext>
            </a:extLst>
          </p:cNvPr>
          <p:cNvSpPr/>
          <p:nvPr/>
        </p:nvSpPr>
        <p:spPr>
          <a:xfrm>
            <a:off x="5384235" y="3233562"/>
            <a:ext cx="2699760" cy="1111294"/>
          </a:xfrm>
          <a:prstGeom prst="roundRect">
            <a:avLst>
              <a:gd name="adj" fmla="val 893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320ECBFA-7247-4972-AC72-939CCC9F6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799" y="3418810"/>
            <a:ext cx="446252" cy="588242"/>
          </a:xfrm>
          <a:prstGeom prst="rect">
            <a:avLst/>
          </a:prstGeom>
        </p:spPr>
      </p:pic>
      <p:pic>
        <p:nvPicPr>
          <p:cNvPr id="32" name="Picture 31">
            <a:extLst>
              <a:ext uri="{FF2B5EF4-FFF2-40B4-BE49-F238E27FC236}">
                <a16:creationId xmlns:a16="http://schemas.microsoft.com/office/drawing/2014/main" id="{BDD52B49-87C5-4A66-90B5-111876C573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7057" y="4101967"/>
            <a:ext cx="277105" cy="382669"/>
          </a:xfrm>
          <a:prstGeom prst="rect">
            <a:avLst/>
          </a:prstGeom>
        </p:spPr>
      </p:pic>
      <p:pic>
        <p:nvPicPr>
          <p:cNvPr id="33" name="Picture 32">
            <a:extLst>
              <a:ext uri="{FF2B5EF4-FFF2-40B4-BE49-F238E27FC236}">
                <a16:creationId xmlns:a16="http://schemas.microsoft.com/office/drawing/2014/main" id="{510FF3EB-DFDB-49B8-9AC2-7993BB6057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01578" y="3389689"/>
            <a:ext cx="305114" cy="421348"/>
          </a:xfrm>
          <a:prstGeom prst="rect">
            <a:avLst/>
          </a:prstGeom>
        </p:spPr>
      </p:pic>
      <p:pic>
        <p:nvPicPr>
          <p:cNvPr id="34" name="Picture 33">
            <a:extLst>
              <a:ext uri="{FF2B5EF4-FFF2-40B4-BE49-F238E27FC236}">
                <a16:creationId xmlns:a16="http://schemas.microsoft.com/office/drawing/2014/main" id="{F9D07CAF-40B0-4A24-95A8-8FCDFEFB4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3977" y="3483846"/>
            <a:ext cx="396381" cy="547383"/>
          </a:xfrm>
          <a:prstGeom prst="rect">
            <a:avLst/>
          </a:prstGeom>
        </p:spPr>
      </p:pic>
      <p:cxnSp>
        <p:nvCxnSpPr>
          <p:cNvPr id="5" name="Straight Arrow Connector 4">
            <a:extLst>
              <a:ext uri="{FF2B5EF4-FFF2-40B4-BE49-F238E27FC236}">
                <a16:creationId xmlns:a16="http://schemas.microsoft.com/office/drawing/2014/main" id="{82DFBF09-C7C9-4455-945F-2724A7C6E047}"/>
              </a:ext>
            </a:extLst>
          </p:cNvPr>
          <p:cNvCxnSpPr>
            <a:cxnSpLocks/>
          </p:cNvCxnSpPr>
          <p:nvPr/>
        </p:nvCxnSpPr>
        <p:spPr>
          <a:xfrm>
            <a:off x="6249371" y="3709454"/>
            <a:ext cx="757146" cy="564"/>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027502DA-EEB5-4F6D-907E-AC6BAEA8674B}"/>
              </a:ext>
            </a:extLst>
          </p:cNvPr>
          <p:cNvCxnSpPr>
            <a:cxnSpLocks/>
          </p:cNvCxnSpPr>
          <p:nvPr/>
        </p:nvCxnSpPr>
        <p:spPr>
          <a:xfrm flipH="1" flipV="1">
            <a:off x="6224530" y="2660573"/>
            <a:ext cx="748014" cy="647981"/>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820F0594-332F-4B19-BA13-8030251F2D4E}"/>
              </a:ext>
            </a:extLst>
          </p:cNvPr>
          <p:cNvCxnSpPr>
            <a:cxnSpLocks/>
          </p:cNvCxnSpPr>
          <p:nvPr/>
        </p:nvCxnSpPr>
        <p:spPr>
          <a:xfrm flipH="1">
            <a:off x="6164317" y="2184076"/>
            <a:ext cx="556814" cy="157103"/>
          </a:xfrm>
          <a:prstGeom prst="straightConnector1">
            <a:avLst/>
          </a:prstGeom>
          <a:ln w="12700">
            <a:solidFill>
              <a:schemeClr val="bg1"/>
            </a:solidFill>
            <a:headEnd type="arrow" w="lg" len="med"/>
            <a:tailEnd type="arrow" w="lg"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9C086C9-F524-4ADF-83C7-3418C116402B}"/>
              </a:ext>
            </a:extLst>
          </p:cNvPr>
          <p:cNvCxnSpPr>
            <a:cxnSpLocks/>
          </p:cNvCxnSpPr>
          <p:nvPr/>
        </p:nvCxnSpPr>
        <p:spPr>
          <a:xfrm flipV="1">
            <a:off x="7440237" y="1991711"/>
            <a:ext cx="476679" cy="29622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0DE7428-0717-4309-A66E-FFD207189693}"/>
              </a:ext>
            </a:extLst>
          </p:cNvPr>
          <p:cNvSpPr txBox="1"/>
          <p:nvPr/>
        </p:nvSpPr>
        <p:spPr>
          <a:xfrm>
            <a:off x="6996785" y="1678432"/>
            <a:ext cx="415498" cy="369332"/>
          </a:xfrm>
          <a:prstGeom prst="rect">
            <a:avLst/>
          </a:prstGeom>
          <a:noFill/>
        </p:spPr>
        <p:txBody>
          <a:bodyPr wrap="none" rtlCol="0">
            <a:spAutoFit/>
          </a:bodyPr>
          <a:lstStyle/>
          <a:p>
            <a:r>
              <a:rPr lang="en-US" dirty="0">
                <a:solidFill>
                  <a:schemeClr val="bg1"/>
                </a:solidFill>
              </a:rPr>
              <a:t>…</a:t>
            </a:r>
          </a:p>
        </p:txBody>
      </p:sp>
      <p:cxnSp>
        <p:nvCxnSpPr>
          <p:cNvPr id="43" name="Straight Arrow Connector 42">
            <a:extLst>
              <a:ext uri="{FF2B5EF4-FFF2-40B4-BE49-F238E27FC236}">
                <a16:creationId xmlns:a16="http://schemas.microsoft.com/office/drawing/2014/main" id="{D8C847A4-2925-4CD5-9D71-3A459D9B0764}"/>
              </a:ext>
            </a:extLst>
          </p:cNvPr>
          <p:cNvCxnSpPr>
            <a:cxnSpLocks/>
          </p:cNvCxnSpPr>
          <p:nvPr/>
        </p:nvCxnSpPr>
        <p:spPr>
          <a:xfrm flipH="1" flipV="1">
            <a:off x="6424512" y="881360"/>
            <a:ext cx="270578" cy="82964"/>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4BE0F195-6050-4867-8F57-F3E840160179}"/>
              </a:ext>
            </a:extLst>
          </p:cNvPr>
          <p:cNvCxnSpPr>
            <a:cxnSpLocks/>
          </p:cNvCxnSpPr>
          <p:nvPr/>
        </p:nvCxnSpPr>
        <p:spPr>
          <a:xfrm flipH="1">
            <a:off x="5883420" y="869731"/>
            <a:ext cx="273014" cy="57288"/>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453CA135-8AE1-4961-8B27-EDE49A4A0B52}"/>
              </a:ext>
            </a:extLst>
          </p:cNvPr>
          <p:cNvCxnSpPr>
            <a:cxnSpLocks/>
          </p:cNvCxnSpPr>
          <p:nvPr/>
        </p:nvCxnSpPr>
        <p:spPr>
          <a:xfrm flipH="1" flipV="1">
            <a:off x="4579768" y="1225025"/>
            <a:ext cx="300915" cy="33003"/>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300340A-A792-464C-A1ED-2046322C46D8}"/>
              </a:ext>
            </a:extLst>
          </p:cNvPr>
          <p:cNvCxnSpPr>
            <a:cxnSpLocks/>
          </p:cNvCxnSpPr>
          <p:nvPr/>
        </p:nvCxnSpPr>
        <p:spPr>
          <a:xfrm flipH="1">
            <a:off x="4772938" y="1672994"/>
            <a:ext cx="286912" cy="380039"/>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pic>
        <p:nvPicPr>
          <p:cNvPr id="51" name="Picture 50">
            <a:extLst>
              <a:ext uri="{FF2B5EF4-FFF2-40B4-BE49-F238E27FC236}">
                <a16:creationId xmlns:a16="http://schemas.microsoft.com/office/drawing/2014/main" id="{C56C1F10-6796-499A-9F1E-EEE8047E02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86194" y="2196688"/>
            <a:ext cx="248924" cy="343752"/>
          </a:xfrm>
          <a:prstGeom prst="rect">
            <a:avLst/>
          </a:prstGeom>
        </p:spPr>
      </p:pic>
      <p:cxnSp>
        <p:nvCxnSpPr>
          <p:cNvPr id="52" name="Straight Arrow Connector 51">
            <a:extLst>
              <a:ext uri="{FF2B5EF4-FFF2-40B4-BE49-F238E27FC236}">
                <a16:creationId xmlns:a16="http://schemas.microsoft.com/office/drawing/2014/main" id="{2831B688-22A2-473F-9059-5F20DBAE8080}"/>
              </a:ext>
            </a:extLst>
          </p:cNvPr>
          <p:cNvCxnSpPr>
            <a:cxnSpLocks/>
          </p:cNvCxnSpPr>
          <p:nvPr/>
        </p:nvCxnSpPr>
        <p:spPr>
          <a:xfrm flipH="1" flipV="1">
            <a:off x="5487372" y="1643396"/>
            <a:ext cx="296062" cy="488263"/>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8F55644C-73E2-4840-A475-88CA1F569442}"/>
              </a:ext>
            </a:extLst>
          </p:cNvPr>
          <p:cNvCxnSpPr>
            <a:cxnSpLocks/>
          </p:cNvCxnSpPr>
          <p:nvPr/>
        </p:nvCxnSpPr>
        <p:spPr>
          <a:xfrm>
            <a:off x="5885994" y="1580986"/>
            <a:ext cx="821213" cy="198023"/>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pic>
        <p:nvPicPr>
          <p:cNvPr id="57" name="Picture 56">
            <a:extLst>
              <a:ext uri="{FF2B5EF4-FFF2-40B4-BE49-F238E27FC236}">
                <a16:creationId xmlns:a16="http://schemas.microsoft.com/office/drawing/2014/main" id="{EF642F83-D9F7-46A3-9B5A-CB1F8754ABAD}"/>
              </a:ext>
            </a:extLst>
          </p:cNvPr>
          <p:cNvPicPr>
            <a:picLocks noChangeAspect="1"/>
          </p:cNvPicPr>
          <p:nvPr/>
        </p:nvPicPr>
        <p:blipFill>
          <a:blip r:embed="rId13"/>
          <a:stretch>
            <a:fillRect/>
          </a:stretch>
        </p:blipFill>
        <p:spPr>
          <a:xfrm>
            <a:off x="4013538" y="1944719"/>
            <a:ext cx="177684" cy="198588"/>
          </a:xfrm>
          <a:prstGeom prst="rect">
            <a:avLst/>
          </a:prstGeom>
        </p:spPr>
      </p:pic>
      <p:pic>
        <p:nvPicPr>
          <p:cNvPr id="58" name="Picture 57">
            <a:extLst>
              <a:ext uri="{FF2B5EF4-FFF2-40B4-BE49-F238E27FC236}">
                <a16:creationId xmlns:a16="http://schemas.microsoft.com/office/drawing/2014/main" id="{84B36414-4AAF-4917-A6BA-BB608ED263A1}"/>
              </a:ext>
            </a:extLst>
          </p:cNvPr>
          <p:cNvPicPr>
            <a:picLocks noChangeAspect="1"/>
          </p:cNvPicPr>
          <p:nvPr/>
        </p:nvPicPr>
        <p:blipFill>
          <a:blip r:embed="rId13"/>
          <a:stretch>
            <a:fillRect/>
          </a:stretch>
        </p:blipFill>
        <p:spPr>
          <a:xfrm>
            <a:off x="4824149" y="780444"/>
            <a:ext cx="177684" cy="198588"/>
          </a:xfrm>
          <a:prstGeom prst="rect">
            <a:avLst/>
          </a:prstGeom>
        </p:spPr>
      </p:pic>
      <p:pic>
        <p:nvPicPr>
          <p:cNvPr id="25" name="Picture 24">
            <a:extLst>
              <a:ext uri="{FF2B5EF4-FFF2-40B4-BE49-F238E27FC236}">
                <a16:creationId xmlns:a16="http://schemas.microsoft.com/office/drawing/2014/main" id="{1D43B044-5E48-4751-9E18-76BF5A9F0C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3989" y="354147"/>
            <a:ext cx="537062" cy="350582"/>
          </a:xfrm>
          <a:prstGeom prst="rect">
            <a:avLst/>
          </a:prstGeom>
        </p:spPr>
      </p:pic>
      <p:pic>
        <p:nvPicPr>
          <p:cNvPr id="26" name="Picture 25">
            <a:extLst>
              <a:ext uri="{FF2B5EF4-FFF2-40B4-BE49-F238E27FC236}">
                <a16:creationId xmlns:a16="http://schemas.microsoft.com/office/drawing/2014/main" id="{9F1E397D-BA5D-417C-A00D-3B9DC2D4E8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3073" y="354147"/>
            <a:ext cx="537062" cy="350582"/>
          </a:xfrm>
          <a:prstGeom prst="rect">
            <a:avLst/>
          </a:prstGeom>
        </p:spPr>
      </p:pic>
      <p:pic>
        <p:nvPicPr>
          <p:cNvPr id="20" name="Picture 19">
            <a:extLst>
              <a:ext uri="{FF2B5EF4-FFF2-40B4-BE49-F238E27FC236}">
                <a16:creationId xmlns:a16="http://schemas.microsoft.com/office/drawing/2014/main" id="{25217F06-70BB-4563-8B92-EC9AE08995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34428" y="1714124"/>
            <a:ext cx="210539" cy="252647"/>
          </a:xfrm>
          <a:prstGeom prst="rect">
            <a:avLst/>
          </a:prstGeom>
          <a:solidFill>
            <a:srgbClr val="192850"/>
          </a:solidFill>
        </p:spPr>
      </p:pic>
      <p:pic>
        <p:nvPicPr>
          <p:cNvPr id="22" name="Picture 21">
            <a:extLst>
              <a:ext uri="{FF2B5EF4-FFF2-40B4-BE49-F238E27FC236}">
                <a16:creationId xmlns:a16="http://schemas.microsoft.com/office/drawing/2014/main" id="{A824860E-50CE-4444-B48C-B9000A02F5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54640" y="1794079"/>
            <a:ext cx="210539" cy="252647"/>
          </a:xfrm>
          <a:prstGeom prst="rect">
            <a:avLst/>
          </a:prstGeom>
          <a:solidFill>
            <a:srgbClr val="192850"/>
          </a:solidFill>
        </p:spPr>
      </p:pic>
      <p:pic>
        <p:nvPicPr>
          <p:cNvPr id="23" name="Picture 22">
            <a:extLst>
              <a:ext uri="{FF2B5EF4-FFF2-40B4-BE49-F238E27FC236}">
                <a16:creationId xmlns:a16="http://schemas.microsoft.com/office/drawing/2014/main" id="{53797C2E-B698-43FC-AD77-DE9EF2B2564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8051" y="755072"/>
            <a:ext cx="210539" cy="252647"/>
          </a:xfrm>
          <a:prstGeom prst="rect">
            <a:avLst/>
          </a:prstGeom>
          <a:solidFill>
            <a:srgbClr val="192850"/>
          </a:solidFill>
        </p:spPr>
      </p:pic>
      <p:sp>
        <p:nvSpPr>
          <p:cNvPr id="56" name="TextBox 55">
            <a:extLst>
              <a:ext uri="{FF2B5EF4-FFF2-40B4-BE49-F238E27FC236}">
                <a16:creationId xmlns:a16="http://schemas.microsoft.com/office/drawing/2014/main" id="{557B194C-875F-49A3-BEEB-BB2090086563}"/>
              </a:ext>
            </a:extLst>
          </p:cNvPr>
          <p:cNvSpPr txBox="1"/>
          <p:nvPr/>
        </p:nvSpPr>
        <p:spPr>
          <a:xfrm>
            <a:off x="4042096" y="1426908"/>
            <a:ext cx="579005" cy="33855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RDS</a:t>
            </a:r>
          </a:p>
        </p:txBody>
      </p:sp>
      <p:sp>
        <p:nvSpPr>
          <p:cNvPr id="60" name="TextBox 59">
            <a:extLst>
              <a:ext uri="{FF2B5EF4-FFF2-40B4-BE49-F238E27FC236}">
                <a16:creationId xmlns:a16="http://schemas.microsoft.com/office/drawing/2014/main" id="{A83714DF-079C-4B49-9F5C-D7E93030458A}"/>
              </a:ext>
            </a:extLst>
          </p:cNvPr>
          <p:cNvSpPr txBox="1"/>
          <p:nvPr/>
        </p:nvSpPr>
        <p:spPr>
          <a:xfrm>
            <a:off x="3971536" y="3627220"/>
            <a:ext cx="969896" cy="338554"/>
          </a:xfrm>
          <a:prstGeom prst="rect">
            <a:avLst/>
          </a:prstGeom>
          <a:noFill/>
        </p:spPr>
        <p:txBody>
          <a:bodyPr wrap="squar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Incoming files to be audited</a:t>
            </a:r>
          </a:p>
        </p:txBody>
      </p:sp>
      <p:sp>
        <p:nvSpPr>
          <p:cNvPr id="59" name="Arrow: Right 58">
            <a:extLst>
              <a:ext uri="{FF2B5EF4-FFF2-40B4-BE49-F238E27FC236}">
                <a16:creationId xmlns:a16="http://schemas.microsoft.com/office/drawing/2014/main" id="{FAA327F6-6B5A-4D02-869B-686276EA8D64}"/>
              </a:ext>
            </a:extLst>
          </p:cNvPr>
          <p:cNvSpPr/>
          <p:nvPr/>
        </p:nvSpPr>
        <p:spPr>
          <a:xfrm>
            <a:off x="4053637" y="3457546"/>
            <a:ext cx="1095703" cy="219469"/>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62" name="TextBox 61">
            <a:extLst>
              <a:ext uri="{FF2B5EF4-FFF2-40B4-BE49-F238E27FC236}">
                <a16:creationId xmlns:a16="http://schemas.microsoft.com/office/drawing/2014/main" id="{C7E01122-4260-457F-873C-6F9D8E435680}"/>
              </a:ext>
            </a:extLst>
          </p:cNvPr>
          <p:cNvSpPr txBox="1"/>
          <p:nvPr/>
        </p:nvSpPr>
        <p:spPr>
          <a:xfrm>
            <a:off x="6537917" y="4020831"/>
            <a:ext cx="1500947" cy="21544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On-premises data center</a:t>
            </a:r>
          </a:p>
        </p:txBody>
      </p:sp>
      <p:sp>
        <p:nvSpPr>
          <p:cNvPr id="64" name="TextBox 63">
            <a:extLst>
              <a:ext uri="{FF2B5EF4-FFF2-40B4-BE49-F238E27FC236}">
                <a16:creationId xmlns:a16="http://schemas.microsoft.com/office/drawing/2014/main" id="{FA7C976C-DAA6-4D05-8F66-7B21C4372CDD}"/>
              </a:ext>
            </a:extLst>
          </p:cNvPr>
          <p:cNvSpPr txBox="1"/>
          <p:nvPr/>
        </p:nvSpPr>
        <p:spPr>
          <a:xfrm>
            <a:off x="6929111" y="3666525"/>
            <a:ext cx="776312" cy="21544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NAS</a:t>
            </a:r>
          </a:p>
        </p:txBody>
      </p:sp>
      <p:sp>
        <p:nvSpPr>
          <p:cNvPr id="65" name="TextBox 64">
            <a:extLst>
              <a:ext uri="{FF2B5EF4-FFF2-40B4-BE49-F238E27FC236}">
                <a16:creationId xmlns:a16="http://schemas.microsoft.com/office/drawing/2014/main" id="{D22B5F67-4D90-493D-826D-905337D47C33}"/>
              </a:ext>
            </a:extLst>
          </p:cNvPr>
          <p:cNvSpPr txBox="1"/>
          <p:nvPr/>
        </p:nvSpPr>
        <p:spPr>
          <a:xfrm>
            <a:off x="5561394" y="3754859"/>
            <a:ext cx="776312" cy="21544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FTP</a:t>
            </a:r>
          </a:p>
        </p:txBody>
      </p:sp>
      <p:sp>
        <p:nvSpPr>
          <p:cNvPr id="67" name="TextBox 66">
            <a:extLst>
              <a:ext uri="{FF2B5EF4-FFF2-40B4-BE49-F238E27FC236}">
                <a16:creationId xmlns:a16="http://schemas.microsoft.com/office/drawing/2014/main" id="{F0520652-9819-41FA-855C-0F31C95907A5}"/>
              </a:ext>
            </a:extLst>
          </p:cNvPr>
          <p:cNvSpPr txBox="1"/>
          <p:nvPr/>
        </p:nvSpPr>
        <p:spPr>
          <a:xfrm>
            <a:off x="4840942" y="1398088"/>
            <a:ext cx="1039067" cy="21544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Controller on EC2</a:t>
            </a:r>
          </a:p>
        </p:txBody>
      </p:sp>
      <p:sp>
        <p:nvSpPr>
          <p:cNvPr id="68" name="TextBox 67">
            <a:extLst>
              <a:ext uri="{FF2B5EF4-FFF2-40B4-BE49-F238E27FC236}">
                <a16:creationId xmlns:a16="http://schemas.microsoft.com/office/drawing/2014/main" id="{2A348320-8CE5-4942-99C1-1219A90D7345}"/>
              </a:ext>
            </a:extLst>
          </p:cNvPr>
          <p:cNvSpPr txBox="1"/>
          <p:nvPr/>
        </p:nvSpPr>
        <p:spPr>
          <a:xfrm>
            <a:off x="5890005" y="973891"/>
            <a:ext cx="806631" cy="21544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 SQS</a:t>
            </a:r>
          </a:p>
        </p:txBody>
      </p:sp>
      <p:sp>
        <p:nvSpPr>
          <p:cNvPr id="69" name="TextBox 68">
            <a:extLst>
              <a:ext uri="{FF2B5EF4-FFF2-40B4-BE49-F238E27FC236}">
                <a16:creationId xmlns:a16="http://schemas.microsoft.com/office/drawing/2014/main" id="{5A168A4D-93F9-4CAE-9BDB-33F73AEC1C0F}"/>
              </a:ext>
            </a:extLst>
          </p:cNvPr>
          <p:cNvSpPr txBox="1"/>
          <p:nvPr/>
        </p:nvSpPr>
        <p:spPr>
          <a:xfrm>
            <a:off x="5713286" y="1744584"/>
            <a:ext cx="579005" cy="338554"/>
          </a:xfrm>
          <a:prstGeom prst="rect">
            <a:avLst/>
          </a:prstGeom>
          <a:noFill/>
        </p:spPr>
        <p:txBody>
          <a:bodyPr wrap="non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SQS</a:t>
            </a:r>
          </a:p>
        </p:txBody>
      </p:sp>
      <p:sp>
        <p:nvSpPr>
          <p:cNvPr id="70" name="TextBox 69">
            <a:extLst>
              <a:ext uri="{FF2B5EF4-FFF2-40B4-BE49-F238E27FC236}">
                <a16:creationId xmlns:a16="http://schemas.microsoft.com/office/drawing/2014/main" id="{24A29671-C7CA-4CAA-B458-7DF0909B3CC8}"/>
              </a:ext>
            </a:extLst>
          </p:cNvPr>
          <p:cNvSpPr txBox="1"/>
          <p:nvPr/>
        </p:nvSpPr>
        <p:spPr>
          <a:xfrm>
            <a:off x="4984897" y="1705924"/>
            <a:ext cx="579005" cy="338554"/>
          </a:xfrm>
          <a:prstGeom prst="rect">
            <a:avLst/>
          </a:prstGeom>
          <a:noFill/>
        </p:spPr>
        <p:txBody>
          <a:bodyPr wrap="non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SQS</a:t>
            </a:r>
          </a:p>
        </p:txBody>
      </p:sp>
      <p:sp>
        <p:nvSpPr>
          <p:cNvPr id="72" name="TextBox 71">
            <a:extLst>
              <a:ext uri="{FF2B5EF4-FFF2-40B4-BE49-F238E27FC236}">
                <a16:creationId xmlns:a16="http://schemas.microsoft.com/office/drawing/2014/main" id="{A7444948-B16A-4594-9571-51B7D7A12BD5}"/>
              </a:ext>
            </a:extLst>
          </p:cNvPr>
          <p:cNvSpPr txBox="1"/>
          <p:nvPr/>
        </p:nvSpPr>
        <p:spPr>
          <a:xfrm>
            <a:off x="5697480" y="2503027"/>
            <a:ext cx="579005" cy="33855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S3</a:t>
            </a:r>
          </a:p>
        </p:txBody>
      </p:sp>
      <p:sp>
        <p:nvSpPr>
          <p:cNvPr id="73" name="TextBox 72">
            <a:extLst>
              <a:ext uri="{FF2B5EF4-FFF2-40B4-BE49-F238E27FC236}">
                <a16:creationId xmlns:a16="http://schemas.microsoft.com/office/drawing/2014/main" id="{CB62E111-026E-4970-8478-D5174AB6FB3A}"/>
              </a:ext>
            </a:extLst>
          </p:cNvPr>
          <p:cNvSpPr txBox="1"/>
          <p:nvPr/>
        </p:nvSpPr>
        <p:spPr>
          <a:xfrm>
            <a:off x="7674263" y="2076219"/>
            <a:ext cx="896318" cy="461665"/>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Logs to CloudWatch Logs</a:t>
            </a:r>
          </a:p>
        </p:txBody>
      </p:sp>
      <p:sp>
        <p:nvSpPr>
          <p:cNvPr id="74" name="TextBox 73">
            <a:extLst>
              <a:ext uri="{FF2B5EF4-FFF2-40B4-BE49-F238E27FC236}">
                <a16:creationId xmlns:a16="http://schemas.microsoft.com/office/drawing/2014/main" id="{E6B420C2-BC4C-4AEF-8A10-0126A49D5265}"/>
              </a:ext>
            </a:extLst>
          </p:cNvPr>
          <p:cNvSpPr txBox="1"/>
          <p:nvPr/>
        </p:nvSpPr>
        <p:spPr>
          <a:xfrm>
            <a:off x="6686289" y="843881"/>
            <a:ext cx="1104503" cy="338554"/>
          </a:xfrm>
          <a:prstGeom prst="rect">
            <a:avLst/>
          </a:prstGeom>
          <a:noFill/>
        </p:spPr>
        <p:txBody>
          <a:bodyPr wrap="square" rtlCol="0">
            <a:spAutoFit/>
          </a:bodyPr>
          <a:lstStyle/>
          <a:p>
            <a:pPr algn="ctr"/>
            <a:r>
              <a:rPr lang="en-US" sz="8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Lambda </a:t>
            </a:r>
            <a:r>
              <a:rPr lang="en-US" sz="800"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preforms</a:t>
            </a:r>
            <a:r>
              <a:rPr lang="en-US" sz="800" b="1">
                <a:solidFill>
                  <a:schemeClr val="bg1"/>
                </a:solidFill>
                <a:latin typeface="Amazon Ember" panose="020B0603020204020204" pitchFamily="34" charset="0"/>
                <a:ea typeface="Amazon Ember" panose="020B0603020204020204" pitchFamily="34" charset="0"/>
                <a:cs typeface="Amazon Ember" panose="020B0603020204020204" pitchFamily="34" charset="0"/>
              </a:rPr>
              <a:t> record </a:t>
            </a:r>
            <a:r>
              <a:rPr lang="en-US" sz="800"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validations</a:t>
            </a:r>
            <a:endParaRPr lang="en-US" sz="800" b="1"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cxnSp>
        <p:nvCxnSpPr>
          <p:cNvPr id="76" name="Straight Arrow Connector 75">
            <a:extLst>
              <a:ext uri="{FF2B5EF4-FFF2-40B4-BE49-F238E27FC236}">
                <a16:creationId xmlns:a16="http://schemas.microsoft.com/office/drawing/2014/main" id="{99A2F7B0-A8A6-402A-9042-46C4906C77AB}"/>
              </a:ext>
            </a:extLst>
          </p:cNvPr>
          <p:cNvCxnSpPr>
            <a:cxnSpLocks/>
          </p:cNvCxnSpPr>
          <p:nvPr/>
        </p:nvCxnSpPr>
        <p:spPr>
          <a:xfrm>
            <a:off x="7440237" y="1534511"/>
            <a:ext cx="476679" cy="29622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DB3DEEDE-7EF4-4C43-8703-774F6F861133}"/>
              </a:ext>
            </a:extLst>
          </p:cNvPr>
          <p:cNvSpPr txBox="1"/>
          <p:nvPr/>
        </p:nvSpPr>
        <p:spPr>
          <a:xfrm>
            <a:off x="4053828" y="2534929"/>
            <a:ext cx="713657" cy="21544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Consumers</a:t>
            </a:r>
          </a:p>
        </p:txBody>
      </p:sp>
      <p:sp>
        <p:nvSpPr>
          <p:cNvPr id="83" name="TextBox 82">
            <a:extLst>
              <a:ext uri="{FF2B5EF4-FFF2-40B4-BE49-F238E27FC236}">
                <a16:creationId xmlns:a16="http://schemas.microsoft.com/office/drawing/2014/main" id="{272EAA09-808C-4472-B81A-200860EE5953}"/>
              </a:ext>
            </a:extLst>
          </p:cNvPr>
          <p:cNvSpPr txBox="1"/>
          <p:nvPr/>
        </p:nvSpPr>
        <p:spPr>
          <a:xfrm rot="2467986">
            <a:off x="6418739" y="2910508"/>
            <a:ext cx="557230" cy="129266"/>
          </a:xfrm>
          <a:prstGeom prst="rect">
            <a:avLst/>
          </a:prstGeom>
          <a:solidFill>
            <a:srgbClr val="192850"/>
          </a:solidFill>
        </p:spPr>
        <p:txBody>
          <a:bodyPr wrap="square" lIns="0" tIns="0" rIns="0" bIns="36576" rtlCol="0">
            <a:spAutoFit/>
          </a:bodyPr>
          <a:lstStyle/>
          <a:p>
            <a:pPr algn="ctr"/>
            <a:r>
              <a:rPr lang="en-US" sz="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Copy files </a:t>
            </a:r>
            <a:r>
              <a:rPr lang="en-US" sz="600">
                <a:solidFill>
                  <a:schemeClr val="bg1"/>
                </a:solidFill>
                <a:latin typeface="Amazon Ember" panose="020B0603020204020204" pitchFamily="34" charset="0"/>
                <a:ea typeface="Amazon Ember" panose="020B0603020204020204" pitchFamily="34" charset="0"/>
                <a:cs typeface="Amazon Ember" panose="020B0603020204020204" pitchFamily="34" charset="0"/>
              </a:rPr>
              <a:t>to </a:t>
            </a:r>
            <a:r>
              <a:rPr lang="en-US" sz="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S3</a:t>
            </a:r>
            <a:endParaRPr lang="en-US" sz="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sp>
        <p:nvSpPr>
          <p:cNvPr id="85" name="TextBox 84">
            <a:extLst>
              <a:ext uri="{FF2B5EF4-FFF2-40B4-BE49-F238E27FC236}">
                <a16:creationId xmlns:a16="http://schemas.microsoft.com/office/drawing/2014/main" id="{73027184-E19A-4000-A6D2-CFFB827D8F8E}"/>
              </a:ext>
            </a:extLst>
          </p:cNvPr>
          <p:cNvSpPr txBox="1"/>
          <p:nvPr/>
        </p:nvSpPr>
        <p:spPr>
          <a:xfrm rot="814825">
            <a:off x="5814145" y="1416478"/>
            <a:ext cx="934085" cy="276999"/>
          </a:xfrm>
          <a:prstGeom prst="rect">
            <a:avLst/>
          </a:prstGeom>
          <a:noFill/>
        </p:spPr>
        <p:txBody>
          <a:bodyPr wrap="square" rtlCol="0">
            <a:spAutoFit/>
          </a:bodyPr>
          <a:lstStyle/>
          <a:p>
            <a:pPr algn="ctr"/>
            <a:r>
              <a:rPr lang="en-US" sz="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Controller </a:t>
            </a:r>
            <a:r>
              <a:rPr lang="en-US" sz="600">
                <a:solidFill>
                  <a:schemeClr val="bg1"/>
                </a:solidFill>
                <a:latin typeface="Amazon Ember" panose="020B0603020204020204" pitchFamily="34" charset="0"/>
                <a:ea typeface="Amazon Ember" panose="020B0603020204020204" pitchFamily="34" charset="0"/>
                <a:cs typeface="Amazon Ember" panose="020B0603020204020204" pitchFamily="34" charset="0"/>
              </a:rPr>
              <a:t>manages </a:t>
            </a:r>
            <a:r>
              <a:rPr lang="en-US" sz="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Lambda process</a:t>
            </a:r>
            <a:endParaRPr lang="en-US" sz="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0796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F256-F61A-4C94-A061-A7FD7166F249}"/>
              </a:ext>
            </a:extLst>
          </p:cNvPr>
          <p:cNvSpPr>
            <a:spLocks noGrp="1"/>
          </p:cNvSpPr>
          <p:nvPr>
            <p:ph type="title"/>
          </p:nvPr>
        </p:nvSpPr>
        <p:spPr/>
        <p:txBody>
          <a:bodyPr/>
          <a:lstStyle/>
          <a:p>
            <a:r>
              <a:rPr lang="en-US" dirty="0"/>
              <a:t>Amazon Elastic Container </a:t>
            </a:r>
            <a:r>
              <a:rPr lang="en-US"/>
              <a:t>Service (</a:t>
            </a:r>
            <a:r>
              <a:rPr lang="en-US">
                <a:solidFill>
                  <a:srgbClr val="FFFFFF"/>
                </a:solidFill>
              </a:rPr>
              <a:t>ECS</a:t>
            </a:r>
            <a:r>
              <a:rPr lang="en-US"/>
              <a:t>)</a:t>
            </a:r>
            <a:endParaRPr lang="en-US" dirty="0"/>
          </a:p>
        </p:txBody>
      </p:sp>
      <p:grpSp>
        <p:nvGrpSpPr>
          <p:cNvPr id="3" name="Group 2">
            <a:extLst>
              <a:ext uri="{FF2B5EF4-FFF2-40B4-BE49-F238E27FC236}">
                <a16:creationId xmlns:a16="http://schemas.microsoft.com/office/drawing/2014/main" id="{3EC493F6-57E9-4976-8CC0-F858AD0DEBD4}"/>
              </a:ext>
            </a:extLst>
          </p:cNvPr>
          <p:cNvGrpSpPr/>
          <p:nvPr/>
        </p:nvGrpSpPr>
        <p:grpSpPr>
          <a:xfrm>
            <a:off x="2784984" y="1283922"/>
            <a:ext cx="2601462" cy="3046988"/>
            <a:chOff x="2579380" y="1283922"/>
            <a:chExt cx="2601462" cy="3046988"/>
          </a:xfrm>
        </p:grpSpPr>
        <p:sp>
          <p:nvSpPr>
            <p:cNvPr id="4" name="Rectangle 3">
              <a:extLst>
                <a:ext uri="{FF2B5EF4-FFF2-40B4-BE49-F238E27FC236}">
                  <a16:creationId xmlns:a16="http://schemas.microsoft.com/office/drawing/2014/main" id="{1D7A79BE-82E9-4455-92EB-CC84C25AAAF9}"/>
                </a:ext>
              </a:extLst>
            </p:cNvPr>
            <p:cNvSpPr/>
            <p:nvPr/>
          </p:nvSpPr>
          <p:spPr>
            <a:xfrm>
              <a:off x="3155223"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Container-Level Networking</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Advanced task </a:t>
              </a:r>
              <a:b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placement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Deep integration </a:t>
              </a:r>
              <a:b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600" b="0" i="0" u="none" strike="noStrike" kern="1200" cap="none" spc="0" normalizeH="0" baseline="0" noProof="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with </a:t>
              </a:r>
              <a:r>
                <a:rPr kumimoji="0" lang="en-US" sz="16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AWS platform</a:t>
              </a:r>
              <a:r>
                <a:rPr kumimoji="0" lang="en-US" sz="1600" b="0" i="0" u="none" strike="noStrike" kern="1200" cap="none" spc="0" normalizeH="0" baseline="0" noProof="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endPar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0" lvl="1">
                <a:spcAft>
                  <a:spcPts val="3200"/>
                </a:spcAft>
                <a:defRPr/>
              </a:pP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ECS</a:t>
              </a:r>
              <a:r>
                <a:rPr lang="en-US" sz="160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CLI</a:t>
              </a:r>
              <a:endParaRPr lang="en-US" sz="1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grpSp>
          <p:nvGrpSpPr>
            <p:cNvPr id="5" name="Group 4">
              <a:extLst>
                <a:ext uri="{FF2B5EF4-FFF2-40B4-BE49-F238E27FC236}">
                  <a16:creationId xmlns:a16="http://schemas.microsoft.com/office/drawing/2014/main" id="{41A85856-3B8B-4F60-B0A5-29F07AB933BB}"/>
                </a:ext>
              </a:extLst>
            </p:cNvPr>
            <p:cNvGrpSpPr/>
            <p:nvPr/>
          </p:nvGrpSpPr>
          <p:grpSpPr>
            <a:xfrm>
              <a:off x="2634870" y="1427105"/>
              <a:ext cx="313962" cy="243312"/>
              <a:chOff x="5436484" y="1118278"/>
              <a:chExt cx="912921" cy="707489"/>
            </a:xfrm>
          </p:grpSpPr>
          <p:sp>
            <p:nvSpPr>
              <p:cNvPr id="23" name="Oval 22">
                <a:extLst>
                  <a:ext uri="{FF2B5EF4-FFF2-40B4-BE49-F238E27FC236}">
                    <a16:creationId xmlns:a16="http://schemas.microsoft.com/office/drawing/2014/main" id="{D307B1A1-7F95-4F98-B0B7-21478709933C}"/>
                  </a:ext>
                </a:extLst>
              </p:cNvPr>
              <p:cNvSpPr/>
              <p:nvPr/>
            </p:nvSpPr>
            <p:spPr>
              <a:xfrm>
                <a:off x="5776969" y="1356049"/>
                <a:ext cx="231951" cy="231949"/>
              </a:xfrm>
              <a:prstGeom prst="ellips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03A5B860-2329-4CBF-89D3-E7339995473E}"/>
                  </a:ext>
                </a:extLst>
              </p:cNvPr>
              <p:cNvSpPr/>
              <p:nvPr/>
            </p:nvSpPr>
            <p:spPr>
              <a:xfrm>
                <a:off x="5436484" y="1356046"/>
                <a:ext cx="231951" cy="231951"/>
              </a:xfrm>
              <a:prstGeom prst="ellips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8786DEB6-D98D-4D15-BEE0-31B24275595C}"/>
                  </a:ext>
                </a:extLst>
              </p:cNvPr>
              <p:cNvGrpSpPr/>
              <p:nvPr/>
            </p:nvGrpSpPr>
            <p:grpSpPr>
              <a:xfrm>
                <a:off x="6117455" y="1118278"/>
                <a:ext cx="231950" cy="707489"/>
                <a:chOff x="6117455" y="1118278"/>
                <a:chExt cx="231950" cy="707489"/>
              </a:xfrm>
            </p:grpSpPr>
            <p:sp>
              <p:nvSpPr>
                <p:cNvPr id="29" name="Oval 28">
                  <a:extLst>
                    <a:ext uri="{FF2B5EF4-FFF2-40B4-BE49-F238E27FC236}">
                      <a16:creationId xmlns:a16="http://schemas.microsoft.com/office/drawing/2014/main" id="{B229CC2C-F190-4046-B934-EEC256389BD8}"/>
                    </a:ext>
                  </a:extLst>
                </p:cNvPr>
                <p:cNvSpPr/>
                <p:nvPr/>
              </p:nvSpPr>
              <p:spPr>
                <a:xfrm>
                  <a:off x="6117455" y="1118278"/>
                  <a:ext cx="231950" cy="231951"/>
                </a:xfrm>
                <a:prstGeom prst="ellips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A3F59953-6C7D-4EED-82DE-169410613924}"/>
                    </a:ext>
                  </a:extLst>
                </p:cNvPr>
                <p:cNvSpPr/>
                <p:nvPr/>
              </p:nvSpPr>
              <p:spPr>
                <a:xfrm>
                  <a:off x="6117455" y="1593818"/>
                  <a:ext cx="231950" cy="231949"/>
                </a:xfrm>
                <a:prstGeom prst="ellips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cxnSp>
            <p:nvCxnSpPr>
              <p:cNvPr id="26" name="Straight Connector 25">
                <a:extLst>
                  <a:ext uri="{FF2B5EF4-FFF2-40B4-BE49-F238E27FC236}">
                    <a16:creationId xmlns:a16="http://schemas.microsoft.com/office/drawing/2014/main" id="{257A014F-6404-4D98-B2B7-485886BABC7F}"/>
                  </a:ext>
                </a:extLst>
              </p:cNvPr>
              <p:cNvCxnSpPr>
                <a:cxnSpLocks/>
                <a:stCxn id="24" idx="6"/>
              </p:cNvCxnSpPr>
              <p:nvPr/>
            </p:nvCxnSpPr>
            <p:spPr>
              <a:xfrm>
                <a:off x="5668435" y="1472024"/>
                <a:ext cx="103123" cy="0"/>
              </a:xfrm>
              <a:prstGeom prst="lin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cxnSp>
          <p:cxnSp>
            <p:nvCxnSpPr>
              <p:cNvPr id="27" name="Straight Connector 26">
                <a:extLst>
                  <a:ext uri="{FF2B5EF4-FFF2-40B4-BE49-F238E27FC236}">
                    <a16:creationId xmlns:a16="http://schemas.microsoft.com/office/drawing/2014/main" id="{A46EE522-063D-4000-AC40-0D47C630893E}"/>
                  </a:ext>
                </a:extLst>
              </p:cNvPr>
              <p:cNvCxnSpPr>
                <a:cxnSpLocks/>
              </p:cNvCxnSpPr>
              <p:nvPr/>
            </p:nvCxnSpPr>
            <p:spPr>
              <a:xfrm flipV="1">
                <a:off x="5974952" y="1288088"/>
                <a:ext cx="157265" cy="101928"/>
              </a:xfrm>
              <a:prstGeom prst="lin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cxnSp>
          <p:cxnSp>
            <p:nvCxnSpPr>
              <p:cNvPr id="28" name="Straight Connector 27">
                <a:extLst>
                  <a:ext uri="{FF2B5EF4-FFF2-40B4-BE49-F238E27FC236}">
                    <a16:creationId xmlns:a16="http://schemas.microsoft.com/office/drawing/2014/main" id="{18FF9906-552C-4DBB-8018-386C0758D736}"/>
                  </a:ext>
                </a:extLst>
              </p:cNvPr>
              <p:cNvCxnSpPr>
                <a:cxnSpLocks/>
              </p:cNvCxnSpPr>
              <p:nvPr/>
            </p:nvCxnSpPr>
            <p:spPr>
              <a:xfrm>
                <a:off x="5974952" y="1546742"/>
                <a:ext cx="157265" cy="127511"/>
              </a:xfrm>
              <a:prstGeom prst="line">
                <a:avLst/>
              </a:pr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cxnSp>
        </p:grpSp>
        <p:grpSp>
          <p:nvGrpSpPr>
            <p:cNvPr id="6" name="Group 5">
              <a:extLst>
                <a:ext uri="{FF2B5EF4-FFF2-40B4-BE49-F238E27FC236}">
                  <a16:creationId xmlns:a16="http://schemas.microsoft.com/office/drawing/2014/main" id="{E0E61924-91A3-4256-A706-1AEF5E6A1F2C}"/>
                </a:ext>
              </a:extLst>
            </p:cNvPr>
            <p:cNvGrpSpPr/>
            <p:nvPr/>
          </p:nvGrpSpPr>
          <p:grpSpPr>
            <a:xfrm>
              <a:off x="2644658" y="3185884"/>
              <a:ext cx="350789" cy="381116"/>
              <a:chOff x="6927135" y="2474114"/>
              <a:chExt cx="1044863" cy="1135198"/>
            </a:xfrm>
          </p:grpSpPr>
          <p:grpSp>
            <p:nvGrpSpPr>
              <p:cNvPr id="12" name="Group 11">
                <a:extLst>
                  <a:ext uri="{FF2B5EF4-FFF2-40B4-BE49-F238E27FC236}">
                    <a16:creationId xmlns:a16="http://schemas.microsoft.com/office/drawing/2014/main" id="{53176D84-DD97-46BA-BB95-A1F0BBDA820F}"/>
                  </a:ext>
                </a:extLst>
              </p:cNvPr>
              <p:cNvGrpSpPr/>
              <p:nvPr/>
            </p:nvGrpSpPr>
            <p:grpSpPr>
              <a:xfrm>
                <a:off x="7136002" y="2864895"/>
                <a:ext cx="627161" cy="353618"/>
                <a:chOff x="7149606" y="2947129"/>
                <a:chExt cx="627161" cy="353618"/>
              </a:xfrm>
            </p:grpSpPr>
            <p:grpSp>
              <p:nvGrpSpPr>
                <p:cNvPr id="16" name="Group 15">
                  <a:extLst>
                    <a:ext uri="{FF2B5EF4-FFF2-40B4-BE49-F238E27FC236}">
                      <a16:creationId xmlns:a16="http://schemas.microsoft.com/office/drawing/2014/main" id="{B08ABFE9-BD67-4F68-AE05-5DC0B5A17CA8}"/>
                    </a:ext>
                  </a:extLst>
                </p:cNvPr>
                <p:cNvGrpSpPr/>
                <p:nvPr/>
              </p:nvGrpSpPr>
              <p:grpSpPr>
                <a:xfrm>
                  <a:off x="7149606" y="2947129"/>
                  <a:ext cx="627161" cy="353618"/>
                  <a:chOff x="6838580" y="3479260"/>
                  <a:chExt cx="1237564" cy="697797"/>
                </a:xfrm>
              </p:grpSpPr>
              <p:sp>
                <p:nvSpPr>
                  <p:cNvPr id="21" name="Freeform 6">
                    <a:extLst>
                      <a:ext uri="{FF2B5EF4-FFF2-40B4-BE49-F238E27FC236}">
                        <a16:creationId xmlns:a16="http://schemas.microsoft.com/office/drawing/2014/main" id="{8D50BABA-33EC-40CD-9B1A-78E559B20845}"/>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6">
                    <a:extLst>
                      <a:ext uri="{FF2B5EF4-FFF2-40B4-BE49-F238E27FC236}">
                        <a16:creationId xmlns:a16="http://schemas.microsoft.com/office/drawing/2014/main" id="{055B3588-BE45-4835-931B-A416E29B244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48E56FAD-DD5D-4F18-B6DB-12D673549861}"/>
                    </a:ext>
                  </a:extLst>
                </p:cNvPr>
                <p:cNvGrpSpPr/>
                <p:nvPr/>
              </p:nvGrpSpPr>
              <p:grpSpPr>
                <a:xfrm>
                  <a:off x="7301167" y="3095673"/>
                  <a:ext cx="324022" cy="69232"/>
                  <a:chOff x="7295441" y="3095673"/>
                  <a:chExt cx="324022" cy="69232"/>
                </a:xfrm>
              </p:grpSpPr>
              <p:sp>
                <p:nvSpPr>
                  <p:cNvPr id="18" name="Oval 17">
                    <a:extLst>
                      <a:ext uri="{FF2B5EF4-FFF2-40B4-BE49-F238E27FC236}">
                        <a16:creationId xmlns:a16="http://schemas.microsoft.com/office/drawing/2014/main" id="{BAFFD844-FE3C-4B8A-8AB3-8D9319C6C2F0}"/>
                      </a:ext>
                    </a:extLst>
                  </p:cNvPr>
                  <p:cNvSpPr/>
                  <p:nvPr/>
                </p:nvSpPr>
                <p:spPr>
                  <a:xfrm>
                    <a:off x="7295441" y="3095673"/>
                    <a:ext cx="69235"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AFF81308-70D5-468A-AAEA-A66BE34D0D09}"/>
                      </a:ext>
                    </a:extLst>
                  </p:cNvPr>
                  <p:cNvSpPr/>
                  <p:nvPr/>
                </p:nvSpPr>
                <p:spPr>
                  <a:xfrm>
                    <a:off x="7422833"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B611BC9C-C9B7-47F4-9C3A-C669B2837AFD}"/>
                      </a:ext>
                    </a:extLst>
                  </p:cNvPr>
                  <p:cNvSpPr/>
                  <p:nvPr/>
                </p:nvSpPr>
                <p:spPr>
                  <a:xfrm>
                    <a:off x="7550231"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13" name="Group 12">
                <a:extLst>
                  <a:ext uri="{FF2B5EF4-FFF2-40B4-BE49-F238E27FC236}">
                    <a16:creationId xmlns:a16="http://schemas.microsoft.com/office/drawing/2014/main" id="{03CB4F4E-9912-40BB-A9BE-361E9CD8EF41}"/>
                  </a:ext>
                </a:extLst>
              </p:cNvPr>
              <p:cNvGrpSpPr/>
              <p:nvPr/>
            </p:nvGrpSpPr>
            <p:grpSpPr>
              <a:xfrm>
                <a:off x="6927135" y="2474114"/>
                <a:ext cx="1044863" cy="1135198"/>
                <a:chOff x="6927135" y="2474114"/>
                <a:chExt cx="1044863" cy="1135198"/>
              </a:xfrm>
            </p:grpSpPr>
            <p:sp>
              <p:nvSpPr>
                <p:cNvPr id="14" name="Arc 13">
                  <a:extLst>
                    <a:ext uri="{FF2B5EF4-FFF2-40B4-BE49-F238E27FC236}">
                      <a16:creationId xmlns:a16="http://schemas.microsoft.com/office/drawing/2014/main" id="{B5CF03CC-1F07-446C-B127-416ED9F2FBD1}"/>
                    </a:ext>
                  </a:extLst>
                </p:cNvPr>
                <p:cNvSpPr/>
                <p:nvPr/>
              </p:nvSpPr>
              <p:spPr>
                <a:xfrm rot="1709551">
                  <a:off x="6927135" y="2474114"/>
                  <a:ext cx="1044863" cy="1049807"/>
                </a:xfrm>
                <a:prstGeom prst="arc">
                  <a:avLst>
                    <a:gd name="adj1" fmla="val 20873480"/>
                    <a:gd name="adj2" fmla="val 8117642"/>
                  </a:avLst>
                </a:prstGeom>
                <a:noFill/>
                <a:ln w="12700">
                  <a:solidFill>
                    <a:srgbClr val="FF9600"/>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Arc 14">
                  <a:extLst>
                    <a:ext uri="{FF2B5EF4-FFF2-40B4-BE49-F238E27FC236}">
                      <a16:creationId xmlns:a16="http://schemas.microsoft.com/office/drawing/2014/main" id="{1FADE972-DEC2-4B67-94ED-2DDBF4746459}"/>
                    </a:ext>
                  </a:extLst>
                </p:cNvPr>
                <p:cNvSpPr/>
                <p:nvPr/>
              </p:nvSpPr>
              <p:spPr>
                <a:xfrm rot="19909613" flipV="1">
                  <a:off x="6927138" y="2559505"/>
                  <a:ext cx="1044857" cy="1049807"/>
                </a:xfrm>
                <a:prstGeom prst="arc">
                  <a:avLst>
                    <a:gd name="adj1" fmla="val 20873480"/>
                    <a:gd name="adj2" fmla="val 8117642"/>
                  </a:avLst>
                </a:prstGeom>
                <a:noFill/>
                <a:ln w="12700">
                  <a:solidFill>
                    <a:srgbClr val="FF9600"/>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7" name="Freeform 25">
              <a:extLst>
                <a:ext uri="{FF2B5EF4-FFF2-40B4-BE49-F238E27FC236}">
                  <a16:creationId xmlns:a16="http://schemas.microsoft.com/office/drawing/2014/main" id="{E481AAE6-1227-4DFF-8FC6-810230C1BF9B}"/>
                </a:ext>
              </a:extLst>
            </p:cNvPr>
            <p:cNvSpPr>
              <a:spLocks noEditPoints="1"/>
            </p:cNvSpPr>
            <p:nvPr/>
          </p:nvSpPr>
          <p:spPr bwMode="auto">
            <a:xfrm>
              <a:off x="2613542" y="2321899"/>
              <a:ext cx="356618" cy="357578"/>
            </a:xfrm>
            <a:custGeom>
              <a:avLst/>
              <a:gdLst>
                <a:gd name="T0" fmla="*/ 171 w 192"/>
                <a:gd name="T1" fmla="*/ 25 h 192"/>
                <a:gd name="T2" fmla="*/ 171 w 192"/>
                <a:gd name="T3" fmla="*/ 17 h 192"/>
                <a:gd name="T4" fmla="*/ 141 w 192"/>
                <a:gd name="T5" fmla="*/ 3 h 192"/>
                <a:gd name="T6" fmla="*/ 134 w 192"/>
                <a:gd name="T7" fmla="*/ 10 h 192"/>
                <a:gd name="T8" fmla="*/ 100 w 192"/>
                <a:gd name="T9" fmla="*/ 17 h 192"/>
                <a:gd name="T10" fmla="*/ 93 w 192"/>
                <a:gd name="T11" fmla="*/ 51 h 192"/>
                <a:gd name="T12" fmla="*/ 86 w 192"/>
                <a:gd name="T13" fmla="*/ 58 h 192"/>
                <a:gd name="T14" fmla="*/ 100 w 192"/>
                <a:gd name="T15" fmla="*/ 87 h 192"/>
                <a:gd name="T16" fmla="*/ 89 w 192"/>
                <a:gd name="T17" fmla="*/ 75 h 192"/>
                <a:gd name="T18" fmla="*/ 81 w 192"/>
                <a:gd name="T19" fmla="*/ 77 h 192"/>
                <a:gd name="T20" fmla="*/ 41 w 192"/>
                <a:gd name="T21" fmla="*/ 72 h 192"/>
                <a:gd name="T22" fmla="*/ 37 w 192"/>
                <a:gd name="T23" fmla="*/ 79 h 192"/>
                <a:gd name="T24" fmla="*/ 0 w 192"/>
                <a:gd name="T25" fmla="*/ 104 h 192"/>
                <a:gd name="T26" fmla="*/ 3 w 192"/>
                <a:gd name="T27" fmla="*/ 131 h 192"/>
                <a:gd name="T28" fmla="*/ 0 w 192"/>
                <a:gd name="T29" fmla="*/ 155 h 192"/>
                <a:gd name="T30" fmla="*/ 8 w 192"/>
                <a:gd name="T31" fmla="*/ 155 h 192"/>
                <a:gd name="T32" fmla="*/ 34 w 192"/>
                <a:gd name="T33" fmla="*/ 192 h 192"/>
                <a:gd name="T34" fmla="*/ 40 w 192"/>
                <a:gd name="T35" fmla="*/ 185 h 192"/>
                <a:gd name="T36" fmla="*/ 80 w 192"/>
                <a:gd name="T37" fmla="*/ 190 h 192"/>
                <a:gd name="T38" fmla="*/ 86 w 192"/>
                <a:gd name="T39" fmla="*/ 188 h 192"/>
                <a:gd name="T40" fmla="*/ 117 w 192"/>
                <a:gd name="T41" fmla="*/ 160 h 192"/>
                <a:gd name="T42" fmla="*/ 120 w 192"/>
                <a:gd name="T43" fmla="*/ 154 h 192"/>
                <a:gd name="T44" fmla="*/ 116 w 192"/>
                <a:gd name="T45" fmla="*/ 113 h 192"/>
                <a:gd name="T46" fmla="*/ 117 w 192"/>
                <a:gd name="T47" fmla="*/ 106 h 192"/>
                <a:gd name="T48" fmla="*/ 105 w 192"/>
                <a:gd name="T49" fmla="*/ 92 h 192"/>
                <a:gd name="T50" fmla="*/ 134 w 192"/>
                <a:gd name="T51" fmla="*/ 106 h 192"/>
                <a:gd name="T52" fmla="*/ 141 w 192"/>
                <a:gd name="T53" fmla="*/ 99 h 192"/>
                <a:gd name="T54" fmla="*/ 173 w 192"/>
                <a:gd name="T55" fmla="*/ 93 h 192"/>
                <a:gd name="T56" fmla="*/ 171 w 192"/>
                <a:gd name="T57" fmla="*/ 84 h 192"/>
                <a:gd name="T58" fmla="*/ 192 w 192"/>
                <a:gd name="T59" fmla="*/ 54 h 192"/>
                <a:gd name="T60" fmla="*/ 79 w 192"/>
                <a:gd name="T61" fmla="*/ 83 h 192"/>
                <a:gd name="T62" fmla="*/ 48 w 192"/>
                <a:gd name="T63" fmla="*/ 131 h 192"/>
                <a:gd name="T64" fmla="*/ 10 w 192"/>
                <a:gd name="T65" fmla="*/ 131 h 192"/>
                <a:gd name="T66" fmla="*/ 55 w 192"/>
                <a:gd name="T67" fmla="*/ 134 h 192"/>
                <a:gd name="T68" fmla="*/ 61 w 192"/>
                <a:gd name="T69" fmla="*/ 125 h 192"/>
                <a:gd name="T70" fmla="*/ 63 w 192"/>
                <a:gd name="T71" fmla="*/ 125 h 192"/>
                <a:gd name="T72" fmla="*/ 55 w 192"/>
                <a:gd name="T73" fmla="*/ 134 h 192"/>
                <a:gd name="T74" fmla="*/ 61 w 192"/>
                <a:gd name="T75" fmla="*/ 144 h 192"/>
                <a:gd name="T76" fmla="*/ 61 w 192"/>
                <a:gd name="T77" fmla="*/ 182 h 192"/>
                <a:gd name="T78" fmla="*/ 68 w 192"/>
                <a:gd name="T79" fmla="*/ 142 h 192"/>
                <a:gd name="T80" fmla="*/ 84 w 192"/>
                <a:gd name="T81" fmla="*/ 86 h 192"/>
                <a:gd name="T82" fmla="*/ 138 w 192"/>
                <a:gd name="T83" fmla="*/ 93 h 192"/>
                <a:gd name="T84" fmla="*/ 176 w 192"/>
                <a:gd name="T85" fmla="*/ 54 h 192"/>
                <a:gd name="T86" fmla="*/ 138 w 192"/>
                <a:gd name="T87" fmla="*/ 9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2" h="192">
                  <a:moveTo>
                    <a:pt x="189" y="51"/>
                  </a:moveTo>
                  <a:cubicBezTo>
                    <a:pt x="182" y="51"/>
                    <a:pt x="182" y="51"/>
                    <a:pt x="182" y="51"/>
                  </a:cubicBezTo>
                  <a:cubicBezTo>
                    <a:pt x="182" y="41"/>
                    <a:pt x="178" y="32"/>
                    <a:pt x="171" y="25"/>
                  </a:cubicBezTo>
                  <a:cubicBezTo>
                    <a:pt x="175" y="21"/>
                    <a:pt x="175" y="21"/>
                    <a:pt x="175" y="21"/>
                  </a:cubicBezTo>
                  <a:cubicBezTo>
                    <a:pt x="176" y="20"/>
                    <a:pt x="176" y="18"/>
                    <a:pt x="175" y="17"/>
                  </a:cubicBezTo>
                  <a:cubicBezTo>
                    <a:pt x="174" y="16"/>
                    <a:pt x="172" y="16"/>
                    <a:pt x="171" y="17"/>
                  </a:cubicBezTo>
                  <a:cubicBezTo>
                    <a:pt x="167" y="21"/>
                    <a:pt x="167" y="21"/>
                    <a:pt x="167" y="21"/>
                  </a:cubicBezTo>
                  <a:cubicBezTo>
                    <a:pt x="160" y="14"/>
                    <a:pt x="151" y="10"/>
                    <a:pt x="141" y="10"/>
                  </a:cubicBezTo>
                  <a:cubicBezTo>
                    <a:pt x="141" y="3"/>
                    <a:pt x="141" y="3"/>
                    <a:pt x="141" y="3"/>
                  </a:cubicBezTo>
                  <a:cubicBezTo>
                    <a:pt x="141" y="1"/>
                    <a:pt x="139" y="0"/>
                    <a:pt x="138" y="0"/>
                  </a:cubicBezTo>
                  <a:cubicBezTo>
                    <a:pt x="136" y="0"/>
                    <a:pt x="134" y="1"/>
                    <a:pt x="134" y="3"/>
                  </a:cubicBezTo>
                  <a:cubicBezTo>
                    <a:pt x="134" y="10"/>
                    <a:pt x="134" y="10"/>
                    <a:pt x="134" y="10"/>
                  </a:cubicBezTo>
                  <a:cubicBezTo>
                    <a:pt x="124" y="10"/>
                    <a:pt x="115" y="14"/>
                    <a:pt x="108" y="21"/>
                  </a:cubicBezTo>
                  <a:cubicBezTo>
                    <a:pt x="105" y="17"/>
                    <a:pt x="105" y="17"/>
                    <a:pt x="105" y="17"/>
                  </a:cubicBezTo>
                  <a:cubicBezTo>
                    <a:pt x="103" y="16"/>
                    <a:pt x="101" y="16"/>
                    <a:pt x="100" y="17"/>
                  </a:cubicBezTo>
                  <a:cubicBezTo>
                    <a:pt x="99" y="18"/>
                    <a:pt x="99" y="20"/>
                    <a:pt x="100" y="21"/>
                  </a:cubicBezTo>
                  <a:cubicBezTo>
                    <a:pt x="104" y="25"/>
                    <a:pt x="104" y="25"/>
                    <a:pt x="104" y="25"/>
                  </a:cubicBezTo>
                  <a:cubicBezTo>
                    <a:pt x="98" y="32"/>
                    <a:pt x="94" y="41"/>
                    <a:pt x="93" y="51"/>
                  </a:cubicBezTo>
                  <a:cubicBezTo>
                    <a:pt x="86" y="51"/>
                    <a:pt x="86" y="51"/>
                    <a:pt x="86" y="51"/>
                  </a:cubicBezTo>
                  <a:cubicBezTo>
                    <a:pt x="85" y="51"/>
                    <a:pt x="83" y="53"/>
                    <a:pt x="83" y="54"/>
                  </a:cubicBezTo>
                  <a:cubicBezTo>
                    <a:pt x="83" y="56"/>
                    <a:pt x="85" y="58"/>
                    <a:pt x="86" y="58"/>
                  </a:cubicBezTo>
                  <a:cubicBezTo>
                    <a:pt x="93" y="58"/>
                    <a:pt x="93" y="58"/>
                    <a:pt x="93" y="58"/>
                  </a:cubicBezTo>
                  <a:cubicBezTo>
                    <a:pt x="94" y="68"/>
                    <a:pt x="98" y="77"/>
                    <a:pt x="104" y="84"/>
                  </a:cubicBezTo>
                  <a:cubicBezTo>
                    <a:pt x="100" y="87"/>
                    <a:pt x="100" y="87"/>
                    <a:pt x="100" y="87"/>
                  </a:cubicBezTo>
                  <a:cubicBezTo>
                    <a:pt x="100" y="88"/>
                    <a:pt x="100" y="88"/>
                    <a:pt x="99" y="89"/>
                  </a:cubicBezTo>
                  <a:cubicBezTo>
                    <a:pt x="96" y="85"/>
                    <a:pt x="92" y="82"/>
                    <a:pt x="87" y="80"/>
                  </a:cubicBezTo>
                  <a:cubicBezTo>
                    <a:pt x="89" y="75"/>
                    <a:pt x="89" y="75"/>
                    <a:pt x="89" y="75"/>
                  </a:cubicBezTo>
                  <a:cubicBezTo>
                    <a:pt x="90" y="73"/>
                    <a:pt x="89" y="71"/>
                    <a:pt x="88" y="71"/>
                  </a:cubicBezTo>
                  <a:cubicBezTo>
                    <a:pt x="86" y="70"/>
                    <a:pt x="84" y="71"/>
                    <a:pt x="83" y="72"/>
                  </a:cubicBezTo>
                  <a:cubicBezTo>
                    <a:pt x="81" y="77"/>
                    <a:pt x="81" y="77"/>
                    <a:pt x="81" y="77"/>
                  </a:cubicBezTo>
                  <a:cubicBezTo>
                    <a:pt x="75" y="75"/>
                    <a:pt x="68" y="74"/>
                    <a:pt x="61" y="74"/>
                  </a:cubicBezTo>
                  <a:cubicBezTo>
                    <a:pt x="55" y="74"/>
                    <a:pt x="49" y="75"/>
                    <a:pt x="43" y="76"/>
                  </a:cubicBezTo>
                  <a:cubicBezTo>
                    <a:pt x="41" y="72"/>
                    <a:pt x="41" y="72"/>
                    <a:pt x="41" y="72"/>
                  </a:cubicBezTo>
                  <a:cubicBezTo>
                    <a:pt x="41" y="71"/>
                    <a:pt x="39" y="70"/>
                    <a:pt x="37" y="71"/>
                  </a:cubicBezTo>
                  <a:cubicBezTo>
                    <a:pt x="36" y="71"/>
                    <a:pt x="35" y="73"/>
                    <a:pt x="35" y="75"/>
                  </a:cubicBezTo>
                  <a:cubicBezTo>
                    <a:pt x="37" y="79"/>
                    <a:pt x="37" y="79"/>
                    <a:pt x="37" y="79"/>
                  </a:cubicBezTo>
                  <a:cubicBezTo>
                    <a:pt x="25" y="84"/>
                    <a:pt x="16" y="93"/>
                    <a:pt x="10" y="105"/>
                  </a:cubicBezTo>
                  <a:cubicBezTo>
                    <a:pt x="5" y="103"/>
                    <a:pt x="5" y="103"/>
                    <a:pt x="5" y="103"/>
                  </a:cubicBezTo>
                  <a:cubicBezTo>
                    <a:pt x="3" y="102"/>
                    <a:pt x="1" y="103"/>
                    <a:pt x="0" y="104"/>
                  </a:cubicBezTo>
                  <a:cubicBezTo>
                    <a:pt x="0" y="106"/>
                    <a:pt x="0" y="108"/>
                    <a:pt x="2" y="109"/>
                  </a:cubicBezTo>
                  <a:cubicBezTo>
                    <a:pt x="7" y="111"/>
                    <a:pt x="7" y="111"/>
                    <a:pt x="7" y="111"/>
                  </a:cubicBezTo>
                  <a:cubicBezTo>
                    <a:pt x="5" y="117"/>
                    <a:pt x="3" y="124"/>
                    <a:pt x="3" y="131"/>
                  </a:cubicBezTo>
                  <a:cubicBezTo>
                    <a:pt x="3" y="137"/>
                    <a:pt x="4" y="143"/>
                    <a:pt x="6" y="149"/>
                  </a:cubicBezTo>
                  <a:cubicBezTo>
                    <a:pt x="2" y="151"/>
                    <a:pt x="2" y="151"/>
                    <a:pt x="2" y="151"/>
                  </a:cubicBezTo>
                  <a:cubicBezTo>
                    <a:pt x="0" y="151"/>
                    <a:pt x="0" y="153"/>
                    <a:pt x="0" y="155"/>
                  </a:cubicBezTo>
                  <a:cubicBezTo>
                    <a:pt x="1" y="156"/>
                    <a:pt x="2" y="157"/>
                    <a:pt x="3" y="157"/>
                  </a:cubicBezTo>
                  <a:cubicBezTo>
                    <a:pt x="4" y="157"/>
                    <a:pt x="4" y="157"/>
                    <a:pt x="4" y="157"/>
                  </a:cubicBezTo>
                  <a:cubicBezTo>
                    <a:pt x="8" y="155"/>
                    <a:pt x="8" y="155"/>
                    <a:pt x="8" y="155"/>
                  </a:cubicBezTo>
                  <a:cubicBezTo>
                    <a:pt x="14" y="167"/>
                    <a:pt x="23" y="176"/>
                    <a:pt x="35" y="182"/>
                  </a:cubicBezTo>
                  <a:cubicBezTo>
                    <a:pt x="32" y="188"/>
                    <a:pt x="32" y="188"/>
                    <a:pt x="32" y="188"/>
                  </a:cubicBezTo>
                  <a:cubicBezTo>
                    <a:pt x="32" y="189"/>
                    <a:pt x="32" y="191"/>
                    <a:pt x="34" y="192"/>
                  </a:cubicBezTo>
                  <a:cubicBezTo>
                    <a:pt x="34" y="192"/>
                    <a:pt x="35" y="192"/>
                    <a:pt x="35" y="192"/>
                  </a:cubicBezTo>
                  <a:cubicBezTo>
                    <a:pt x="36" y="192"/>
                    <a:pt x="38" y="191"/>
                    <a:pt x="38" y="190"/>
                  </a:cubicBezTo>
                  <a:cubicBezTo>
                    <a:pt x="40" y="185"/>
                    <a:pt x="40" y="185"/>
                    <a:pt x="40" y="185"/>
                  </a:cubicBezTo>
                  <a:cubicBezTo>
                    <a:pt x="47" y="187"/>
                    <a:pt x="54" y="189"/>
                    <a:pt x="61" y="189"/>
                  </a:cubicBezTo>
                  <a:cubicBezTo>
                    <a:pt x="67" y="189"/>
                    <a:pt x="73" y="188"/>
                    <a:pt x="79" y="186"/>
                  </a:cubicBezTo>
                  <a:cubicBezTo>
                    <a:pt x="80" y="190"/>
                    <a:pt x="80" y="190"/>
                    <a:pt x="80" y="190"/>
                  </a:cubicBezTo>
                  <a:cubicBezTo>
                    <a:pt x="81" y="191"/>
                    <a:pt x="82" y="192"/>
                    <a:pt x="83" y="192"/>
                  </a:cubicBezTo>
                  <a:cubicBezTo>
                    <a:pt x="84" y="192"/>
                    <a:pt x="84" y="192"/>
                    <a:pt x="84" y="192"/>
                  </a:cubicBezTo>
                  <a:cubicBezTo>
                    <a:pt x="86" y="191"/>
                    <a:pt x="87" y="189"/>
                    <a:pt x="86" y="188"/>
                  </a:cubicBezTo>
                  <a:cubicBezTo>
                    <a:pt x="85" y="184"/>
                    <a:pt x="85" y="184"/>
                    <a:pt x="85" y="184"/>
                  </a:cubicBezTo>
                  <a:cubicBezTo>
                    <a:pt x="96" y="178"/>
                    <a:pt x="106" y="169"/>
                    <a:pt x="112" y="157"/>
                  </a:cubicBezTo>
                  <a:cubicBezTo>
                    <a:pt x="117" y="160"/>
                    <a:pt x="117" y="160"/>
                    <a:pt x="117" y="160"/>
                  </a:cubicBezTo>
                  <a:cubicBezTo>
                    <a:pt x="118" y="160"/>
                    <a:pt x="118" y="160"/>
                    <a:pt x="118" y="160"/>
                  </a:cubicBezTo>
                  <a:cubicBezTo>
                    <a:pt x="120" y="160"/>
                    <a:pt x="121" y="159"/>
                    <a:pt x="121" y="158"/>
                  </a:cubicBezTo>
                  <a:cubicBezTo>
                    <a:pt x="122" y="156"/>
                    <a:pt x="121" y="155"/>
                    <a:pt x="120" y="154"/>
                  </a:cubicBezTo>
                  <a:cubicBezTo>
                    <a:pt x="115" y="152"/>
                    <a:pt x="115" y="152"/>
                    <a:pt x="115" y="152"/>
                  </a:cubicBezTo>
                  <a:cubicBezTo>
                    <a:pt x="117" y="145"/>
                    <a:pt x="118" y="138"/>
                    <a:pt x="118" y="131"/>
                  </a:cubicBezTo>
                  <a:cubicBezTo>
                    <a:pt x="118" y="125"/>
                    <a:pt x="117" y="119"/>
                    <a:pt x="116" y="113"/>
                  </a:cubicBezTo>
                  <a:cubicBezTo>
                    <a:pt x="120" y="112"/>
                    <a:pt x="120" y="112"/>
                    <a:pt x="120" y="112"/>
                  </a:cubicBezTo>
                  <a:cubicBezTo>
                    <a:pt x="121" y="111"/>
                    <a:pt x="122" y="109"/>
                    <a:pt x="121" y="108"/>
                  </a:cubicBezTo>
                  <a:cubicBezTo>
                    <a:pt x="121" y="106"/>
                    <a:pt x="119" y="105"/>
                    <a:pt x="117" y="106"/>
                  </a:cubicBezTo>
                  <a:cubicBezTo>
                    <a:pt x="113" y="107"/>
                    <a:pt x="113" y="107"/>
                    <a:pt x="113" y="107"/>
                  </a:cubicBezTo>
                  <a:cubicBezTo>
                    <a:pt x="111" y="102"/>
                    <a:pt x="107" y="97"/>
                    <a:pt x="103" y="93"/>
                  </a:cubicBezTo>
                  <a:cubicBezTo>
                    <a:pt x="104" y="92"/>
                    <a:pt x="104" y="92"/>
                    <a:pt x="105" y="92"/>
                  </a:cubicBezTo>
                  <a:cubicBezTo>
                    <a:pt x="108" y="88"/>
                    <a:pt x="108" y="88"/>
                    <a:pt x="108" y="88"/>
                  </a:cubicBezTo>
                  <a:cubicBezTo>
                    <a:pt x="115" y="94"/>
                    <a:pt x="124" y="98"/>
                    <a:pt x="134" y="99"/>
                  </a:cubicBezTo>
                  <a:cubicBezTo>
                    <a:pt x="134" y="106"/>
                    <a:pt x="134" y="106"/>
                    <a:pt x="134" y="106"/>
                  </a:cubicBezTo>
                  <a:cubicBezTo>
                    <a:pt x="134" y="107"/>
                    <a:pt x="136" y="109"/>
                    <a:pt x="138" y="109"/>
                  </a:cubicBezTo>
                  <a:cubicBezTo>
                    <a:pt x="139" y="109"/>
                    <a:pt x="141" y="107"/>
                    <a:pt x="141" y="106"/>
                  </a:cubicBezTo>
                  <a:cubicBezTo>
                    <a:pt x="141" y="99"/>
                    <a:pt x="141" y="99"/>
                    <a:pt x="141" y="99"/>
                  </a:cubicBezTo>
                  <a:cubicBezTo>
                    <a:pt x="151" y="98"/>
                    <a:pt x="160" y="94"/>
                    <a:pt x="167" y="88"/>
                  </a:cubicBezTo>
                  <a:cubicBezTo>
                    <a:pt x="171" y="92"/>
                    <a:pt x="171" y="92"/>
                    <a:pt x="171" y="92"/>
                  </a:cubicBezTo>
                  <a:cubicBezTo>
                    <a:pt x="171" y="93"/>
                    <a:pt x="172" y="93"/>
                    <a:pt x="173" y="93"/>
                  </a:cubicBezTo>
                  <a:cubicBezTo>
                    <a:pt x="174" y="93"/>
                    <a:pt x="175" y="93"/>
                    <a:pt x="175" y="92"/>
                  </a:cubicBezTo>
                  <a:cubicBezTo>
                    <a:pt x="176" y="91"/>
                    <a:pt x="176" y="89"/>
                    <a:pt x="175" y="88"/>
                  </a:cubicBezTo>
                  <a:cubicBezTo>
                    <a:pt x="171" y="84"/>
                    <a:pt x="171" y="84"/>
                    <a:pt x="171" y="84"/>
                  </a:cubicBezTo>
                  <a:cubicBezTo>
                    <a:pt x="178" y="77"/>
                    <a:pt x="182" y="68"/>
                    <a:pt x="182" y="58"/>
                  </a:cubicBezTo>
                  <a:cubicBezTo>
                    <a:pt x="189" y="58"/>
                    <a:pt x="189" y="58"/>
                    <a:pt x="189" y="58"/>
                  </a:cubicBezTo>
                  <a:cubicBezTo>
                    <a:pt x="191" y="58"/>
                    <a:pt x="192" y="56"/>
                    <a:pt x="192" y="54"/>
                  </a:cubicBezTo>
                  <a:cubicBezTo>
                    <a:pt x="192" y="53"/>
                    <a:pt x="191" y="51"/>
                    <a:pt x="189" y="51"/>
                  </a:cubicBezTo>
                  <a:close/>
                  <a:moveTo>
                    <a:pt x="61" y="80"/>
                  </a:moveTo>
                  <a:cubicBezTo>
                    <a:pt x="67" y="80"/>
                    <a:pt x="73" y="81"/>
                    <a:pt x="79" y="83"/>
                  </a:cubicBezTo>
                  <a:cubicBezTo>
                    <a:pt x="63" y="119"/>
                    <a:pt x="63" y="119"/>
                    <a:pt x="63" y="119"/>
                  </a:cubicBezTo>
                  <a:cubicBezTo>
                    <a:pt x="62" y="118"/>
                    <a:pt x="62" y="118"/>
                    <a:pt x="61" y="118"/>
                  </a:cubicBezTo>
                  <a:cubicBezTo>
                    <a:pt x="54" y="118"/>
                    <a:pt x="48" y="124"/>
                    <a:pt x="48" y="131"/>
                  </a:cubicBezTo>
                  <a:cubicBezTo>
                    <a:pt x="48" y="132"/>
                    <a:pt x="48" y="132"/>
                    <a:pt x="48" y="133"/>
                  </a:cubicBezTo>
                  <a:cubicBezTo>
                    <a:pt x="12" y="147"/>
                    <a:pt x="12" y="147"/>
                    <a:pt x="12" y="147"/>
                  </a:cubicBezTo>
                  <a:cubicBezTo>
                    <a:pt x="10" y="142"/>
                    <a:pt x="10" y="137"/>
                    <a:pt x="10" y="131"/>
                  </a:cubicBezTo>
                  <a:cubicBezTo>
                    <a:pt x="10" y="103"/>
                    <a:pt x="33" y="80"/>
                    <a:pt x="61" y="80"/>
                  </a:cubicBezTo>
                  <a:close/>
                  <a:moveTo>
                    <a:pt x="55" y="134"/>
                  </a:moveTo>
                  <a:cubicBezTo>
                    <a:pt x="55" y="134"/>
                    <a:pt x="55" y="134"/>
                    <a:pt x="55" y="134"/>
                  </a:cubicBezTo>
                  <a:cubicBezTo>
                    <a:pt x="55" y="133"/>
                    <a:pt x="55" y="133"/>
                    <a:pt x="55" y="133"/>
                  </a:cubicBezTo>
                  <a:cubicBezTo>
                    <a:pt x="55" y="133"/>
                    <a:pt x="54" y="132"/>
                    <a:pt x="54" y="131"/>
                  </a:cubicBezTo>
                  <a:cubicBezTo>
                    <a:pt x="54" y="128"/>
                    <a:pt x="57" y="125"/>
                    <a:pt x="61" y="125"/>
                  </a:cubicBezTo>
                  <a:cubicBezTo>
                    <a:pt x="62" y="125"/>
                    <a:pt x="63" y="125"/>
                    <a:pt x="63" y="125"/>
                  </a:cubicBezTo>
                  <a:cubicBezTo>
                    <a:pt x="63" y="125"/>
                    <a:pt x="63" y="125"/>
                    <a:pt x="63" y="125"/>
                  </a:cubicBezTo>
                  <a:cubicBezTo>
                    <a:pt x="63" y="125"/>
                    <a:pt x="63" y="125"/>
                    <a:pt x="63" y="125"/>
                  </a:cubicBezTo>
                  <a:cubicBezTo>
                    <a:pt x="66" y="126"/>
                    <a:pt x="67" y="129"/>
                    <a:pt x="67" y="131"/>
                  </a:cubicBezTo>
                  <a:cubicBezTo>
                    <a:pt x="67" y="135"/>
                    <a:pt x="64" y="138"/>
                    <a:pt x="61" y="138"/>
                  </a:cubicBezTo>
                  <a:cubicBezTo>
                    <a:pt x="58" y="138"/>
                    <a:pt x="56" y="136"/>
                    <a:pt x="55" y="134"/>
                  </a:cubicBezTo>
                  <a:close/>
                  <a:moveTo>
                    <a:pt x="14" y="153"/>
                  </a:moveTo>
                  <a:cubicBezTo>
                    <a:pt x="50" y="139"/>
                    <a:pt x="50" y="139"/>
                    <a:pt x="50" y="139"/>
                  </a:cubicBezTo>
                  <a:cubicBezTo>
                    <a:pt x="53" y="142"/>
                    <a:pt x="57" y="144"/>
                    <a:pt x="61" y="144"/>
                  </a:cubicBezTo>
                  <a:cubicBezTo>
                    <a:pt x="61" y="144"/>
                    <a:pt x="62" y="144"/>
                    <a:pt x="62" y="144"/>
                  </a:cubicBezTo>
                  <a:cubicBezTo>
                    <a:pt x="76" y="180"/>
                    <a:pt x="76" y="180"/>
                    <a:pt x="76" y="180"/>
                  </a:cubicBezTo>
                  <a:cubicBezTo>
                    <a:pt x="71" y="182"/>
                    <a:pt x="66" y="182"/>
                    <a:pt x="61" y="182"/>
                  </a:cubicBezTo>
                  <a:cubicBezTo>
                    <a:pt x="40" y="182"/>
                    <a:pt x="23" y="170"/>
                    <a:pt x="14" y="153"/>
                  </a:cubicBezTo>
                  <a:close/>
                  <a:moveTo>
                    <a:pt x="82" y="178"/>
                  </a:moveTo>
                  <a:cubicBezTo>
                    <a:pt x="68" y="142"/>
                    <a:pt x="68" y="142"/>
                    <a:pt x="68" y="142"/>
                  </a:cubicBezTo>
                  <a:cubicBezTo>
                    <a:pt x="71" y="139"/>
                    <a:pt x="74" y="135"/>
                    <a:pt x="74" y="131"/>
                  </a:cubicBezTo>
                  <a:cubicBezTo>
                    <a:pt x="74" y="127"/>
                    <a:pt x="72" y="124"/>
                    <a:pt x="69" y="121"/>
                  </a:cubicBezTo>
                  <a:cubicBezTo>
                    <a:pt x="84" y="86"/>
                    <a:pt x="84" y="86"/>
                    <a:pt x="84" y="86"/>
                  </a:cubicBezTo>
                  <a:cubicBezTo>
                    <a:pt x="101" y="94"/>
                    <a:pt x="112" y="112"/>
                    <a:pt x="112" y="131"/>
                  </a:cubicBezTo>
                  <a:cubicBezTo>
                    <a:pt x="112" y="152"/>
                    <a:pt x="100" y="169"/>
                    <a:pt x="82" y="178"/>
                  </a:cubicBezTo>
                  <a:close/>
                  <a:moveTo>
                    <a:pt x="138" y="93"/>
                  </a:moveTo>
                  <a:cubicBezTo>
                    <a:pt x="116" y="93"/>
                    <a:pt x="99" y="76"/>
                    <a:pt x="99" y="54"/>
                  </a:cubicBezTo>
                  <a:cubicBezTo>
                    <a:pt x="99" y="33"/>
                    <a:pt x="116" y="16"/>
                    <a:pt x="138" y="16"/>
                  </a:cubicBezTo>
                  <a:cubicBezTo>
                    <a:pt x="159" y="16"/>
                    <a:pt x="176" y="33"/>
                    <a:pt x="176" y="54"/>
                  </a:cubicBezTo>
                  <a:cubicBezTo>
                    <a:pt x="176" y="76"/>
                    <a:pt x="159" y="93"/>
                    <a:pt x="138" y="93"/>
                  </a:cubicBezTo>
                  <a:close/>
                  <a:moveTo>
                    <a:pt x="138" y="93"/>
                  </a:moveTo>
                  <a:cubicBezTo>
                    <a:pt x="138" y="93"/>
                    <a:pt x="138" y="93"/>
                    <a:pt x="138" y="93"/>
                  </a:cubicBezTo>
                </a:path>
              </a:pathLst>
            </a:custGeom>
            <a:solidFill>
              <a:srgbClr val="FF9600"/>
            </a:solidFill>
            <a:ln>
              <a:noFill/>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95D8FA8C-C8E4-4754-873E-D0E2AD302BA0}"/>
                </a:ext>
              </a:extLst>
            </p:cNvPr>
            <p:cNvGrpSpPr/>
            <p:nvPr/>
          </p:nvGrpSpPr>
          <p:grpSpPr>
            <a:xfrm>
              <a:off x="2579380" y="3861891"/>
              <a:ext cx="504589" cy="417289"/>
              <a:chOff x="1846399" y="319917"/>
              <a:chExt cx="504589" cy="417289"/>
            </a:xfrm>
          </p:grpSpPr>
          <p:sp>
            <p:nvSpPr>
              <p:cNvPr id="9" name="Shape 2509">
                <a:extLst>
                  <a:ext uri="{FF2B5EF4-FFF2-40B4-BE49-F238E27FC236}">
                    <a16:creationId xmlns:a16="http://schemas.microsoft.com/office/drawing/2014/main" id="{6BED6937-E51E-42B4-9A09-AE63DE5130D0}"/>
                  </a:ext>
                </a:extLst>
              </p:cNvPr>
              <p:cNvSpPr/>
              <p:nvPr/>
            </p:nvSpPr>
            <p:spPr>
              <a:xfrm>
                <a:off x="1928882" y="319917"/>
                <a:ext cx="341860"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10" name="Shape 2510">
                <a:extLst>
                  <a:ext uri="{FF2B5EF4-FFF2-40B4-BE49-F238E27FC236}">
                    <a16:creationId xmlns:a16="http://schemas.microsoft.com/office/drawing/2014/main" id="{A71A9DBF-D7B2-45EC-AFF9-4EB1920FDC83}"/>
                  </a:ext>
                </a:extLst>
              </p:cNvPr>
              <p:cNvSpPr/>
              <p:nvPr/>
            </p:nvSpPr>
            <p:spPr>
              <a:xfrm>
                <a:off x="1846399" y="354309"/>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sp>
            <p:nvSpPr>
              <p:cNvPr id="11" name="Shape 2511">
                <a:extLst>
                  <a:ext uri="{FF2B5EF4-FFF2-40B4-BE49-F238E27FC236}">
                    <a16:creationId xmlns:a16="http://schemas.microsoft.com/office/drawing/2014/main" id="{E3AE7DD5-73ED-4F46-91AE-03EE3DDBC815}"/>
                  </a:ext>
                </a:extLst>
              </p:cNvPr>
              <p:cNvSpPr/>
              <p:nvPr/>
            </p:nvSpPr>
            <p:spPr>
              <a:xfrm>
                <a:off x="2145384" y="354309"/>
                <a:ext cx="205604" cy="382897"/>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none" lIns="67677" tIns="67677" rIns="67677" bIns="67677" numCol="1"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9600"/>
                    </a:solidFill>
                    <a:effectLst/>
                    <a:uLnTx/>
                    <a:uFillTx/>
                    <a:latin typeface="Avenir Book"/>
                    <a:ea typeface="+mn-ea"/>
                    <a:cs typeface="+mn-cs"/>
                    <a:sym typeface="Avenir Book"/>
                  </a:rPr>
                  <a:t>}</a:t>
                </a:r>
              </a:p>
            </p:txBody>
          </p:sp>
        </p:grpSp>
      </p:grpSp>
      <p:pic>
        <p:nvPicPr>
          <p:cNvPr id="31" name="Picture 30">
            <a:extLst>
              <a:ext uri="{FF2B5EF4-FFF2-40B4-BE49-F238E27FC236}">
                <a16:creationId xmlns:a16="http://schemas.microsoft.com/office/drawing/2014/main" id="{6BCE0638-9654-4BD3-81E5-FC2BE8232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98" y="1854197"/>
            <a:ext cx="1774735" cy="1774735"/>
          </a:xfrm>
          <a:prstGeom prst="rect">
            <a:avLst/>
          </a:prstGeom>
        </p:spPr>
      </p:pic>
      <p:grpSp>
        <p:nvGrpSpPr>
          <p:cNvPr id="32" name="Group 31">
            <a:extLst>
              <a:ext uri="{FF2B5EF4-FFF2-40B4-BE49-F238E27FC236}">
                <a16:creationId xmlns:a16="http://schemas.microsoft.com/office/drawing/2014/main" id="{56D0E371-4898-4646-9C56-08E7A7F20AFC}"/>
              </a:ext>
            </a:extLst>
          </p:cNvPr>
          <p:cNvGrpSpPr/>
          <p:nvPr/>
        </p:nvGrpSpPr>
        <p:grpSpPr>
          <a:xfrm>
            <a:off x="5827583" y="1283922"/>
            <a:ext cx="3179121" cy="3211135"/>
            <a:chOff x="5621979" y="1283922"/>
            <a:chExt cx="3179121" cy="3211135"/>
          </a:xfrm>
        </p:grpSpPr>
        <p:grpSp>
          <p:nvGrpSpPr>
            <p:cNvPr id="33" name="Group 32">
              <a:extLst>
                <a:ext uri="{FF2B5EF4-FFF2-40B4-BE49-F238E27FC236}">
                  <a16:creationId xmlns:a16="http://schemas.microsoft.com/office/drawing/2014/main" id="{42C6CC4F-E3A7-4097-80DC-BD1DF4B316DD}"/>
                </a:ext>
              </a:extLst>
            </p:cNvPr>
            <p:cNvGrpSpPr/>
            <p:nvPr/>
          </p:nvGrpSpPr>
          <p:grpSpPr>
            <a:xfrm>
              <a:off x="5663127" y="1286270"/>
              <a:ext cx="301752" cy="301753"/>
              <a:chOff x="6470650" y="1370796"/>
              <a:chExt cx="409575" cy="409578"/>
            </a:xfrm>
          </p:grpSpPr>
          <p:sp>
            <p:nvSpPr>
              <p:cNvPr id="49" name="Oval 80">
                <a:extLst>
                  <a:ext uri="{FF2B5EF4-FFF2-40B4-BE49-F238E27FC236}">
                    <a16:creationId xmlns:a16="http://schemas.microsoft.com/office/drawing/2014/main" id="{110C93BD-35D9-40A6-9635-C88FE3991911}"/>
                  </a:ext>
                </a:extLst>
              </p:cNvPr>
              <p:cNvSpPr>
                <a:spLocks noChangeArrowheads="1"/>
              </p:cNvSpPr>
              <p:nvPr/>
            </p:nvSpPr>
            <p:spPr bwMode="auto">
              <a:xfrm>
                <a:off x="6473825" y="1370799"/>
                <a:ext cx="406400" cy="409575"/>
              </a:xfrm>
              <a:prstGeom prst="ellipse">
                <a:avLst/>
              </a:prstGeom>
              <a:noFill/>
              <a:ln w="12700">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81">
                <a:extLst>
                  <a:ext uri="{FF2B5EF4-FFF2-40B4-BE49-F238E27FC236}">
                    <a16:creationId xmlns:a16="http://schemas.microsoft.com/office/drawing/2014/main" id="{D6DA8872-DF62-4350-967C-8C8CE7C4AA9D}"/>
                  </a:ext>
                </a:extLst>
              </p:cNvPr>
              <p:cNvSpPr>
                <a:spLocks noChangeArrowheads="1"/>
              </p:cNvSpPr>
              <p:nvPr/>
            </p:nvSpPr>
            <p:spPr bwMode="auto">
              <a:xfrm>
                <a:off x="6575424" y="1370796"/>
                <a:ext cx="198437" cy="409575"/>
              </a:xfrm>
              <a:prstGeom prst="ellipse">
                <a:avLst/>
              </a:prstGeom>
              <a:noFill/>
              <a:ln w="12700">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Line 82">
                <a:extLst>
                  <a:ext uri="{FF2B5EF4-FFF2-40B4-BE49-F238E27FC236}">
                    <a16:creationId xmlns:a16="http://schemas.microsoft.com/office/drawing/2014/main" id="{831EDA47-2FAD-443F-B61A-CC8ED32C8672}"/>
                  </a:ext>
                </a:extLst>
              </p:cNvPr>
              <p:cNvSpPr>
                <a:spLocks noChangeShapeType="1"/>
              </p:cNvSpPr>
              <p:nvPr/>
            </p:nvSpPr>
            <p:spPr bwMode="auto">
              <a:xfrm>
                <a:off x="6470650" y="1572410"/>
                <a:ext cx="409575" cy="0"/>
              </a:xfrm>
              <a:prstGeom prst="line">
                <a:avLst/>
              </a:prstGeom>
              <a:noFill/>
              <a:ln w="12700">
                <a:solidFill>
                  <a:srgbClr val="FF9600"/>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83">
                <a:extLst>
                  <a:ext uri="{FF2B5EF4-FFF2-40B4-BE49-F238E27FC236}">
                    <a16:creationId xmlns:a16="http://schemas.microsoft.com/office/drawing/2014/main" id="{1481C6CF-D3E7-433F-965C-FF958C637F29}"/>
                  </a:ext>
                </a:extLst>
              </p:cNvPr>
              <p:cNvSpPr>
                <a:spLocks/>
              </p:cNvSpPr>
              <p:nvPr/>
            </p:nvSpPr>
            <p:spPr bwMode="auto">
              <a:xfrm>
                <a:off x="6515100"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2700">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84">
                <a:extLst>
                  <a:ext uri="{FF2B5EF4-FFF2-40B4-BE49-F238E27FC236}">
                    <a16:creationId xmlns:a16="http://schemas.microsoft.com/office/drawing/2014/main" id="{469F9A46-7012-4E02-81A5-F3C5CBF184EB}"/>
                  </a:ext>
                </a:extLst>
              </p:cNvPr>
              <p:cNvSpPr>
                <a:spLocks/>
              </p:cNvSpPr>
              <p:nvPr/>
            </p:nvSpPr>
            <p:spPr bwMode="auto">
              <a:xfrm>
                <a:off x="6515100"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2700">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 name="Rectangle 33">
              <a:extLst>
                <a:ext uri="{FF2B5EF4-FFF2-40B4-BE49-F238E27FC236}">
                  <a16:creationId xmlns:a16="http://schemas.microsoft.com/office/drawing/2014/main" id="{5B7788BE-E7A5-4F60-AF28-BE49077F4EDE}"/>
                </a:ext>
              </a:extLst>
            </p:cNvPr>
            <p:cNvSpPr/>
            <p:nvPr/>
          </p:nvSpPr>
          <p:spPr>
            <a:xfrm>
              <a:off x="6138860" y="1283922"/>
              <a:ext cx="2662240" cy="3211135"/>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Global footprint</a:t>
              </a:r>
            </a:p>
            <a:p>
              <a:pPr marL="0" lvl="1">
                <a:spcAft>
                  <a:spcPts val="3200"/>
                </a:spcAft>
                <a:defRP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Powerful </a:t>
              </a: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scheduling engines</a:t>
              </a:r>
            </a:p>
            <a:p>
              <a:pPr marL="0" lvl="1">
                <a:spcAft>
                  <a:spcPts val="3200"/>
                </a:spcAft>
                <a:defRPr/>
              </a:pPr>
              <a:r>
                <a:rPr lang="en-US" sz="1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Auto scaling</a:t>
              </a:r>
              <a:endParaRPr lang="en-US" sz="1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marL="0" lvl="1">
                <a:spcAft>
                  <a:spcPts val="3200"/>
                </a:spcAft>
                <a:defRPr/>
              </a:pPr>
              <a:r>
                <a:rPr lang="en-US" sz="16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CloudWatch</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metrics </a:t>
              </a:r>
            </a:p>
            <a:p>
              <a:pPr marL="0" lvl="1">
                <a:spcAft>
                  <a:spcPts val="3200"/>
                </a:spcAft>
                <a:defRPr/>
              </a:pP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Load balancers</a:t>
              </a:r>
              <a:endParaRPr kumimoji="0" lang="en-US" sz="16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35" name="Group 34">
              <a:extLst>
                <a:ext uri="{FF2B5EF4-FFF2-40B4-BE49-F238E27FC236}">
                  <a16:creationId xmlns:a16="http://schemas.microsoft.com/office/drawing/2014/main" id="{3ED76C81-8968-472C-83B5-CAF5B5F5CE41}"/>
                </a:ext>
              </a:extLst>
            </p:cNvPr>
            <p:cNvGrpSpPr>
              <a:grpSpLocks noChangeAspect="1"/>
            </p:cNvGrpSpPr>
            <p:nvPr/>
          </p:nvGrpSpPr>
          <p:grpSpPr>
            <a:xfrm>
              <a:off x="5630637" y="2807417"/>
              <a:ext cx="384048" cy="382491"/>
              <a:chOff x="3272596" y="2094974"/>
              <a:chExt cx="565112" cy="562821"/>
            </a:xfrm>
          </p:grpSpPr>
          <p:cxnSp>
            <p:nvCxnSpPr>
              <p:cNvPr id="45" name="Straight Arrow Connector 44">
                <a:extLst>
                  <a:ext uri="{FF2B5EF4-FFF2-40B4-BE49-F238E27FC236}">
                    <a16:creationId xmlns:a16="http://schemas.microsoft.com/office/drawing/2014/main" id="{B61946B7-6354-44F6-B80C-0997852FB7BB}"/>
                  </a:ext>
                </a:extLst>
              </p:cNvPr>
              <p:cNvCxnSpPr/>
              <p:nvPr/>
            </p:nvCxnSpPr>
            <p:spPr>
              <a:xfrm flipV="1">
                <a:off x="3553989" y="2094974"/>
                <a:ext cx="0" cy="262638"/>
              </a:xfrm>
              <a:prstGeom prst="straightConnector1">
                <a:avLst/>
              </a:prstGeom>
              <a:ln w="12700">
                <a:solidFill>
                  <a:srgbClr val="FF96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2020FAB9-C76F-4369-B9B5-AFBB0A34AF67}"/>
                  </a:ext>
                </a:extLst>
              </p:cNvPr>
              <p:cNvCxnSpPr>
                <a:cxnSpLocks/>
              </p:cNvCxnSpPr>
              <p:nvPr/>
            </p:nvCxnSpPr>
            <p:spPr>
              <a:xfrm rot="5400000" flipV="1">
                <a:off x="3706389" y="2247373"/>
                <a:ext cx="0" cy="262638"/>
              </a:xfrm>
              <a:prstGeom prst="straightConnector1">
                <a:avLst/>
              </a:prstGeom>
              <a:ln w="12700">
                <a:solidFill>
                  <a:srgbClr val="FF96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BED87867-84E8-4FE5-93F9-05B094D9A7E3}"/>
                  </a:ext>
                </a:extLst>
              </p:cNvPr>
              <p:cNvCxnSpPr>
                <a:cxnSpLocks/>
              </p:cNvCxnSpPr>
              <p:nvPr/>
            </p:nvCxnSpPr>
            <p:spPr>
              <a:xfrm rot="10800000" flipV="1">
                <a:off x="3553990" y="2395157"/>
                <a:ext cx="0" cy="262638"/>
              </a:xfrm>
              <a:prstGeom prst="straightConnector1">
                <a:avLst/>
              </a:prstGeom>
              <a:ln w="12700">
                <a:solidFill>
                  <a:srgbClr val="FF96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AB36049A-3216-454B-9917-27DC9A9023D4}"/>
                  </a:ext>
                </a:extLst>
              </p:cNvPr>
              <p:cNvCxnSpPr>
                <a:cxnSpLocks/>
              </p:cNvCxnSpPr>
              <p:nvPr/>
            </p:nvCxnSpPr>
            <p:spPr>
              <a:xfrm rot="16200000" flipV="1">
                <a:off x="3403915" y="2247375"/>
                <a:ext cx="0" cy="262638"/>
              </a:xfrm>
              <a:prstGeom prst="straightConnector1">
                <a:avLst/>
              </a:prstGeom>
              <a:ln w="12700">
                <a:solidFill>
                  <a:srgbClr val="FF96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16794A90-D767-428F-96C0-013C580DAF51}"/>
                </a:ext>
              </a:extLst>
            </p:cNvPr>
            <p:cNvGrpSpPr/>
            <p:nvPr/>
          </p:nvGrpSpPr>
          <p:grpSpPr>
            <a:xfrm>
              <a:off x="5641688" y="4083931"/>
              <a:ext cx="344630" cy="343445"/>
              <a:chOff x="5231130" y="627076"/>
              <a:chExt cx="1117936" cy="1114093"/>
            </a:xfrm>
          </p:grpSpPr>
          <p:sp>
            <p:nvSpPr>
              <p:cNvPr id="41" name="Freeform: Shape 40">
                <a:extLst>
                  <a:ext uri="{FF2B5EF4-FFF2-40B4-BE49-F238E27FC236}">
                    <a16:creationId xmlns:a16="http://schemas.microsoft.com/office/drawing/2014/main" id="{41E2E481-445D-4B6E-A76F-B4C4E799FCC8}"/>
                  </a:ext>
                </a:extLst>
              </p:cNvPr>
              <p:cNvSpPr/>
              <p:nvPr/>
            </p:nvSpPr>
            <p:spPr>
              <a:xfrm>
                <a:off x="5389647" y="781598"/>
                <a:ext cx="959419" cy="959571"/>
              </a:xfrm>
              <a:custGeom>
                <a:avLst/>
                <a:gdLst>
                  <a:gd name="connsiteX0" fmla="*/ 406636 w 813401"/>
                  <a:gd name="connsiteY0" fmla="*/ 0 h 813530"/>
                  <a:gd name="connsiteX1" fmla="*/ 813401 w 813401"/>
                  <a:gd name="connsiteY1" fmla="*/ 406765 h 813530"/>
                  <a:gd name="connsiteX2" fmla="*/ 406636 w 813401"/>
                  <a:gd name="connsiteY2" fmla="*/ 813530 h 813530"/>
                  <a:gd name="connsiteX3" fmla="*/ 8135 w 813401"/>
                  <a:gd name="connsiteY3" fmla="*/ 488742 h 813530"/>
                  <a:gd name="connsiteX4" fmla="*/ 0 w 813401"/>
                  <a:gd name="connsiteY4" fmla="*/ 408047 h 813530"/>
                  <a:gd name="connsiteX5" fmla="*/ 399942 w 813401"/>
                  <a:gd name="connsiteY5" fmla="*/ 408047 h 813530"/>
                  <a:gd name="connsiteX6" fmla="*/ 399942 w 813401"/>
                  <a:gd name="connsiteY6" fmla="*/ 675 h 813530"/>
                  <a:gd name="connsiteX7" fmla="*/ 406636 w 813401"/>
                  <a:gd name="connsiteY7" fmla="*/ 0 h 81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3401" h="813530">
                    <a:moveTo>
                      <a:pt x="406636" y="0"/>
                    </a:moveTo>
                    <a:cubicBezTo>
                      <a:pt x="631286" y="0"/>
                      <a:pt x="813401" y="182115"/>
                      <a:pt x="813401" y="406765"/>
                    </a:cubicBezTo>
                    <a:cubicBezTo>
                      <a:pt x="813401" y="631415"/>
                      <a:pt x="631286" y="813530"/>
                      <a:pt x="406636" y="813530"/>
                    </a:cubicBezTo>
                    <a:cubicBezTo>
                      <a:pt x="210067" y="813530"/>
                      <a:pt x="46065" y="674098"/>
                      <a:pt x="8135" y="488742"/>
                    </a:cubicBezTo>
                    <a:lnTo>
                      <a:pt x="0" y="408047"/>
                    </a:lnTo>
                    <a:lnTo>
                      <a:pt x="399942" y="408047"/>
                    </a:lnTo>
                    <a:lnTo>
                      <a:pt x="399942" y="675"/>
                    </a:lnTo>
                    <a:lnTo>
                      <a:pt x="406636" y="0"/>
                    </a:lnTo>
                    <a:close/>
                  </a:path>
                </a:pathLst>
              </a:cu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2" name="Group 41">
                <a:extLst>
                  <a:ext uri="{FF2B5EF4-FFF2-40B4-BE49-F238E27FC236}">
                    <a16:creationId xmlns:a16="http://schemas.microsoft.com/office/drawing/2014/main" id="{F807379D-7291-4347-B33E-308B9D0EA3CA}"/>
                  </a:ext>
                </a:extLst>
              </p:cNvPr>
              <p:cNvGrpSpPr/>
              <p:nvPr/>
            </p:nvGrpSpPr>
            <p:grpSpPr>
              <a:xfrm>
                <a:off x="5231130" y="627076"/>
                <a:ext cx="694481" cy="662278"/>
                <a:chOff x="5380927" y="634534"/>
                <a:chExt cx="582784" cy="555760"/>
              </a:xfrm>
            </p:grpSpPr>
            <p:sp>
              <p:nvSpPr>
                <p:cNvPr id="43" name="Freeform: Shape 42">
                  <a:extLst>
                    <a:ext uri="{FF2B5EF4-FFF2-40B4-BE49-F238E27FC236}">
                      <a16:creationId xmlns:a16="http://schemas.microsoft.com/office/drawing/2014/main" id="{3A2E2B0E-F82B-48D0-8EF8-F41F5FD04BAE}"/>
                    </a:ext>
                  </a:extLst>
                </p:cNvPr>
                <p:cNvSpPr/>
                <p:nvPr/>
              </p:nvSpPr>
              <p:spPr>
                <a:xfrm rot="1992315" flipV="1">
                  <a:off x="5568048" y="634534"/>
                  <a:ext cx="395663" cy="333411"/>
                </a:xfrm>
                <a:custGeom>
                  <a:avLst/>
                  <a:gdLst>
                    <a:gd name="connsiteX0" fmla="*/ 177441 w 395663"/>
                    <a:gd name="connsiteY0" fmla="*/ 333411 h 333411"/>
                    <a:gd name="connsiteX1" fmla="*/ 395663 w 395663"/>
                    <a:gd name="connsiteY1" fmla="*/ 0 h 333411"/>
                    <a:gd name="connsiteX2" fmla="*/ 0 w 395663"/>
                    <a:gd name="connsiteY2" fmla="*/ 0 h 333411"/>
                    <a:gd name="connsiteX3" fmla="*/ 1108 w 395663"/>
                    <a:gd name="connsiteY3" fmla="*/ 41895 h 333411"/>
                    <a:gd name="connsiteX4" fmla="*/ 118607 w 395663"/>
                    <a:gd name="connsiteY4" fmla="*/ 285834 h 333411"/>
                    <a:gd name="connsiteX5" fmla="*/ 177441 w 395663"/>
                    <a:gd name="connsiteY5" fmla="*/ 333411 h 33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663" h="333411">
                      <a:moveTo>
                        <a:pt x="177441" y="333411"/>
                      </a:moveTo>
                      <a:lnTo>
                        <a:pt x="395663" y="0"/>
                      </a:lnTo>
                      <a:lnTo>
                        <a:pt x="0" y="0"/>
                      </a:lnTo>
                      <a:lnTo>
                        <a:pt x="1108" y="41895"/>
                      </a:lnTo>
                      <a:cubicBezTo>
                        <a:pt x="11155" y="132505"/>
                        <a:pt x="51447" y="219211"/>
                        <a:pt x="118607" y="285834"/>
                      </a:cubicBezTo>
                      <a:lnTo>
                        <a:pt x="177441" y="333411"/>
                      </a:lnTo>
                      <a:close/>
                    </a:path>
                  </a:pathLst>
                </a:cu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Freeform: Shape 43">
                  <a:extLst>
                    <a:ext uri="{FF2B5EF4-FFF2-40B4-BE49-F238E27FC236}">
                      <a16:creationId xmlns:a16="http://schemas.microsoft.com/office/drawing/2014/main" id="{400E1E76-C740-4E0D-ABBC-69A1D4EEBD58}"/>
                    </a:ext>
                  </a:extLst>
                </p:cNvPr>
                <p:cNvSpPr/>
                <p:nvPr/>
              </p:nvSpPr>
              <p:spPr>
                <a:xfrm rot="1992315" flipV="1">
                  <a:off x="5380927" y="972971"/>
                  <a:ext cx="398636" cy="217323"/>
                </a:xfrm>
                <a:custGeom>
                  <a:avLst/>
                  <a:gdLst>
                    <a:gd name="connsiteX0" fmla="*/ 460 w 398636"/>
                    <a:gd name="connsiteY0" fmla="*/ 217323 h 217323"/>
                    <a:gd name="connsiteX1" fmla="*/ 398636 w 398636"/>
                    <a:gd name="connsiteY1" fmla="*/ 217323 h 217323"/>
                    <a:gd name="connsiteX2" fmla="*/ 66598 w 398636"/>
                    <a:gd name="connsiteY2" fmla="*/ 0 h 217323"/>
                    <a:gd name="connsiteX3" fmla="*/ 65788 w 398636"/>
                    <a:gd name="connsiteY3" fmla="*/ 1002 h 217323"/>
                    <a:gd name="connsiteX4" fmla="*/ 0 w 398636"/>
                    <a:gd name="connsiteY4" fmla="*/ 199925 h 217323"/>
                    <a:gd name="connsiteX5" fmla="*/ 460 w 398636"/>
                    <a:gd name="connsiteY5" fmla="*/ 217323 h 21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36" h="217323">
                      <a:moveTo>
                        <a:pt x="460" y="217323"/>
                      </a:moveTo>
                      <a:lnTo>
                        <a:pt x="398636" y="217323"/>
                      </a:lnTo>
                      <a:lnTo>
                        <a:pt x="66598" y="0"/>
                      </a:lnTo>
                      <a:lnTo>
                        <a:pt x="65788" y="1002"/>
                      </a:lnTo>
                      <a:cubicBezTo>
                        <a:pt x="25420" y="62679"/>
                        <a:pt x="3965" y="131262"/>
                        <a:pt x="0" y="199925"/>
                      </a:cubicBezTo>
                      <a:lnTo>
                        <a:pt x="460" y="217323"/>
                      </a:lnTo>
                      <a:close/>
                    </a:path>
                  </a:pathLst>
                </a:custGeom>
                <a:noFill/>
                <a:ln w="12700">
                  <a:solidFill>
                    <a:srgbClr val="FF96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Freeform 5">
              <a:extLst>
                <a:ext uri="{FF2B5EF4-FFF2-40B4-BE49-F238E27FC236}">
                  <a16:creationId xmlns:a16="http://schemas.microsoft.com/office/drawing/2014/main" id="{BF253D04-E4DA-49C5-979A-7A8AEE153212}"/>
                </a:ext>
              </a:extLst>
            </p:cNvPr>
            <p:cNvSpPr>
              <a:spLocks noChangeAspect="1"/>
            </p:cNvSpPr>
            <p:nvPr/>
          </p:nvSpPr>
          <p:spPr bwMode="auto">
            <a:xfrm>
              <a:off x="5621979" y="3503245"/>
              <a:ext cx="384048" cy="251981"/>
            </a:xfrm>
            <a:custGeom>
              <a:avLst/>
              <a:gdLst>
                <a:gd name="T0" fmla="*/ 1867 w 12865"/>
                <a:gd name="T1" fmla="*/ 3701 h 8457"/>
                <a:gd name="T2" fmla="*/ 1842 w 12865"/>
                <a:gd name="T3" fmla="*/ 3302 h 8457"/>
                <a:gd name="T4" fmla="*/ 3573 w 12865"/>
                <a:gd name="T5" fmla="*/ 561 h 8457"/>
                <a:gd name="T6" fmla="*/ 7037 w 12865"/>
                <a:gd name="T7" fmla="*/ 1072 h 8457"/>
                <a:gd name="T8" fmla="*/ 7989 w 12865"/>
                <a:gd name="T9" fmla="*/ 2522 h 8457"/>
                <a:gd name="T10" fmla="*/ 7989 w 12865"/>
                <a:gd name="T11" fmla="*/ 2522 h 8457"/>
                <a:gd name="T12" fmla="*/ 10662 w 12865"/>
                <a:gd name="T13" fmla="*/ 3634 h 8457"/>
                <a:gd name="T14" fmla="*/ 10658 w 12865"/>
                <a:gd name="T15" fmla="*/ 3660 h 8457"/>
                <a:gd name="T16" fmla="*/ 12865 w 12865"/>
                <a:gd name="T17" fmla="*/ 6058 h 8457"/>
                <a:gd name="T18" fmla="*/ 10596 w 12865"/>
                <a:gd name="T19" fmla="*/ 8457 h 8457"/>
                <a:gd name="T20" fmla="*/ 1660 w 12865"/>
                <a:gd name="T21" fmla="*/ 8448 h 8457"/>
                <a:gd name="T22" fmla="*/ 0 w 12865"/>
                <a:gd name="T23" fmla="*/ 6039 h 8457"/>
                <a:gd name="T24" fmla="*/ 1867 w 12865"/>
                <a:gd name="T25" fmla="*/ 3700 h 8457"/>
                <a:gd name="T26" fmla="*/ 1867 w 12865"/>
                <a:gd name="T27" fmla="*/ 3701 h 8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65" h="8457">
                  <a:moveTo>
                    <a:pt x="1867" y="3701"/>
                  </a:moveTo>
                  <a:cubicBezTo>
                    <a:pt x="1850" y="3570"/>
                    <a:pt x="1842" y="3437"/>
                    <a:pt x="1842" y="3302"/>
                  </a:cubicBezTo>
                  <a:cubicBezTo>
                    <a:pt x="1842" y="2151"/>
                    <a:pt x="2544" y="1066"/>
                    <a:pt x="3573" y="561"/>
                  </a:cubicBezTo>
                  <a:cubicBezTo>
                    <a:pt x="4714" y="0"/>
                    <a:pt x="6110" y="207"/>
                    <a:pt x="7037" y="1072"/>
                  </a:cubicBezTo>
                  <a:cubicBezTo>
                    <a:pt x="7466" y="1471"/>
                    <a:pt x="7781" y="1975"/>
                    <a:pt x="7989" y="2522"/>
                  </a:cubicBezTo>
                  <a:cubicBezTo>
                    <a:pt x="7989" y="2522"/>
                    <a:pt x="7989" y="2522"/>
                    <a:pt x="7989" y="2522"/>
                  </a:cubicBezTo>
                  <a:cubicBezTo>
                    <a:pt x="8563" y="1617"/>
                    <a:pt x="10784" y="1816"/>
                    <a:pt x="10662" y="3634"/>
                  </a:cubicBezTo>
                  <a:cubicBezTo>
                    <a:pt x="10658" y="3660"/>
                    <a:pt x="10658" y="3660"/>
                    <a:pt x="10658" y="3660"/>
                  </a:cubicBezTo>
                  <a:cubicBezTo>
                    <a:pt x="11457" y="3787"/>
                    <a:pt x="12865" y="4415"/>
                    <a:pt x="12865" y="6058"/>
                  </a:cubicBezTo>
                  <a:cubicBezTo>
                    <a:pt x="12865" y="7981"/>
                    <a:pt x="10596" y="8457"/>
                    <a:pt x="10596" y="8457"/>
                  </a:cubicBezTo>
                  <a:cubicBezTo>
                    <a:pt x="1660" y="8448"/>
                    <a:pt x="1660" y="8448"/>
                    <a:pt x="1660" y="8448"/>
                  </a:cubicBezTo>
                  <a:cubicBezTo>
                    <a:pt x="1660" y="8448"/>
                    <a:pt x="0" y="7825"/>
                    <a:pt x="0" y="6039"/>
                  </a:cubicBezTo>
                  <a:cubicBezTo>
                    <a:pt x="0" y="4634"/>
                    <a:pt x="989" y="3909"/>
                    <a:pt x="1867" y="3700"/>
                  </a:cubicBezTo>
                  <a:lnTo>
                    <a:pt x="1867" y="3701"/>
                  </a:lnTo>
                  <a:close/>
                </a:path>
              </a:pathLst>
            </a:custGeom>
            <a:noFill/>
            <a:ln w="12700">
              <a:solidFill>
                <a:srgbClr val="FF9600"/>
              </a:solidFill>
            </a:ln>
          </p:spPr>
          <p:txBody>
            <a:bodyPr vert="horz" wrap="square" lIns="91440" tIns="45720" rIns="91440" bIns="45720" numCol="1" anchor="t" anchorCtr="0" compatLnSpc="1">
              <a:prstTxWarp prst="textNoShape">
                <a:avLst/>
              </a:prstTxWarp>
            </a:bodyPr>
            <a:lstStyle/>
            <a:p>
              <a:endParaRPr lang="en-US"/>
            </a:p>
          </p:txBody>
        </p:sp>
        <p:grpSp>
          <p:nvGrpSpPr>
            <p:cNvPr id="38" name="Group 4">
              <a:extLst>
                <a:ext uri="{FF2B5EF4-FFF2-40B4-BE49-F238E27FC236}">
                  <a16:creationId xmlns:a16="http://schemas.microsoft.com/office/drawing/2014/main" id="{4C5DC4C5-4A79-4C9F-BFE6-833EC536D165}"/>
                </a:ext>
              </a:extLst>
            </p:cNvPr>
            <p:cNvGrpSpPr>
              <a:grpSpLocks noChangeAspect="1"/>
            </p:cNvGrpSpPr>
            <p:nvPr/>
          </p:nvGrpSpPr>
          <p:grpSpPr bwMode="auto">
            <a:xfrm>
              <a:off x="5648181" y="2026059"/>
              <a:ext cx="331645" cy="384048"/>
              <a:chOff x="3622" y="1209"/>
              <a:chExt cx="462" cy="535"/>
            </a:xfrm>
          </p:grpSpPr>
          <p:sp>
            <p:nvSpPr>
              <p:cNvPr id="39" name="Freeform 5">
                <a:extLst>
                  <a:ext uri="{FF2B5EF4-FFF2-40B4-BE49-F238E27FC236}">
                    <a16:creationId xmlns:a16="http://schemas.microsoft.com/office/drawing/2014/main" id="{16257960-7D91-4555-AE2A-EB8E7C95E339}"/>
                  </a:ext>
                </a:extLst>
              </p:cNvPr>
              <p:cNvSpPr>
                <a:spLocks noEditPoints="1"/>
              </p:cNvSpPr>
              <p:nvPr/>
            </p:nvSpPr>
            <p:spPr bwMode="auto">
              <a:xfrm>
                <a:off x="3622" y="1388"/>
                <a:ext cx="462" cy="356"/>
              </a:xfrm>
              <a:custGeom>
                <a:avLst/>
                <a:gdLst>
                  <a:gd name="T0" fmla="*/ 0 w 1359"/>
                  <a:gd name="T1" fmla="*/ 932 h 1046"/>
                  <a:gd name="T2" fmla="*/ 1264 w 1359"/>
                  <a:gd name="T3" fmla="*/ 1046 h 1046"/>
                  <a:gd name="T4" fmla="*/ 1359 w 1359"/>
                  <a:gd name="T5" fmla="*/ 0 h 1046"/>
                  <a:gd name="T6" fmla="*/ 0 w 1359"/>
                  <a:gd name="T7" fmla="*/ 0 h 1046"/>
                  <a:gd name="T8" fmla="*/ 87 w 1359"/>
                  <a:gd name="T9" fmla="*/ 952 h 1046"/>
                  <a:gd name="T10" fmla="*/ 332 w 1359"/>
                  <a:gd name="T11" fmla="*/ 708 h 1046"/>
                  <a:gd name="T12" fmla="*/ 332 w 1359"/>
                  <a:gd name="T13" fmla="*/ 952 h 1046"/>
                  <a:gd name="T14" fmla="*/ 87 w 1359"/>
                  <a:gd name="T15" fmla="*/ 645 h 1046"/>
                  <a:gd name="T16" fmla="*/ 332 w 1359"/>
                  <a:gd name="T17" fmla="*/ 397 h 1046"/>
                  <a:gd name="T18" fmla="*/ 332 w 1359"/>
                  <a:gd name="T19" fmla="*/ 645 h 1046"/>
                  <a:gd name="T20" fmla="*/ 87 w 1359"/>
                  <a:gd name="T21" fmla="*/ 338 h 1046"/>
                  <a:gd name="T22" fmla="*/ 332 w 1359"/>
                  <a:gd name="T23" fmla="*/ 90 h 1046"/>
                  <a:gd name="T24" fmla="*/ 332 w 1359"/>
                  <a:gd name="T25" fmla="*/ 338 h 1046"/>
                  <a:gd name="T26" fmla="*/ 395 w 1359"/>
                  <a:gd name="T27" fmla="*/ 952 h 1046"/>
                  <a:gd name="T28" fmla="*/ 644 w 1359"/>
                  <a:gd name="T29" fmla="*/ 708 h 1046"/>
                  <a:gd name="T30" fmla="*/ 644 w 1359"/>
                  <a:gd name="T31" fmla="*/ 645 h 1046"/>
                  <a:gd name="T32" fmla="*/ 395 w 1359"/>
                  <a:gd name="T33" fmla="*/ 397 h 1046"/>
                  <a:gd name="T34" fmla="*/ 644 w 1359"/>
                  <a:gd name="T35" fmla="*/ 645 h 1046"/>
                  <a:gd name="T36" fmla="*/ 395 w 1359"/>
                  <a:gd name="T37" fmla="*/ 338 h 1046"/>
                  <a:gd name="T38" fmla="*/ 644 w 1359"/>
                  <a:gd name="T39" fmla="*/ 90 h 1046"/>
                  <a:gd name="T40" fmla="*/ 952 w 1359"/>
                  <a:gd name="T41" fmla="*/ 952 h 1046"/>
                  <a:gd name="T42" fmla="*/ 707 w 1359"/>
                  <a:gd name="T43" fmla="*/ 708 h 1046"/>
                  <a:gd name="T44" fmla="*/ 952 w 1359"/>
                  <a:gd name="T45" fmla="*/ 952 h 1046"/>
                  <a:gd name="T46" fmla="*/ 952 w 1359"/>
                  <a:gd name="T47" fmla="*/ 645 h 1046"/>
                  <a:gd name="T48" fmla="*/ 707 w 1359"/>
                  <a:gd name="T49" fmla="*/ 397 h 1046"/>
                  <a:gd name="T50" fmla="*/ 952 w 1359"/>
                  <a:gd name="T51" fmla="*/ 645 h 1046"/>
                  <a:gd name="T52" fmla="*/ 952 w 1359"/>
                  <a:gd name="T53" fmla="*/ 338 h 1046"/>
                  <a:gd name="T54" fmla="*/ 707 w 1359"/>
                  <a:gd name="T55" fmla="*/ 90 h 1046"/>
                  <a:gd name="T56" fmla="*/ 952 w 1359"/>
                  <a:gd name="T57" fmla="*/ 338 h 1046"/>
                  <a:gd name="T58" fmla="*/ 1264 w 1359"/>
                  <a:gd name="T59" fmla="*/ 952 h 1046"/>
                  <a:gd name="T60" fmla="*/ 1015 w 1359"/>
                  <a:gd name="T61" fmla="*/ 708 h 1046"/>
                  <a:gd name="T62" fmla="*/ 1264 w 1359"/>
                  <a:gd name="T63" fmla="*/ 952 h 1046"/>
                  <a:gd name="T64" fmla="*/ 1015 w 1359"/>
                  <a:gd name="T65" fmla="*/ 645 h 1046"/>
                  <a:gd name="T66" fmla="*/ 1264 w 1359"/>
                  <a:gd name="T67" fmla="*/ 397 h 1046"/>
                  <a:gd name="T68" fmla="*/ 1264 w 1359"/>
                  <a:gd name="T69" fmla="*/ 338 h 1046"/>
                  <a:gd name="T70" fmla="*/ 1015 w 1359"/>
                  <a:gd name="T71" fmla="*/ 90 h 1046"/>
                  <a:gd name="T72" fmla="*/ 1264 w 1359"/>
                  <a:gd name="T73" fmla="*/ 33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9" h="1046">
                    <a:moveTo>
                      <a:pt x="0" y="0"/>
                    </a:moveTo>
                    <a:cubicBezTo>
                      <a:pt x="0" y="932"/>
                      <a:pt x="0" y="932"/>
                      <a:pt x="0" y="932"/>
                    </a:cubicBezTo>
                    <a:cubicBezTo>
                      <a:pt x="0" y="995"/>
                      <a:pt x="43" y="1046"/>
                      <a:pt x="95" y="1046"/>
                    </a:cubicBezTo>
                    <a:cubicBezTo>
                      <a:pt x="1264" y="1046"/>
                      <a:pt x="1264" y="1046"/>
                      <a:pt x="1264" y="1046"/>
                    </a:cubicBezTo>
                    <a:cubicBezTo>
                      <a:pt x="1315" y="1046"/>
                      <a:pt x="1359" y="995"/>
                      <a:pt x="1359" y="932"/>
                    </a:cubicBezTo>
                    <a:cubicBezTo>
                      <a:pt x="1359" y="0"/>
                      <a:pt x="1359" y="0"/>
                      <a:pt x="1359" y="0"/>
                    </a:cubicBezTo>
                    <a:cubicBezTo>
                      <a:pt x="0" y="0"/>
                      <a:pt x="0" y="0"/>
                      <a:pt x="0" y="0"/>
                    </a:cubicBezTo>
                    <a:cubicBezTo>
                      <a:pt x="0" y="0"/>
                      <a:pt x="0" y="0"/>
                      <a:pt x="0" y="0"/>
                    </a:cubicBezTo>
                    <a:close/>
                    <a:moveTo>
                      <a:pt x="332" y="952"/>
                    </a:moveTo>
                    <a:cubicBezTo>
                      <a:pt x="87" y="952"/>
                      <a:pt x="87" y="952"/>
                      <a:pt x="87" y="952"/>
                    </a:cubicBezTo>
                    <a:cubicBezTo>
                      <a:pt x="87" y="708"/>
                      <a:pt x="87" y="708"/>
                      <a:pt x="87" y="708"/>
                    </a:cubicBezTo>
                    <a:cubicBezTo>
                      <a:pt x="332" y="708"/>
                      <a:pt x="332" y="708"/>
                      <a:pt x="332" y="708"/>
                    </a:cubicBezTo>
                    <a:cubicBezTo>
                      <a:pt x="332" y="952"/>
                      <a:pt x="332" y="952"/>
                      <a:pt x="332" y="952"/>
                    </a:cubicBezTo>
                    <a:cubicBezTo>
                      <a:pt x="332" y="952"/>
                      <a:pt x="332" y="952"/>
                      <a:pt x="332" y="952"/>
                    </a:cubicBezTo>
                    <a:close/>
                    <a:moveTo>
                      <a:pt x="332" y="645"/>
                    </a:moveTo>
                    <a:cubicBezTo>
                      <a:pt x="87" y="645"/>
                      <a:pt x="87" y="645"/>
                      <a:pt x="87" y="645"/>
                    </a:cubicBezTo>
                    <a:cubicBezTo>
                      <a:pt x="87" y="397"/>
                      <a:pt x="87" y="397"/>
                      <a:pt x="87" y="397"/>
                    </a:cubicBezTo>
                    <a:cubicBezTo>
                      <a:pt x="332" y="397"/>
                      <a:pt x="332" y="397"/>
                      <a:pt x="332" y="397"/>
                    </a:cubicBezTo>
                    <a:cubicBezTo>
                      <a:pt x="332" y="645"/>
                      <a:pt x="332" y="645"/>
                      <a:pt x="332" y="645"/>
                    </a:cubicBezTo>
                    <a:cubicBezTo>
                      <a:pt x="332" y="645"/>
                      <a:pt x="332" y="645"/>
                      <a:pt x="332" y="645"/>
                    </a:cubicBezTo>
                    <a:close/>
                    <a:moveTo>
                      <a:pt x="332" y="338"/>
                    </a:moveTo>
                    <a:cubicBezTo>
                      <a:pt x="87" y="338"/>
                      <a:pt x="87" y="338"/>
                      <a:pt x="87" y="338"/>
                    </a:cubicBezTo>
                    <a:cubicBezTo>
                      <a:pt x="87" y="90"/>
                      <a:pt x="87" y="90"/>
                      <a:pt x="87" y="90"/>
                    </a:cubicBezTo>
                    <a:cubicBezTo>
                      <a:pt x="332" y="90"/>
                      <a:pt x="332" y="90"/>
                      <a:pt x="332" y="90"/>
                    </a:cubicBezTo>
                    <a:cubicBezTo>
                      <a:pt x="332" y="338"/>
                      <a:pt x="332" y="338"/>
                      <a:pt x="332" y="338"/>
                    </a:cubicBezTo>
                    <a:cubicBezTo>
                      <a:pt x="332" y="338"/>
                      <a:pt x="332" y="338"/>
                      <a:pt x="332" y="338"/>
                    </a:cubicBezTo>
                    <a:close/>
                    <a:moveTo>
                      <a:pt x="644" y="952"/>
                    </a:moveTo>
                    <a:cubicBezTo>
                      <a:pt x="395" y="952"/>
                      <a:pt x="395" y="952"/>
                      <a:pt x="395" y="952"/>
                    </a:cubicBezTo>
                    <a:cubicBezTo>
                      <a:pt x="395" y="708"/>
                      <a:pt x="395" y="708"/>
                      <a:pt x="395" y="708"/>
                    </a:cubicBezTo>
                    <a:cubicBezTo>
                      <a:pt x="644" y="708"/>
                      <a:pt x="644" y="708"/>
                      <a:pt x="644" y="708"/>
                    </a:cubicBezTo>
                    <a:cubicBezTo>
                      <a:pt x="644" y="952"/>
                      <a:pt x="644" y="952"/>
                      <a:pt x="644" y="952"/>
                    </a:cubicBezTo>
                    <a:close/>
                    <a:moveTo>
                      <a:pt x="644" y="645"/>
                    </a:moveTo>
                    <a:cubicBezTo>
                      <a:pt x="395" y="645"/>
                      <a:pt x="395" y="645"/>
                      <a:pt x="395" y="645"/>
                    </a:cubicBezTo>
                    <a:cubicBezTo>
                      <a:pt x="395" y="397"/>
                      <a:pt x="395" y="397"/>
                      <a:pt x="395" y="397"/>
                    </a:cubicBezTo>
                    <a:cubicBezTo>
                      <a:pt x="644" y="397"/>
                      <a:pt x="644" y="397"/>
                      <a:pt x="644" y="397"/>
                    </a:cubicBezTo>
                    <a:cubicBezTo>
                      <a:pt x="644" y="645"/>
                      <a:pt x="644" y="645"/>
                      <a:pt x="644" y="645"/>
                    </a:cubicBezTo>
                    <a:close/>
                    <a:moveTo>
                      <a:pt x="644" y="338"/>
                    </a:moveTo>
                    <a:cubicBezTo>
                      <a:pt x="395" y="338"/>
                      <a:pt x="395" y="338"/>
                      <a:pt x="395" y="338"/>
                    </a:cubicBezTo>
                    <a:cubicBezTo>
                      <a:pt x="395" y="90"/>
                      <a:pt x="395" y="90"/>
                      <a:pt x="395" y="90"/>
                    </a:cubicBezTo>
                    <a:cubicBezTo>
                      <a:pt x="644" y="90"/>
                      <a:pt x="644" y="90"/>
                      <a:pt x="644" y="90"/>
                    </a:cubicBezTo>
                    <a:cubicBezTo>
                      <a:pt x="644" y="338"/>
                      <a:pt x="644" y="338"/>
                      <a:pt x="644" y="338"/>
                    </a:cubicBezTo>
                    <a:close/>
                    <a:moveTo>
                      <a:pt x="952" y="952"/>
                    </a:moveTo>
                    <a:cubicBezTo>
                      <a:pt x="707" y="952"/>
                      <a:pt x="707" y="952"/>
                      <a:pt x="707" y="952"/>
                    </a:cubicBezTo>
                    <a:cubicBezTo>
                      <a:pt x="707" y="708"/>
                      <a:pt x="707" y="708"/>
                      <a:pt x="707" y="708"/>
                    </a:cubicBezTo>
                    <a:cubicBezTo>
                      <a:pt x="952" y="708"/>
                      <a:pt x="952" y="708"/>
                      <a:pt x="952" y="708"/>
                    </a:cubicBezTo>
                    <a:cubicBezTo>
                      <a:pt x="952" y="952"/>
                      <a:pt x="952" y="952"/>
                      <a:pt x="952" y="952"/>
                    </a:cubicBezTo>
                    <a:cubicBezTo>
                      <a:pt x="952" y="952"/>
                      <a:pt x="952" y="952"/>
                      <a:pt x="952" y="952"/>
                    </a:cubicBezTo>
                    <a:close/>
                    <a:moveTo>
                      <a:pt x="952" y="645"/>
                    </a:moveTo>
                    <a:cubicBezTo>
                      <a:pt x="707" y="645"/>
                      <a:pt x="707" y="645"/>
                      <a:pt x="707" y="645"/>
                    </a:cubicBezTo>
                    <a:cubicBezTo>
                      <a:pt x="707" y="397"/>
                      <a:pt x="707" y="397"/>
                      <a:pt x="707" y="397"/>
                    </a:cubicBezTo>
                    <a:cubicBezTo>
                      <a:pt x="952" y="397"/>
                      <a:pt x="952" y="397"/>
                      <a:pt x="952" y="397"/>
                    </a:cubicBezTo>
                    <a:cubicBezTo>
                      <a:pt x="952" y="645"/>
                      <a:pt x="952" y="645"/>
                      <a:pt x="952" y="645"/>
                    </a:cubicBezTo>
                    <a:cubicBezTo>
                      <a:pt x="952" y="645"/>
                      <a:pt x="952" y="645"/>
                      <a:pt x="952" y="645"/>
                    </a:cubicBezTo>
                    <a:close/>
                    <a:moveTo>
                      <a:pt x="952" y="338"/>
                    </a:moveTo>
                    <a:cubicBezTo>
                      <a:pt x="707" y="338"/>
                      <a:pt x="707" y="338"/>
                      <a:pt x="707" y="338"/>
                    </a:cubicBezTo>
                    <a:cubicBezTo>
                      <a:pt x="707" y="90"/>
                      <a:pt x="707" y="90"/>
                      <a:pt x="707" y="90"/>
                    </a:cubicBezTo>
                    <a:cubicBezTo>
                      <a:pt x="952" y="90"/>
                      <a:pt x="952" y="90"/>
                      <a:pt x="952" y="90"/>
                    </a:cubicBezTo>
                    <a:cubicBezTo>
                      <a:pt x="952" y="338"/>
                      <a:pt x="952" y="338"/>
                      <a:pt x="952" y="338"/>
                    </a:cubicBezTo>
                    <a:cubicBezTo>
                      <a:pt x="952" y="338"/>
                      <a:pt x="952" y="338"/>
                      <a:pt x="952" y="338"/>
                    </a:cubicBezTo>
                    <a:close/>
                    <a:moveTo>
                      <a:pt x="1264" y="952"/>
                    </a:moveTo>
                    <a:cubicBezTo>
                      <a:pt x="1015" y="952"/>
                      <a:pt x="1015" y="952"/>
                      <a:pt x="1015" y="952"/>
                    </a:cubicBezTo>
                    <a:cubicBezTo>
                      <a:pt x="1015" y="708"/>
                      <a:pt x="1015" y="708"/>
                      <a:pt x="1015" y="708"/>
                    </a:cubicBezTo>
                    <a:cubicBezTo>
                      <a:pt x="1264" y="708"/>
                      <a:pt x="1264" y="708"/>
                      <a:pt x="1264" y="708"/>
                    </a:cubicBezTo>
                    <a:cubicBezTo>
                      <a:pt x="1264" y="952"/>
                      <a:pt x="1264" y="952"/>
                      <a:pt x="1264" y="952"/>
                    </a:cubicBezTo>
                    <a:close/>
                    <a:moveTo>
                      <a:pt x="1264" y="645"/>
                    </a:moveTo>
                    <a:cubicBezTo>
                      <a:pt x="1015" y="645"/>
                      <a:pt x="1015" y="645"/>
                      <a:pt x="1015" y="645"/>
                    </a:cubicBezTo>
                    <a:cubicBezTo>
                      <a:pt x="1015" y="397"/>
                      <a:pt x="1015" y="397"/>
                      <a:pt x="1015" y="397"/>
                    </a:cubicBezTo>
                    <a:cubicBezTo>
                      <a:pt x="1264" y="397"/>
                      <a:pt x="1264" y="397"/>
                      <a:pt x="1264" y="397"/>
                    </a:cubicBezTo>
                    <a:cubicBezTo>
                      <a:pt x="1264" y="645"/>
                      <a:pt x="1264" y="645"/>
                      <a:pt x="1264" y="645"/>
                    </a:cubicBezTo>
                    <a:close/>
                    <a:moveTo>
                      <a:pt x="1264" y="338"/>
                    </a:moveTo>
                    <a:cubicBezTo>
                      <a:pt x="1015" y="338"/>
                      <a:pt x="1015" y="338"/>
                      <a:pt x="1015" y="338"/>
                    </a:cubicBezTo>
                    <a:cubicBezTo>
                      <a:pt x="1015" y="90"/>
                      <a:pt x="1015" y="90"/>
                      <a:pt x="1015" y="90"/>
                    </a:cubicBezTo>
                    <a:cubicBezTo>
                      <a:pt x="1264" y="90"/>
                      <a:pt x="1264" y="90"/>
                      <a:pt x="1264" y="90"/>
                    </a:cubicBezTo>
                    <a:cubicBezTo>
                      <a:pt x="1264" y="338"/>
                      <a:pt x="1264" y="338"/>
                      <a:pt x="1264" y="338"/>
                    </a:cubicBezTo>
                    <a:close/>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4EDBBE9E-1FDE-4136-A0D7-C7D51BE769C0}"/>
                  </a:ext>
                </a:extLst>
              </p:cNvPr>
              <p:cNvSpPr>
                <a:spLocks noEditPoints="1"/>
              </p:cNvSpPr>
              <p:nvPr/>
            </p:nvSpPr>
            <p:spPr bwMode="auto">
              <a:xfrm>
                <a:off x="3622" y="1209"/>
                <a:ext cx="462" cy="163"/>
              </a:xfrm>
              <a:custGeom>
                <a:avLst/>
                <a:gdLst>
                  <a:gd name="T0" fmla="*/ 1264 w 1359"/>
                  <a:gd name="T1" fmla="*/ 201 h 480"/>
                  <a:gd name="T2" fmla="*/ 1031 w 1359"/>
                  <a:gd name="T3" fmla="*/ 201 h 480"/>
                  <a:gd name="T4" fmla="*/ 1031 w 1359"/>
                  <a:gd name="T5" fmla="*/ 59 h 480"/>
                  <a:gd name="T6" fmla="*/ 983 w 1359"/>
                  <a:gd name="T7" fmla="*/ 0 h 480"/>
                  <a:gd name="T8" fmla="*/ 936 w 1359"/>
                  <a:gd name="T9" fmla="*/ 59 h 480"/>
                  <a:gd name="T10" fmla="*/ 936 w 1359"/>
                  <a:gd name="T11" fmla="*/ 201 h 480"/>
                  <a:gd name="T12" fmla="*/ 411 w 1359"/>
                  <a:gd name="T13" fmla="*/ 201 h 480"/>
                  <a:gd name="T14" fmla="*/ 411 w 1359"/>
                  <a:gd name="T15" fmla="*/ 59 h 480"/>
                  <a:gd name="T16" fmla="*/ 363 w 1359"/>
                  <a:gd name="T17" fmla="*/ 0 h 480"/>
                  <a:gd name="T18" fmla="*/ 316 w 1359"/>
                  <a:gd name="T19" fmla="*/ 59 h 480"/>
                  <a:gd name="T20" fmla="*/ 316 w 1359"/>
                  <a:gd name="T21" fmla="*/ 201 h 480"/>
                  <a:gd name="T22" fmla="*/ 95 w 1359"/>
                  <a:gd name="T23" fmla="*/ 201 h 480"/>
                  <a:gd name="T24" fmla="*/ 0 w 1359"/>
                  <a:gd name="T25" fmla="*/ 315 h 480"/>
                  <a:gd name="T26" fmla="*/ 0 w 1359"/>
                  <a:gd name="T27" fmla="*/ 480 h 480"/>
                  <a:gd name="T28" fmla="*/ 1359 w 1359"/>
                  <a:gd name="T29" fmla="*/ 480 h 480"/>
                  <a:gd name="T30" fmla="*/ 1359 w 1359"/>
                  <a:gd name="T31" fmla="*/ 315 h 480"/>
                  <a:gd name="T32" fmla="*/ 1264 w 1359"/>
                  <a:gd name="T33" fmla="*/ 201 h 480"/>
                  <a:gd name="T34" fmla="*/ 363 w 1359"/>
                  <a:gd name="T35" fmla="*/ 417 h 480"/>
                  <a:gd name="T36" fmla="*/ 276 w 1359"/>
                  <a:gd name="T37" fmla="*/ 327 h 480"/>
                  <a:gd name="T38" fmla="*/ 316 w 1359"/>
                  <a:gd name="T39" fmla="*/ 252 h 480"/>
                  <a:gd name="T40" fmla="*/ 316 w 1359"/>
                  <a:gd name="T41" fmla="*/ 295 h 480"/>
                  <a:gd name="T42" fmla="*/ 363 w 1359"/>
                  <a:gd name="T43" fmla="*/ 354 h 480"/>
                  <a:gd name="T44" fmla="*/ 411 w 1359"/>
                  <a:gd name="T45" fmla="*/ 295 h 480"/>
                  <a:gd name="T46" fmla="*/ 411 w 1359"/>
                  <a:gd name="T47" fmla="*/ 252 h 480"/>
                  <a:gd name="T48" fmla="*/ 454 w 1359"/>
                  <a:gd name="T49" fmla="*/ 327 h 480"/>
                  <a:gd name="T50" fmla="*/ 363 w 1359"/>
                  <a:gd name="T51" fmla="*/ 417 h 480"/>
                  <a:gd name="T52" fmla="*/ 983 w 1359"/>
                  <a:gd name="T53" fmla="*/ 417 h 480"/>
                  <a:gd name="T54" fmla="*/ 896 w 1359"/>
                  <a:gd name="T55" fmla="*/ 327 h 480"/>
                  <a:gd name="T56" fmla="*/ 936 w 1359"/>
                  <a:gd name="T57" fmla="*/ 252 h 480"/>
                  <a:gd name="T58" fmla="*/ 936 w 1359"/>
                  <a:gd name="T59" fmla="*/ 295 h 480"/>
                  <a:gd name="T60" fmla="*/ 983 w 1359"/>
                  <a:gd name="T61" fmla="*/ 354 h 480"/>
                  <a:gd name="T62" fmla="*/ 1031 w 1359"/>
                  <a:gd name="T63" fmla="*/ 295 h 480"/>
                  <a:gd name="T64" fmla="*/ 1031 w 1359"/>
                  <a:gd name="T65" fmla="*/ 252 h 480"/>
                  <a:gd name="T66" fmla="*/ 1074 w 1359"/>
                  <a:gd name="T67" fmla="*/ 327 h 480"/>
                  <a:gd name="T68" fmla="*/ 983 w 1359"/>
                  <a:gd name="T69" fmla="*/ 4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9" h="480">
                    <a:moveTo>
                      <a:pt x="1264" y="201"/>
                    </a:moveTo>
                    <a:cubicBezTo>
                      <a:pt x="1031" y="201"/>
                      <a:pt x="1031" y="201"/>
                      <a:pt x="1031" y="201"/>
                    </a:cubicBezTo>
                    <a:cubicBezTo>
                      <a:pt x="1031" y="59"/>
                      <a:pt x="1031" y="59"/>
                      <a:pt x="1031" y="59"/>
                    </a:cubicBezTo>
                    <a:cubicBezTo>
                      <a:pt x="1031" y="28"/>
                      <a:pt x="1011" y="0"/>
                      <a:pt x="983" y="0"/>
                    </a:cubicBezTo>
                    <a:cubicBezTo>
                      <a:pt x="956" y="0"/>
                      <a:pt x="936" y="28"/>
                      <a:pt x="936" y="59"/>
                    </a:cubicBezTo>
                    <a:cubicBezTo>
                      <a:pt x="936" y="201"/>
                      <a:pt x="936" y="201"/>
                      <a:pt x="936" y="201"/>
                    </a:cubicBezTo>
                    <a:cubicBezTo>
                      <a:pt x="411" y="201"/>
                      <a:pt x="411" y="201"/>
                      <a:pt x="411" y="201"/>
                    </a:cubicBezTo>
                    <a:cubicBezTo>
                      <a:pt x="411" y="59"/>
                      <a:pt x="411" y="59"/>
                      <a:pt x="411" y="59"/>
                    </a:cubicBezTo>
                    <a:cubicBezTo>
                      <a:pt x="411" y="28"/>
                      <a:pt x="391" y="0"/>
                      <a:pt x="363" y="0"/>
                    </a:cubicBezTo>
                    <a:cubicBezTo>
                      <a:pt x="336" y="0"/>
                      <a:pt x="316" y="28"/>
                      <a:pt x="316" y="59"/>
                    </a:cubicBezTo>
                    <a:cubicBezTo>
                      <a:pt x="316" y="201"/>
                      <a:pt x="316" y="201"/>
                      <a:pt x="316" y="201"/>
                    </a:cubicBezTo>
                    <a:cubicBezTo>
                      <a:pt x="95" y="201"/>
                      <a:pt x="95" y="201"/>
                      <a:pt x="95" y="201"/>
                    </a:cubicBezTo>
                    <a:cubicBezTo>
                      <a:pt x="43" y="201"/>
                      <a:pt x="0" y="252"/>
                      <a:pt x="0" y="315"/>
                    </a:cubicBezTo>
                    <a:cubicBezTo>
                      <a:pt x="0" y="480"/>
                      <a:pt x="0" y="480"/>
                      <a:pt x="0" y="480"/>
                    </a:cubicBezTo>
                    <a:cubicBezTo>
                      <a:pt x="1359" y="480"/>
                      <a:pt x="1359" y="480"/>
                      <a:pt x="1359" y="480"/>
                    </a:cubicBezTo>
                    <a:cubicBezTo>
                      <a:pt x="1359" y="315"/>
                      <a:pt x="1359" y="315"/>
                      <a:pt x="1359" y="315"/>
                    </a:cubicBezTo>
                    <a:cubicBezTo>
                      <a:pt x="1359" y="252"/>
                      <a:pt x="1315" y="201"/>
                      <a:pt x="1264" y="201"/>
                    </a:cubicBezTo>
                    <a:close/>
                    <a:moveTo>
                      <a:pt x="363" y="417"/>
                    </a:moveTo>
                    <a:cubicBezTo>
                      <a:pt x="316" y="417"/>
                      <a:pt x="276" y="378"/>
                      <a:pt x="276" y="327"/>
                    </a:cubicBezTo>
                    <a:cubicBezTo>
                      <a:pt x="276" y="295"/>
                      <a:pt x="292" y="268"/>
                      <a:pt x="316" y="252"/>
                    </a:cubicBezTo>
                    <a:cubicBezTo>
                      <a:pt x="316" y="295"/>
                      <a:pt x="316" y="295"/>
                      <a:pt x="316" y="295"/>
                    </a:cubicBezTo>
                    <a:cubicBezTo>
                      <a:pt x="316" y="327"/>
                      <a:pt x="336" y="354"/>
                      <a:pt x="363" y="354"/>
                    </a:cubicBezTo>
                    <a:cubicBezTo>
                      <a:pt x="391" y="354"/>
                      <a:pt x="411" y="327"/>
                      <a:pt x="411" y="295"/>
                    </a:cubicBezTo>
                    <a:cubicBezTo>
                      <a:pt x="411" y="252"/>
                      <a:pt x="411" y="252"/>
                      <a:pt x="411" y="252"/>
                    </a:cubicBezTo>
                    <a:cubicBezTo>
                      <a:pt x="438" y="268"/>
                      <a:pt x="454" y="295"/>
                      <a:pt x="454" y="327"/>
                    </a:cubicBezTo>
                    <a:cubicBezTo>
                      <a:pt x="454" y="378"/>
                      <a:pt x="415" y="417"/>
                      <a:pt x="363" y="417"/>
                    </a:cubicBezTo>
                    <a:close/>
                    <a:moveTo>
                      <a:pt x="983" y="417"/>
                    </a:moveTo>
                    <a:cubicBezTo>
                      <a:pt x="936" y="417"/>
                      <a:pt x="896" y="378"/>
                      <a:pt x="896" y="327"/>
                    </a:cubicBezTo>
                    <a:cubicBezTo>
                      <a:pt x="896" y="295"/>
                      <a:pt x="912" y="268"/>
                      <a:pt x="936" y="252"/>
                    </a:cubicBezTo>
                    <a:cubicBezTo>
                      <a:pt x="936" y="295"/>
                      <a:pt x="936" y="295"/>
                      <a:pt x="936" y="295"/>
                    </a:cubicBezTo>
                    <a:cubicBezTo>
                      <a:pt x="936" y="327"/>
                      <a:pt x="956" y="354"/>
                      <a:pt x="983" y="354"/>
                    </a:cubicBezTo>
                    <a:cubicBezTo>
                      <a:pt x="1011" y="354"/>
                      <a:pt x="1031" y="327"/>
                      <a:pt x="1031" y="295"/>
                    </a:cubicBezTo>
                    <a:cubicBezTo>
                      <a:pt x="1031" y="252"/>
                      <a:pt x="1031" y="252"/>
                      <a:pt x="1031" y="252"/>
                    </a:cubicBezTo>
                    <a:cubicBezTo>
                      <a:pt x="1058" y="268"/>
                      <a:pt x="1074" y="295"/>
                      <a:pt x="1074" y="327"/>
                    </a:cubicBezTo>
                    <a:cubicBezTo>
                      <a:pt x="1074" y="378"/>
                      <a:pt x="1035" y="417"/>
                      <a:pt x="983" y="417"/>
                    </a:cubicBezTo>
                    <a:close/>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7583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decel="100000" fill="hold" nodeType="withEffect">
                                  <p:stCondLst>
                                    <p:cond delay="250"/>
                                  </p:stCondLst>
                                  <p:childTnLst>
                                    <p:animMotion origin="layout" path="M -1.38889E-6 9.87654E-7 L 0.04844 9.87654E-7 " pathEditMode="relative" rAng="0" ptsTypes="AA">
                                      <p:cBhvr>
                                        <p:cTn id="9" dur="750" spd="-100000" fill="hold"/>
                                        <p:tgtEl>
                                          <p:spTgt spid="3"/>
                                        </p:tgtEl>
                                        <p:attrNameLst>
                                          <p:attrName>ppt_x</p:attrName>
                                          <p:attrName>ppt_y</p:attrName>
                                        </p:attrNameLst>
                                      </p:cBhvr>
                                      <p:rCtr x="2413" y="0"/>
                                    </p:animMotion>
                                  </p:childTnLst>
                                </p:cTn>
                              </p:par>
                              <p:par>
                                <p:cTn id="10" presetID="10" presetClass="entr" presetSubtype="0" fill="hold" nodeType="withEffect">
                                  <p:stCondLst>
                                    <p:cond delay="5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63" presetClass="path" presetSubtype="0" decel="100000" fill="hold" nodeType="withEffect">
                                  <p:stCondLst>
                                    <p:cond delay="500"/>
                                  </p:stCondLst>
                                  <p:childTnLst>
                                    <p:animMotion origin="layout" path="M -1.11111E-6 1.60494E-6 L 0.04844 1.60494E-6 " pathEditMode="relative" rAng="0" ptsTypes="AA">
                                      <p:cBhvr>
                                        <p:cTn id="14" dur="750" spd="-100000" fill="hold"/>
                                        <p:tgtEl>
                                          <p:spTgt spid="32"/>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8">
            <a:extLst>
              <a:ext uri="{FF2B5EF4-FFF2-40B4-BE49-F238E27FC236}">
                <a16:creationId xmlns:a16="http://schemas.microsoft.com/office/drawing/2014/main" id="{FA36CE82-04A2-458A-BC41-3E3A5C0AC796}"/>
              </a:ext>
            </a:extLst>
          </p:cNvPr>
          <p:cNvSpPr txBox="1">
            <a:spLocks/>
          </p:cNvSpPr>
          <p:nvPr/>
        </p:nvSpPr>
        <p:spPr>
          <a:xfrm>
            <a:off x="1119995" y="3344636"/>
            <a:ext cx="1190367"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Speed</a:t>
            </a:r>
          </a:p>
        </p:txBody>
      </p:sp>
      <p:sp>
        <p:nvSpPr>
          <p:cNvPr id="32" name="Title 8">
            <a:extLst>
              <a:ext uri="{FF2B5EF4-FFF2-40B4-BE49-F238E27FC236}">
                <a16:creationId xmlns:a16="http://schemas.microsoft.com/office/drawing/2014/main" id="{3979212B-E746-409C-9784-E8F91422E578}"/>
              </a:ext>
            </a:extLst>
          </p:cNvPr>
          <p:cNvSpPr txBox="1">
            <a:spLocks/>
          </p:cNvSpPr>
          <p:nvPr/>
        </p:nvSpPr>
        <p:spPr>
          <a:xfrm>
            <a:off x="3976817" y="3344636"/>
            <a:ext cx="1190367"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Scale</a:t>
            </a:r>
          </a:p>
        </p:txBody>
      </p:sp>
      <p:sp>
        <p:nvSpPr>
          <p:cNvPr id="34" name="Title 8">
            <a:extLst>
              <a:ext uri="{FF2B5EF4-FFF2-40B4-BE49-F238E27FC236}">
                <a16:creationId xmlns:a16="http://schemas.microsoft.com/office/drawing/2014/main" id="{F51BE8E1-EA2B-4803-A1EB-9D36DCFB1384}"/>
              </a:ext>
            </a:extLst>
          </p:cNvPr>
          <p:cNvSpPr txBox="1">
            <a:spLocks/>
          </p:cNvSpPr>
          <p:nvPr/>
        </p:nvSpPr>
        <p:spPr>
          <a:xfrm>
            <a:off x="6325616" y="3344636"/>
            <a:ext cx="185314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gn="ctr">
              <a:lnSpc>
                <a:spcPct val="90000"/>
              </a:lnSpc>
            </a:pP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Resiliency</a:t>
            </a:r>
          </a:p>
        </p:txBody>
      </p:sp>
      <p:grpSp>
        <p:nvGrpSpPr>
          <p:cNvPr id="27" name="Group 26">
            <a:extLst>
              <a:ext uri="{FF2B5EF4-FFF2-40B4-BE49-F238E27FC236}">
                <a16:creationId xmlns:a16="http://schemas.microsoft.com/office/drawing/2014/main" id="{2177EDCD-80F7-41D5-BEF9-9E65F0B019AC}"/>
              </a:ext>
            </a:extLst>
          </p:cNvPr>
          <p:cNvGrpSpPr/>
          <p:nvPr/>
        </p:nvGrpSpPr>
        <p:grpSpPr>
          <a:xfrm>
            <a:off x="3791764" y="1959585"/>
            <a:ext cx="1560473" cy="885826"/>
            <a:chOff x="2939151" y="2019872"/>
            <a:chExt cx="1185326" cy="672868"/>
          </a:xfrm>
        </p:grpSpPr>
        <p:sp>
          <p:nvSpPr>
            <p:cNvPr id="28" name="Rectangle 27">
              <a:extLst>
                <a:ext uri="{FF2B5EF4-FFF2-40B4-BE49-F238E27FC236}">
                  <a16:creationId xmlns:a16="http://schemas.microsoft.com/office/drawing/2014/main" id="{5F00673D-72D2-452D-8C29-DF38F6656434}"/>
                </a:ext>
              </a:extLst>
            </p:cNvPr>
            <p:cNvSpPr/>
            <p:nvPr/>
          </p:nvSpPr>
          <p:spPr>
            <a:xfrm>
              <a:off x="2939151" y="2019872"/>
              <a:ext cx="1185326" cy="672868"/>
            </a:xfrm>
            <a:prstGeom prst="rect">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29" name="Group 28">
              <a:extLst>
                <a:ext uri="{FF2B5EF4-FFF2-40B4-BE49-F238E27FC236}">
                  <a16:creationId xmlns:a16="http://schemas.microsoft.com/office/drawing/2014/main" id="{33E812C2-F040-48F8-9A75-AD5973D73C22}"/>
                </a:ext>
              </a:extLst>
            </p:cNvPr>
            <p:cNvGrpSpPr/>
            <p:nvPr/>
          </p:nvGrpSpPr>
          <p:grpSpPr>
            <a:xfrm>
              <a:off x="3249258" y="2074896"/>
              <a:ext cx="565112" cy="562821"/>
              <a:chOff x="3259856" y="2094974"/>
              <a:chExt cx="565112" cy="562821"/>
            </a:xfrm>
          </p:grpSpPr>
          <p:cxnSp>
            <p:nvCxnSpPr>
              <p:cNvPr id="30" name="Straight Arrow Connector 29">
                <a:extLst>
                  <a:ext uri="{FF2B5EF4-FFF2-40B4-BE49-F238E27FC236}">
                    <a16:creationId xmlns:a16="http://schemas.microsoft.com/office/drawing/2014/main" id="{39F7DA7B-E562-43B7-A354-403E95A2A004}"/>
                  </a:ext>
                </a:extLst>
              </p:cNvPr>
              <p:cNvCxnSpPr/>
              <p:nvPr/>
            </p:nvCxnSpPr>
            <p:spPr>
              <a:xfrm flipV="1">
                <a:off x="3541249" y="2094974"/>
                <a:ext cx="0" cy="262638"/>
              </a:xfrm>
              <a:prstGeom prst="straightConnector1">
                <a:avLst/>
              </a:prstGeom>
              <a:noFill/>
              <a:ln w="25400" cap="flat" cmpd="sng" algn="ctr">
                <a:solidFill>
                  <a:sysClr val="window" lastClr="FFFFFF"/>
                </a:solidFill>
                <a:prstDash val="solid"/>
                <a:tailEnd type="triangle"/>
              </a:ln>
              <a:effectLst/>
            </p:spPr>
          </p:cxnSp>
          <p:cxnSp>
            <p:nvCxnSpPr>
              <p:cNvPr id="33" name="Straight Arrow Connector 32">
                <a:extLst>
                  <a:ext uri="{FF2B5EF4-FFF2-40B4-BE49-F238E27FC236}">
                    <a16:creationId xmlns:a16="http://schemas.microsoft.com/office/drawing/2014/main" id="{46DDDF40-68AA-4F2F-BBF4-68CCE365DE59}"/>
                  </a:ext>
                </a:extLst>
              </p:cNvPr>
              <p:cNvCxnSpPr>
                <a:cxnSpLocks/>
              </p:cNvCxnSpPr>
              <p:nvPr/>
            </p:nvCxnSpPr>
            <p:spPr>
              <a:xfrm rot="5400000" flipV="1">
                <a:off x="3693649" y="2247374"/>
                <a:ext cx="0" cy="262638"/>
              </a:xfrm>
              <a:prstGeom prst="straightConnector1">
                <a:avLst/>
              </a:prstGeom>
              <a:noFill/>
              <a:ln w="25400" cap="flat" cmpd="sng" algn="ctr">
                <a:solidFill>
                  <a:sysClr val="window" lastClr="FFFFFF"/>
                </a:solidFill>
                <a:prstDash val="solid"/>
                <a:tailEnd type="triangle"/>
              </a:ln>
              <a:effectLst/>
            </p:spPr>
          </p:cxnSp>
          <p:cxnSp>
            <p:nvCxnSpPr>
              <p:cNvPr id="35" name="Straight Arrow Connector 34">
                <a:extLst>
                  <a:ext uri="{FF2B5EF4-FFF2-40B4-BE49-F238E27FC236}">
                    <a16:creationId xmlns:a16="http://schemas.microsoft.com/office/drawing/2014/main" id="{51289604-E1D2-42FC-832D-5192BD19CA10}"/>
                  </a:ext>
                </a:extLst>
              </p:cNvPr>
              <p:cNvCxnSpPr>
                <a:cxnSpLocks/>
              </p:cNvCxnSpPr>
              <p:nvPr/>
            </p:nvCxnSpPr>
            <p:spPr>
              <a:xfrm rot="10800000" flipV="1">
                <a:off x="3541249" y="2395157"/>
                <a:ext cx="0" cy="262638"/>
              </a:xfrm>
              <a:prstGeom prst="straightConnector1">
                <a:avLst/>
              </a:prstGeom>
              <a:noFill/>
              <a:ln w="25400" cap="flat" cmpd="sng" algn="ctr">
                <a:solidFill>
                  <a:sysClr val="window" lastClr="FFFFFF"/>
                </a:solidFill>
                <a:prstDash val="solid"/>
                <a:tailEnd type="triangle"/>
              </a:ln>
              <a:effectLst/>
            </p:spPr>
          </p:cxnSp>
          <p:cxnSp>
            <p:nvCxnSpPr>
              <p:cNvPr id="40" name="Straight Arrow Connector 39">
                <a:extLst>
                  <a:ext uri="{FF2B5EF4-FFF2-40B4-BE49-F238E27FC236}">
                    <a16:creationId xmlns:a16="http://schemas.microsoft.com/office/drawing/2014/main" id="{EA7A22A1-BCC0-4589-AB95-E88F292ABC4A}"/>
                  </a:ext>
                </a:extLst>
              </p:cNvPr>
              <p:cNvCxnSpPr>
                <a:cxnSpLocks/>
              </p:cNvCxnSpPr>
              <p:nvPr/>
            </p:nvCxnSpPr>
            <p:spPr>
              <a:xfrm rot="16200000" flipV="1">
                <a:off x="3391175" y="2247375"/>
                <a:ext cx="0" cy="262638"/>
              </a:xfrm>
              <a:prstGeom prst="straightConnector1">
                <a:avLst/>
              </a:prstGeom>
              <a:noFill/>
              <a:ln w="25400" cap="flat" cmpd="sng" algn="ctr">
                <a:solidFill>
                  <a:sysClr val="window" lastClr="FFFFFF"/>
                </a:solidFill>
                <a:prstDash val="solid"/>
                <a:tailEnd type="triangle"/>
              </a:ln>
              <a:effectLst/>
            </p:spPr>
          </p:cxnSp>
        </p:grpSp>
      </p:grpSp>
      <p:grpSp>
        <p:nvGrpSpPr>
          <p:cNvPr id="41" name="Group 40">
            <a:extLst>
              <a:ext uri="{FF2B5EF4-FFF2-40B4-BE49-F238E27FC236}">
                <a16:creationId xmlns:a16="http://schemas.microsoft.com/office/drawing/2014/main" id="{185F865B-A842-4E68-B384-0C8E3C08B3E0}"/>
              </a:ext>
            </a:extLst>
          </p:cNvPr>
          <p:cNvGrpSpPr/>
          <p:nvPr/>
        </p:nvGrpSpPr>
        <p:grpSpPr>
          <a:xfrm>
            <a:off x="6561283" y="1915518"/>
            <a:ext cx="1438800" cy="1090310"/>
            <a:chOff x="7008958" y="2082432"/>
            <a:chExt cx="1438800" cy="1090310"/>
          </a:xfrm>
        </p:grpSpPr>
        <p:sp>
          <p:nvSpPr>
            <p:cNvPr id="42" name="Freeform: Shape 41">
              <a:extLst>
                <a:ext uri="{FF2B5EF4-FFF2-40B4-BE49-F238E27FC236}">
                  <a16:creationId xmlns:a16="http://schemas.microsoft.com/office/drawing/2014/main" id="{2BD7A6D6-B51D-433B-878B-E726232CE89D}"/>
                </a:ext>
              </a:extLst>
            </p:cNvPr>
            <p:cNvSpPr/>
            <p:nvPr/>
          </p:nvSpPr>
          <p:spPr>
            <a:xfrm>
              <a:off x="7008958" y="2082432"/>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3" name="Freeform 5">
              <a:extLst>
                <a:ext uri="{FF2B5EF4-FFF2-40B4-BE49-F238E27FC236}">
                  <a16:creationId xmlns:a16="http://schemas.microsoft.com/office/drawing/2014/main" id="{423C8333-AD5A-4F95-B39A-F942425E0B8B}"/>
                </a:ext>
              </a:extLst>
            </p:cNvPr>
            <p:cNvSpPr>
              <a:spLocks/>
            </p:cNvSpPr>
            <p:nvPr/>
          </p:nvSpPr>
          <p:spPr bwMode="auto">
            <a:xfrm>
              <a:off x="7469596" y="2393546"/>
              <a:ext cx="517524" cy="779196"/>
            </a:xfrm>
            <a:custGeom>
              <a:avLst/>
              <a:gdLst>
                <a:gd name="T0" fmla="*/ 178 w 178"/>
                <a:gd name="T1" fmla="*/ 107 h 268"/>
                <a:gd name="T2" fmla="*/ 89 w 178"/>
                <a:gd name="T3" fmla="*/ 107 h 268"/>
                <a:gd name="T4" fmla="*/ 105 w 178"/>
                <a:gd name="T5" fmla="*/ 0 h 268"/>
                <a:gd name="T6" fmla="*/ 0 w 178"/>
                <a:gd name="T7" fmla="*/ 162 h 268"/>
                <a:gd name="T8" fmla="*/ 89 w 178"/>
                <a:gd name="T9" fmla="*/ 162 h 268"/>
                <a:gd name="T10" fmla="*/ 73 w 178"/>
                <a:gd name="T11" fmla="*/ 268 h 268"/>
                <a:gd name="T12" fmla="*/ 178 w 178"/>
                <a:gd name="T13" fmla="*/ 107 h 268"/>
              </a:gdLst>
              <a:ahLst/>
              <a:cxnLst>
                <a:cxn ang="0">
                  <a:pos x="T0" y="T1"/>
                </a:cxn>
                <a:cxn ang="0">
                  <a:pos x="T2" y="T3"/>
                </a:cxn>
                <a:cxn ang="0">
                  <a:pos x="T4" y="T5"/>
                </a:cxn>
                <a:cxn ang="0">
                  <a:pos x="T6" y="T7"/>
                </a:cxn>
                <a:cxn ang="0">
                  <a:pos x="T8" y="T9"/>
                </a:cxn>
                <a:cxn ang="0">
                  <a:pos x="T10" y="T11"/>
                </a:cxn>
                <a:cxn ang="0">
                  <a:pos x="T12" y="T13"/>
                </a:cxn>
              </a:cxnLst>
              <a:rect l="0" t="0" r="r" b="b"/>
              <a:pathLst>
                <a:path w="178" h="268">
                  <a:moveTo>
                    <a:pt x="178" y="107"/>
                  </a:moveTo>
                  <a:lnTo>
                    <a:pt x="89" y="107"/>
                  </a:lnTo>
                  <a:lnTo>
                    <a:pt x="105" y="0"/>
                  </a:lnTo>
                  <a:lnTo>
                    <a:pt x="0" y="162"/>
                  </a:lnTo>
                  <a:lnTo>
                    <a:pt x="89" y="162"/>
                  </a:lnTo>
                  <a:lnTo>
                    <a:pt x="73" y="268"/>
                  </a:lnTo>
                  <a:lnTo>
                    <a:pt x="178" y="107"/>
                  </a:lnTo>
                  <a:close/>
                </a:path>
              </a:pathLst>
            </a:custGeom>
            <a:solidFill>
              <a:srgbClr val="192850"/>
            </a:soli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9D8A13C0-965C-4427-96A5-664D8C220FD5}"/>
              </a:ext>
            </a:extLst>
          </p:cNvPr>
          <p:cNvGrpSpPr/>
          <p:nvPr/>
        </p:nvGrpSpPr>
        <p:grpSpPr>
          <a:xfrm>
            <a:off x="837059" y="1886419"/>
            <a:ext cx="1810471" cy="908712"/>
            <a:chOff x="728663" y="1535195"/>
            <a:chExt cx="1810471" cy="908712"/>
          </a:xfrm>
        </p:grpSpPr>
        <p:grpSp>
          <p:nvGrpSpPr>
            <p:cNvPr id="46" name="Group 45">
              <a:extLst>
                <a:ext uri="{FF2B5EF4-FFF2-40B4-BE49-F238E27FC236}">
                  <a16:creationId xmlns:a16="http://schemas.microsoft.com/office/drawing/2014/main" id="{AB4ADAF0-A64E-47D4-802E-0239E58AFFDC}"/>
                </a:ext>
              </a:extLst>
            </p:cNvPr>
            <p:cNvGrpSpPr/>
            <p:nvPr/>
          </p:nvGrpSpPr>
          <p:grpSpPr>
            <a:xfrm>
              <a:off x="1584180" y="1535195"/>
              <a:ext cx="954954" cy="908712"/>
              <a:chOff x="5332412" y="2705100"/>
              <a:chExt cx="1508126" cy="1435100"/>
            </a:xfrm>
            <a:noFill/>
          </p:grpSpPr>
          <p:sp>
            <p:nvSpPr>
              <p:cNvPr id="55" name="Oval 6">
                <a:extLst>
                  <a:ext uri="{FF2B5EF4-FFF2-40B4-BE49-F238E27FC236}">
                    <a16:creationId xmlns:a16="http://schemas.microsoft.com/office/drawing/2014/main" id="{DE7A38CD-1568-4690-B72E-ECA2DD1790F0}"/>
                  </a:ext>
                </a:extLst>
              </p:cNvPr>
              <p:cNvSpPr>
                <a:spLocks noChangeArrowheads="1"/>
              </p:cNvSpPr>
              <p:nvPr/>
            </p:nvSpPr>
            <p:spPr bwMode="auto">
              <a:xfrm>
                <a:off x="6345238" y="2705100"/>
                <a:ext cx="250825" cy="254000"/>
              </a:xfrm>
              <a:prstGeom prst="ellipse">
                <a:avLst/>
              </a:pr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56" name="Freeform 7">
                <a:extLst>
                  <a:ext uri="{FF2B5EF4-FFF2-40B4-BE49-F238E27FC236}">
                    <a16:creationId xmlns:a16="http://schemas.microsoft.com/office/drawing/2014/main" id="{41C7469E-1D65-4D40-82C0-F4170146761F}"/>
                  </a:ext>
                </a:extLst>
              </p:cNvPr>
              <p:cNvSpPr>
                <a:spLocks/>
              </p:cNvSpPr>
              <p:nvPr/>
            </p:nvSpPr>
            <p:spPr bwMode="auto">
              <a:xfrm>
                <a:off x="5332412" y="2925763"/>
                <a:ext cx="1508126" cy="1214437"/>
              </a:xfrm>
              <a:custGeom>
                <a:avLst/>
                <a:gdLst>
                  <a:gd name="T0" fmla="*/ 188 w 402"/>
                  <a:gd name="T1" fmla="*/ 34 h 324"/>
                  <a:gd name="T2" fmla="*/ 135 w 402"/>
                  <a:gd name="T3" fmla="*/ 94 h 324"/>
                  <a:gd name="T4" fmla="*/ 122 w 402"/>
                  <a:gd name="T5" fmla="*/ 100 h 324"/>
                  <a:gd name="T6" fmla="*/ 105 w 402"/>
                  <a:gd name="T7" fmla="*/ 84 h 324"/>
                  <a:gd name="T8" fmla="*/ 111 w 402"/>
                  <a:gd name="T9" fmla="*/ 71 h 324"/>
                  <a:gd name="T10" fmla="*/ 168 w 402"/>
                  <a:gd name="T11" fmla="*/ 6 h 324"/>
                  <a:gd name="T12" fmla="*/ 181 w 402"/>
                  <a:gd name="T13" fmla="*/ 0 h 324"/>
                  <a:gd name="T14" fmla="*/ 262 w 402"/>
                  <a:gd name="T15" fmla="*/ 0 h 324"/>
                  <a:gd name="T16" fmla="*/ 278 w 402"/>
                  <a:gd name="T17" fmla="*/ 6 h 324"/>
                  <a:gd name="T18" fmla="*/ 330 w 402"/>
                  <a:gd name="T19" fmla="*/ 58 h 324"/>
                  <a:gd name="T20" fmla="*/ 373 w 402"/>
                  <a:gd name="T21" fmla="*/ 15 h 324"/>
                  <a:gd name="T22" fmla="*/ 384 w 402"/>
                  <a:gd name="T23" fmla="*/ 11 h 324"/>
                  <a:gd name="T24" fmla="*/ 402 w 402"/>
                  <a:gd name="T25" fmla="*/ 28 h 324"/>
                  <a:gd name="T26" fmla="*/ 398 w 402"/>
                  <a:gd name="T27" fmla="*/ 39 h 324"/>
                  <a:gd name="T28" fmla="*/ 346 w 402"/>
                  <a:gd name="T29" fmla="*/ 92 h 324"/>
                  <a:gd name="T30" fmla="*/ 317 w 402"/>
                  <a:gd name="T31" fmla="*/ 94 h 324"/>
                  <a:gd name="T32" fmla="*/ 285 w 402"/>
                  <a:gd name="T33" fmla="*/ 62 h 324"/>
                  <a:gd name="T34" fmla="*/ 235 w 402"/>
                  <a:gd name="T35" fmla="*/ 120 h 324"/>
                  <a:gd name="T36" fmla="*/ 281 w 402"/>
                  <a:gd name="T37" fmla="*/ 166 h 324"/>
                  <a:gd name="T38" fmla="*/ 285 w 402"/>
                  <a:gd name="T39" fmla="*/ 193 h 324"/>
                  <a:gd name="T40" fmla="*/ 260 w 402"/>
                  <a:gd name="T41" fmla="*/ 307 h 324"/>
                  <a:gd name="T42" fmla="*/ 238 w 402"/>
                  <a:gd name="T43" fmla="*/ 324 h 324"/>
                  <a:gd name="T44" fmla="*/ 217 w 402"/>
                  <a:gd name="T45" fmla="*/ 303 h 324"/>
                  <a:gd name="T46" fmla="*/ 217 w 402"/>
                  <a:gd name="T47" fmla="*/ 297 h 324"/>
                  <a:gd name="T48" fmla="*/ 238 w 402"/>
                  <a:gd name="T49" fmla="*/ 203 h 324"/>
                  <a:gd name="T50" fmla="*/ 186 w 402"/>
                  <a:gd name="T51" fmla="*/ 153 h 324"/>
                  <a:gd name="T52" fmla="*/ 141 w 402"/>
                  <a:gd name="T53" fmla="*/ 203 h 324"/>
                  <a:gd name="T54" fmla="*/ 115 w 402"/>
                  <a:gd name="T55" fmla="*/ 211 h 324"/>
                  <a:gd name="T56" fmla="*/ 24 w 402"/>
                  <a:gd name="T57" fmla="*/ 211 h 324"/>
                  <a:gd name="T58" fmla="*/ 3 w 402"/>
                  <a:gd name="T59" fmla="*/ 194 h 324"/>
                  <a:gd name="T60" fmla="*/ 19 w 402"/>
                  <a:gd name="T61" fmla="*/ 168 h 324"/>
                  <a:gd name="T62" fmla="*/ 24 w 402"/>
                  <a:gd name="T63" fmla="*/ 168 h 324"/>
                  <a:gd name="T64" fmla="*/ 102 w 402"/>
                  <a:gd name="T65" fmla="*/ 168 h 324"/>
                  <a:gd name="T66" fmla="*/ 218 w 402"/>
                  <a:gd name="T67" fmla="*/ 34 h 324"/>
                  <a:gd name="T68" fmla="*/ 188 w 402"/>
                  <a:gd name="T69" fmla="*/ 3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2" h="324">
                    <a:moveTo>
                      <a:pt x="188" y="34"/>
                    </a:moveTo>
                    <a:cubicBezTo>
                      <a:pt x="135" y="94"/>
                      <a:pt x="135" y="94"/>
                      <a:pt x="135" y="94"/>
                    </a:cubicBezTo>
                    <a:cubicBezTo>
                      <a:pt x="132" y="98"/>
                      <a:pt x="127" y="100"/>
                      <a:pt x="122" y="100"/>
                    </a:cubicBezTo>
                    <a:cubicBezTo>
                      <a:pt x="113" y="100"/>
                      <a:pt x="105" y="93"/>
                      <a:pt x="105" y="84"/>
                    </a:cubicBezTo>
                    <a:cubicBezTo>
                      <a:pt x="105" y="78"/>
                      <a:pt x="107" y="74"/>
                      <a:pt x="111" y="71"/>
                    </a:cubicBezTo>
                    <a:cubicBezTo>
                      <a:pt x="168" y="6"/>
                      <a:pt x="168" y="6"/>
                      <a:pt x="168" y="6"/>
                    </a:cubicBezTo>
                    <a:cubicBezTo>
                      <a:pt x="171" y="2"/>
                      <a:pt x="175" y="0"/>
                      <a:pt x="181" y="0"/>
                    </a:cubicBezTo>
                    <a:cubicBezTo>
                      <a:pt x="262" y="0"/>
                      <a:pt x="262" y="0"/>
                      <a:pt x="262" y="0"/>
                    </a:cubicBezTo>
                    <a:cubicBezTo>
                      <a:pt x="268" y="0"/>
                      <a:pt x="274" y="2"/>
                      <a:pt x="278" y="6"/>
                    </a:cubicBezTo>
                    <a:cubicBezTo>
                      <a:pt x="330" y="58"/>
                      <a:pt x="330" y="58"/>
                      <a:pt x="330" y="58"/>
                    </a:cubicBezTo>
                    <a:cubicBezTo>
                      <a:pt x="373" y="15"/>
                      <a:pt x="373" y="15"/>
                      <a:pt x="373" y="15"/>
                    </a:cubicBezTo>
                    <a:cubicBezTo>
                      <a:pt x="376" y="12"/>
                      <a:pt x="380" y="11"/>
                      <a:pt x="384" y="11"/>
                    </a:cubicBezTo>
                    <a:cubicBezTo>
                      <a:pt x="394" y="11"/>
                      <a:pt x="402" y="19"/>
                      <a:pt x="402" y="28"/>
                    </a:cubicBezTo>
                    <a:cubicBezTo>
                      <a:pt x="402" y="32"/>
                      <a:pt x="401" y="36"/>
                      <a:pt x="398" y="39"/>
                    </a:cubicBezTo>
                    <a:cubicBezTo>
                      <a:pt x="346" y="92"/>
                      <a:pt x="346" y="92"/>
                      <a:pt x="346" y="92"/>
                    </a:cubicBezTo>
                    <a:cubicBezTo>
                      <a:pt x="330" y="108"/>
                      <a:pt x="317" y="94"/>
                      <a:pt x="317" y="94"/>
                    </a:cubicBezTo>
                    <a:cubicBezTo>
                      <a:pt x="285" y="62"/>
                      <a:pt x="285" y="62"/>
                      <a:pt x="285" y="62"/>
                    </a:cubicBezTo>
                    <a:cubicBezTo>
                      <a:pt x="235" y="120"/>
                      <a:pt x="235" y="120"/>
                      <a:pt x="235" y="120"/>
                    </a:cubicBezTo>
                    <a:cubicBezTo>
                      <a:pt x="281" y="166"/>
                      <a:pt x="281" y="166"/>
                      <a:pt x="281" y="166"/>
                    </a:cubicBezTo>
                    <a:cubicBezTo>
                      <a:pt x="281" y="166"/>
                      <a:pt x="291" y="175"/>
                      <a:pt x="285" y="193"/>
                    </a:cubicBezTo>
                    <a:cubicBezTo>
                      <a:pt x="260" y="307"/>
                      <a:pt x="260" y="307"/>
                      <a:pt x="260" y="307"/>
                    </a:cubicBezTo>
                    <a:cubicBezTo>
                      <a:pt x="258" y="317"/>
                      <a:pt x="249" y="324"/>
                      <a:pt x="238" y="324"/>
                    </a:cubicBezTo>
                    <a:cubicBezTo>
                      <a:pt x="226" y="324"/>
                      <a:pt x="217" y="315"/>
                      <a:pt x="217" y="303"/>
                    </a:cubicBezTo>
                    <a:cubicBezTo>
                      <a:pt x="217" y="301"/>
                      <a:pt x="217" y="299"/>
                      <a:pt x="217" y="297"/>
                    </a:cubicBezTo>
                    <a:cubicBezTo>
                      <a:pt x="238" y="203"/>
                      <a:pt x="238" y="203"/>
                      <a:pt x="238" y="203"/>
                    </a:cubicBezTo>
                    <a:cubicBezTo>
                      <a:pt x="186" y="153"/>
                      <a:pt x="186" y="153"/>
                      <a:pt x="186" y="153"/>
                    </a:cubicBezTo>
                    <a:cubicBezTo>
                      <a:pt x="141" y="203"/>
                      <a:pt x="141" y="203"/>
                      <a:pt x="141" y="203"/>
                    </a:cubicBezTo>
                    <a:cubicBezTo>
                      <a:pt x="141" y="203"/>
                      <a:pt x="134" y="211"/>
                      <a:pt x="115" y="211"/>
                    </a:cubicBezTo>
                    <a:cubicBezTo>
                      <a:pt x="24" y="211"/>
                      <a:pt x="24" y="211"/>
                      <a:pt x="24" y="211"/>
                    </a:cubicBezTo>
                    <a:cubicBezTo>
                      <a:pt x="14" y="211"/>
                      <a:pt x="5" y="204"/>
                      <a:pt x="3" y="194"/>
                    </a:cubicBezTo>
                    <a:cubicBezTo>
                      <a:pt x="0" y="182"/>
                      <a:pt x="7" y="171"/>
                      <a:pt x="19" y="168"/>
                    </a:cubicBezTo>
                    <a:cubicBezTo>
                      <a:pt x="21" y="168"/>
                      <a:pt x="23" y="167"/>
                      <a:pt x="24" y="168"/>
                    </a:cubicBezTo>
                    <a:cubicBezTo>
                      <a:pt x="102" y="168"/>
                      <a:pt x="102" y="168"/>
                      <a:pt x="102" y="168"/>
                    </a:cubicBezTo>
                    <a:cubicBezTo>
                      <a:pt x="218" y="34"/>
                      <a:pt x="218" y="34"/>
                      <a:pt x="218" y="34"/>
                    </a:cubicBezTo>
                    <a:lnTo>
                      <a:pt x="188" y="34"/>
                    </a:ln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cxnSp>
          <p:nvCxnSpPr>
            <p:cNvPr id="47" name="Straight Connector 46">
              <a:extLst>
                <a:ext uri="{FF2B5EF4-FFF2-40B4-BE49-F238E27FC236}">
                  <a16:creationId xmlns:a16="http://schemas.microsoft.com/office/drawing/2014/main" id="{E8B86003-46A8-41BA-8737-9859DE62CB64}"/>
                </a:ext>
              </a:extLst>
            </p:cNvPr>
            <p:cNvCxnSpPr/>
            <p:nvPr/>
          </p:nvCxnSpPr>
          <p:spPr>
            <a:xfrm flipH="1">
              <a:off x="728663" y="2443907"/>
              <a:ext cx="1285875" cy="0"/>
            </a:xfrm>
            <a:prstGeom prst="line">
              <a:avLst/>
            </a:prstGeom>
            <a:noFill/>
            <a:ln w="19050" cap="flat" cmpd="sng" algn="ctr">
              <a:solidFill>
                <a:sysClr val="window" lastClr="FFFFFF"/>
              </a:solidFill>
              <a:prstDash val="solid"/>
            </a:ln>
            <a:effectLst/>
          </p:spPr>
        </p:cxnSp>
        <p:cxnSp>
          <p:nvCxnSpPr>
            <p:cNvPr id="51" name="Straight Connector 50">
              <a:extLst>
                <a:ext uri="{FF2B5EF4-FFF2-40B4-BE49-F238E27FC236}">
                  <a16:creationId xmlns:a16="http://schemas.microsoft.com/office/drawing/2014/main" id="{C54CB24A-75FD-4A7F-8107-BCC87A700666}"/>
                </a:ext>
              </a:extLst>
            </p:cNvPr>
            <p:cNvCxnSpPr>
              <a:cxnSpLocks/>
            </p:cNvCxnSpPr>
            <p:nvPr/>
          </p:nvCxnSpPr>
          <p:spPr>
            <a:xfrm flipH="1">
              <a:off x="1457325" y="1541826"/>
              <a:ext cx="557214" cy="0"/>
            </a:xfrm>
            <a:prstGeom prst="line">
              <a:avLst/>
            </a:prstGeom>
            <a:noFill/>
            <a:ln w="19050" cap="flat" cmpd="sng" algn="ctr">
              <a:solidFill>
                <a:sysClr val="window" lastClr="FFFFFF"/>
              </a:solidFill>
              <a:prstDash val="solid"/>
            </a:ln>
            <a:effectLst/>
          </p:spPr>
        </p:cxnSp>
        <p:cxnSp>
          <p:nvCxnSpPr>
            <p:cNvPr id="52" name="Straight Connector 51">
              <a:extLst>
                <a:ext uri="{FF2B5EF4-FFF2-40B4-BE49-F238E27FC236}">
                  <a16:creationId xmlns:a16="http://schemas.microsoft.com/office/drawing/2014/main" id="{CD221C36-D3B9-4AB4-BC45-5AAE758AA03F}"/>
                </a:ext>
              </a:extLst>
            </p:cNvPr>
            <p:cNvCxnSpPr>
              <a:cxnSpLocks/>
            </p:cNvCxnSpPr>
            <p:nvPr/>
          </p:nvCxnSpPr>
          <p:spPr>
            <a:xfrm flipH="1">
              <a:off x="1195388" y="1807933"/>
              <a:ext cx="540545" cy="0"/>
            </a:xfrm>
            <a:prstGeom prst="line">
              <a:avLst/>
            </a:prstGeom>
            <a:noFill/>
            <a:ln w="19050" cap="flat" cmpd="sng" algn="ctr">
              <a:solidFill>
                <a:sysClr val="window" lastClr="FFFFFF"/>
              </a:solidFill>
              <a:prstDash val="solid"/>
            </a:ln>
            <a:effectLst/>
          </p:spPr>
        </p:cxnSp>
        <p:cxnSp>
          <p:nvCxnSpPr>
            <p:cNvPr id="53" name="Straight Connector 52">
              <a:extLst>
                <a:ext uri="{FF2B5EF4-FFF2-40B4-BE49-F238E27FC236}">
                  <a16:creationId xmlns:a16="http://schemas.microsoft.com/office/drawing/2014/main" id="{F8A9AFC0-8CCE-4B1C-97D8-207221EA3BC5}"/>
                </a:ext>
              </a:extLst>
            </p:cNvPr>
            <p:cNvCxnSpPr>
              <a:cxnSpLocks/>
            </p:cNvCxnSpPr>
            <p:nvPr/>
          </p:nvCxnSpPr>
          <p:spPr>
            <a:xfrm flipH="1">
              <a:off x="925115" y="2142775"/>
              <a:ext cx="540545" cy="0"/>
            </a:xfrm>
            <a:prstGeom prst="line">
              <a:avLst/>
            </a:prstGeom>
            <a:noFill/>
            <a:ln w="19050" cap="flat" cmpd="sng" algn="ctr">
              <a:solidFill>
                <a:sysClr val="window" lastClr="FFFFFF"/>
              </a:solidFill>
              <a:prstDash val="solid"/>
            </a:ln>
            <a:effectLst/>
          </p:spPr>
        </p:cxnSp>
      </p:grpSp>
      <p:sp>
        <p:nvSpPr>
          <p:cNvPr id="58" name="Title 2">
            <a:extLst>
              <a:ext uri="{FF2B5EF4-FFF2-40B4-BE49-F238E27FC236}">
                <a16:creationId xmlns:a16="http://schemas.microsoft.com/office/drawing/2014/main" id="{FB99B8E9-0CDD-4242-9AC2-DEF8A44B696C}"/>
              </a:ext>
            </a:extLst>
          </p:cNvPr>
          <p:cNvSpPr txBox="1">
            <a:spLocks/>
          </p:cNvSpPr>
          <p:nvPr/>
        </p:nvSpPr>
        <p:spPr>
          <a:xfrm>
            <a:off x="336789" y="274593"/>
            <a:ext cx="8205304" cy="545192"/>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chemeClr val="tx1"/>
                </a:solidFill>
                <a:latin typeface="Arial"/>
                <a:ea typeface="+mj-ea"/>
                <a:cs typeface="Arial"/>
              </a:defRPr>
            </a:lvl1pPr>
          </a:lstStyle>
          <a:p>
            <a:pPr lvl="0"/>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Why Building Cloud Native Matters</a:t>
            </a:r>
          </a:p>
        </p:txBody>
      </p:sp>
    </p:spTree>
    <p:extLst>
      <p:ext uri="{BB962C8B-B14F-4D97-AF65-F5344CB8AC3E}">
        <p14:creationId xmlns:p14="http://schemas.microsoft.com/office/powerpoint/2010/main" val="421184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2" presetClass="path" presetSubtype="0" decel="100000" fill="hold" grpId="1" nodeType="withEffect">
                                  <p:stCondLst>
                                    <p:cond delay="0"/>
                                  </p:stCondLst>
                                  <p:childTnLst>
                                    <p:animMotion origin="layout" path="M -1.38889E-6 3.08642E-6 L -0.0368 3.08642E-6 " pathEditMode="relative" rAng="0" ptsTypes="AA">
                                      <p:cBhvr>
                                        <p:cTn id="9" dur="500" spd="-100000" fill="hold"/>
                                        <p:tgtEl>
                                          <p:spTgt spid="31"/>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0"/>
                                  </p:stCondLst>
                                  <p:childTnLst>
                                    <p:animMotion origin="layout" path="M -3.05556E-6 3.08642E-6 L -0.0368 3.08642E-6 " pathEditMode="relative" rAng="0" ptsTypes="AA">
                                      <p:cBhvr>
                                        <p:cTn id="14" dur="500" spd="-100000" fill="hold"/>
                                        <p:tgtEl>
                                          <p:spTgt spid="32"/>
                                        </p:tgtEl>
                                        <p:attrNameLst>
                                          <p:attrName>ppt_x</p:attrName>
                                          <p:attrName>ppt_y</p:attrName>
                                        </p:attrNameLst>
                                      </p:cBhvr>
                                      <p:rCtr x="-1840" y="0"/>
                                    </p:animMotion>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42" presetClass="path" presetSubtype="0" decel="100000" fill="hold" grpId="1" nodeType="withEffect">
                                  <p:stCondLst>
                                    <p:cond delay="0"/>
                                  </p:stCondLst>
                                  <p:childTnLst>
                                    <p:animMotion origin="layout" path="M 4.16667E-6 3.08642E-6 L -0.03681 3.08642E-6 " pathEditMode="relative" rAng="0" ptsTypes="AA">
                                      <p:cBhvr>
                                        <p:cTn id="19" dur="500" spd="-100000" fill="hold"/>
                                        <p:tgtEl>
                                          <p:spTgt spid="34"/>
                                        </p:tgtEl>
                                        <p:attrNameLst>
                                          <p:attrName>ppt_x</p:attrName>
                                          <p:attrName>ppt_y</p:attrName>
                                        </p:attrNameLst>
                                      </p:cBhvr>
                                      <p:rCtr x="-1840" y="0"/>
                                    </p:animMotion>
                                  </p:childTnLst>
                                </p:cTn>
                              </p:par>
                              <p:par>
                                <p:cTn id="20" presetID="10"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42" presetClass="path" presetSubtype="0" decel="100000" fill="hold" nodeType="withEffect">
                                  <p:stCondLst>
                                    <p:cond delay="0"/>
                                  </p:stCondLst>
                                  <p:childTnLst>
                                    <p:animMotion origin="layout" path="M -1.38889E-6 3.08642E-6 L -0.0368 3.08642E-6 " pathEditMode="relative" rAng="0" ptsTypes="AA">
                                      <p:cBhvr>
                                        <p:cTn id="24" dur="500" spd="-100000" fill="hold"/>
                                        <p:tgtEl>
                                          <p:spTgt spid="45"/>
                                        </p:tgtEl>
                                        <p:attrNameLst>
                                          <p:attrName>ppt_x</p:attrName>
                                          <p:attrName>ppt_y</p:attrName>
                                        </p:attrNameLst>
                                      </p:cBhvr>
                                      <p:rCtr x="-1840" y="0"/>
                                    </p:animMotion>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par>
                                <p:cTn id="28" presetID="42" presetClass="path" presetSubtype="0" decel="100000" fill="hold" nodeType="withEffect">
                                  <p:stCondLst>
                                    <p:cond delay="0"/>
                                  </p:stCondLst>
                                  <p:childTnLst>
                                    <p:animMotion origin="layout" path="M 4.16667E-6 3.08642E-6 L -0.03681 3.08642E-6 " pathEditMode="relative" rAng="0" ptsTypes="AA">
                                      <p:cBhvr>
                                        <p:cTn id="29" dur="500" spd="-100000" fill="hold"/>
                                        <p:tgtEl>
                                          <p:spTgt spid="41"/>
                                        </p:tgtEl>
                                        <p:attrNameLst>
                                          <p:attrName>ppt_x</p:attrName>
                                          <p:attrName>ppt_y</p:attrName>
                                        </p:attrNameLst>
                                      </p:cBhvr>
                                      <p:rCtr x="-1840" y="0"/>
                                    </p:animMotion>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nodeType="withEffect">
                                  <p:stCondLst>
                                    <p:cond delay="0"/>
                                  </p:stCondLst>
                                  <p:childTnLst>
                                    <p:animMotion origin="layout" path="M -1.38889E-6 3.08642E-6 L -0.0368 3.08642E-6 " pathEditMode="relative" rAng="0" ptsTypes="AA">
                                      <p:cBhvr>
                                        <p:cTn id="34" dur="500" spd="-100000" fill="hold"/>
                                        <p:tgtEl>
                                          <p:spTgt spid="27"/>
                                        </p:tgtEl>
                                        <p:attrNameLst>
                                          <p:attrName>ppt_x</p:attrName>
                                          <p:attrName>ppt_y</p:attrName>
                                        </p:attrNameLst>
                                      </p:cBhvr>
                                      <p:rCtr x="-1840" y="0"/>
                                    </p:animMotion>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0"/>
                                  </p:stCondLst>
                                  <p:childTnLst>
                                    <p:animMotion origin="layout" path="M 3.33333E-6 -2.83951E-6 L 0.0368 -2.83951E-6 " pathEditMode="relative" rAng="0" ptsTypes="AA">
                                      <p:cBhvr>
                                        <p:cTn id="39" dur="500" spd="-100000" fill="hold"/>
                                        <p:tgtEl>
                                          <p:spTgt spid="58"/>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4" grpId="0"/>
      <p:bldP spid="34" grpId="1"/>
      <p:bldP spid="58" grpId="0"/>
      <p:bldP spid="5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17F0-29A4-4F67-BAA1-FF34C16DE096}"/>
              </a:ext>
            </a:extLst>
          </p:cNvPr>
          <p:cNvSpPr>
            <a:spLocks noGrp="1"/>
          </p:cNvSpPr>
          <p:nvPr>
            <p:ph type="title"/>
          </p:nvPr>
        </p:nvSpPr>
        <p:spPr>
          <a:xfrm>
            <a:off x="3129226" y="822960"/>
            <a:ext cx="8460078" cy="545741"/>
          </a:xfrm>
        </p:spPr>
        <p:txBody>
          <a:bodyPr/>
          <a:lstStyle/>
          <a:p>
            <a:r>
              <a:rPr lang="en-US" dirty="0" err="1"/>
              <a:t>McDelivery</a:t>
            </a:r>
            <a:endParaRPr lang="en-US" dirty="0"/>
          </a:p>
        </p:txBody>
      </p:sp>
      <p:pic>
        <p:nvPicPr>
          <p:cNvPr id="2050" name="Picture 2" descr="Image result for mcdonalds logo">
            <a:extLst>
              <a:ext uri="{FF2B5EF4-FFF2-40B4-BE49-F238E27FC236}">
                <a16:creationId xmlns:a16="http://schemas.microsoft.com/office/drawing/2014/main" id="{0677CD13-D723-4200-8809-13D7EF136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1950" y="1563492"/>
            <a:ext cx="1832611" cy="15283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355F5F-3A75-493F-B76C-671462880649}"/>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pic>
        <p:nvPicPr>
          <p:cNvPr id="6" name="Picture 5">
            <a:extLst>
              <a:ext uri="{FF2B5EF4-FFF2-40B4-BE49-F238E27FC236}">
                <a16:creationId xmlns:a16="http://schemas.microsoft.com/office/drawing/2014/main" id="{202CCC6B-3739-45C4-A795-04FD42E966C0}"/>
              </a:ext>
            </a:extLst>
          </p:cNvPr>
          <p:cNvPicPr>
            <a:picLocks noChangeAspect="1"/>
          </p:cNvPicPr>
          <p:nvPr/>
        </p:nvPicPr>
        <p:blipFill>
          <a:blip r:embed="rId5"/>
          <a:stretch>
            <a:fillRect/>
          </a:stretch>
        </p:blipFill>
        <p:spPr>
          <a:xfrm>
            <a:off x="3145302" y="1564672"/>
            <a:ext cx="4584896" cy="2542574"/>
          </a:xfrm>
          <a:prstGeom prst="rect">
            <a:avLst/>
          </a:prstGeom>
        </p:spPr>
      </p:pic>
    </p:spTree>
    <p:extLst>
      <p:ext uri="{BB962C8B-B14F-4D97-AF65-F5344CB8AC3E}">
        <p14:creationId xmlns:p14="http://schemas.microsoft.com/office/powerpoint/2010/main" val="6496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path" presetSubtype="0" decel="100000" fill="hold" grpId="1" nodeType="withEffect">
                                  <p:stCondLst>
                                    <p:cond delay="0"/>
                                  </p:stCondLst>
                                  <p:childTnLst>
                                    <p:animMotion origin="layout" path="M 3.05556E-6 -3.08642E-6 L 3.05556E-6 0.08581 " pathEditMode="relative" rAng="0" ptsTypes="AA">
                                      <p:cBhvr>
                                        <p:cTn id="12" dur="500" spd="-100000" fill="hold"/>
                                        <p:tgtEl>
                                          <p:spTgt spid="2"/>
                                        </p:tgtEl>
                                        <p:attrNameLst>
                                          <p:attrName>ppt_x</p:attrName>
                                          <p:attrName>ppt_y</p:attrName>
                                        </p:attrNameLst>
                                      </p:cBhvr>
                                      <p:rCtr x="0" y="4290"/>
                                    </p:animMotion>
                                  </p:childTnLst>
                                </p:cTn>
                              </p:par>
                              <p:par>
                                <p:cTn id="13" presetID="10" presetClass="entr" presetSubtype="0" fill="hold" nodeType="withEffect">
                                  <p:stCondLst>
                                    <p:cond delay="1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decel="100000" fill="hold" nodeType="withEffect">
                                  <p:stCondLst>
                                    <p:cond delay="150"/>
                                  </p:stCondLst>
                                  <p:childTnLst>
                                    <p:animMotion origin="layout" path="M 3.05556E-6 -3.08642E-6 L 3.05556E-6 0.08581 " pathEditMode="relative" rAng="0" ptsTypes="AA">
                                      <p:cBhvr>
                                        <p:cTn id="17" dur="500" spd="-100000" fill="hold"/>
                                        <p:tgtEl>
                                          <p:spTgt spid="6"/>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17F0-29A4-4F67-BAA1-FF34C16DE096}"/>
              </a:ext>
            </a:extLst>
          </p:cNvPr>
          <p:cNvSpPr>
            <a:spLocks noGrp="1"/>
          </p:cNvSpPr>
          <p:nvPr>
            <p:ph type="title"/>
          </p:nvPr>
        </p:nvSpPr>
        <p:spPr>
          <a:xfrm>
            <a:off x="2988549" y="513471"/>
            <a:ext cx="6317225" cy="545741"/>
          </a:xfrm>
        </p:spPr>
        <p:txBody>
          <a:bodyPr/>
          <a:lstStyle/>
          <a:p>
            <a:r>
              <a:rPr lang="en-US" dirty="0"/>
              <a:t>Critical Business Requirements</a:t>
            </a:r>
          </a:p>
        </p:txBody>
      </p:sp>
      <p:pic>
        <p:nvPicPr>
          <p:cNvPr id="2050" name="Picture 2" descr="Image result for mcdonalds logo">
            <a:extLst>
              <a:ext uri="{FF2B5EF4-FFF2-40B4-BE49-F238E27FC236}">
                <a16:creationId xmlns:a16="http://schemas.microsoft.com/office/drawing/2014/main" id="{0677CD13-D723-4200-8809-13D7EF136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1950" y="1563492"/>
            <a:ext cx="1832611" cy="15283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355F5F-3A75-493F-B76C-671462880649}"/>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sp>
        <p:nvSpPr>
          <p:cNvPr id="3" name="Rectangle 2">
            <a:extLst>
              <a:ext uri="{FF2B5EF4-FFF2-40B4-BE49-F238E27FC236}">
                <a16:creationId xmlns:a16="http://schemas.microsoft.com/office/drawing/2014/main" id="{C1C513C9-DAE7-4326-B4F4-3B088C182A37}"/>
              </a:ext>
            </a:extLst>
          </p:cNvPr>
          <p:cNvSpPr/>
          <p:nvPr/>
        </p:nvSpPr>
        <p:spPr>
          <a:xfrm>
            <a:off x="3699802" y="1453933"/>
            <a:ext cx="6042071" cy="2831544"/>
          </a:xfrm>
          <a:prstGeom prst="rect">
            <a:avLst/>
          </a:prstGeom>
        </p:spPr>
        <p:txBody>
          <a:bodyPr wrap="square">
            <a:spAutoFit/>
          </a:bodyPr>
          <a:lstStyle/>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Speed to market</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Scalability and reliability</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Multi-country support and integration</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Cost sensitivity</a:t>
            </a:r>
          </a:p>
        </p:txBody>
      </p:sp>
      <p:grpSp>
        <p:nvGrpSpPr>
          <p:cNvPr id="2048" name="Group 2047">
            <a:extLst>
              <a:ext uri="{FF2B5EF4-FFF2-40B4-BE49-F238E27FC236}">
                <a16:creationId xmlns:a16="http://schemas.microsoft.com/office/drawing/2014/main" id="{F7AD8942-ECFA-4430-83AC-4B88575C4E0E}"/>
              </a:ext>
            </a:extLst>
          </p:cNvPr>
          <p:cNvGrpSpPr/>
          <p:nvPr/>
        </p:nvGrpSpPr>
        <p:grpSpPr>
          <a:xfrm>
            <a:off x="3209720" y="1483919"/>
            <a:ext cx="438731" cy="2701546"/>
            <a:chOff x="3209720" y="1483919"/>
            <a:chExt cx="438731" cy="2701546"/>
          </a:xfrm>
        </p:grpSpPr>
        <p:grpSp>
          <p:nvGrpSpPr>
            <p:cNvPr id="11" name="Group 10">
              <a:extLst>
                <a:ext uri="{FF2B5EF4-FFF2-40B4-BE49-F238E27FC236}">
                  <a16:creationId xmlns:a16="http://schemas.microsoft.com/office/drawing/2014/main" id="{28607430-BFB0-4158-92D8-7BC1986F7432}"/>
                </a:ext>
              </a:extLst>
            </p:cNvPr>
            <p:cNvGrpSpPr/>
            <p:nvPr/>
          </p:nvGrpSpPr>
          <p:grpSpPr>
            <a:xfrm>
              <a:off x="3209720" y="1483919"/>
              <a:ext cx="438731" cy="337847"/>
              <a:chOff x="1230000" y="2386799"/>
              <a:chExt cx="418514" cy="322278"/>
            </a:xfrm>
            <a:solidFill>
              <a:srgbClr val="192850"/>
            </a:solidFill>
          </p:grpSpPr>
          <p:sp>
            <p:nvSpPr>
              <p:cNvPr id="12" name="Freeform 9">
                <a:extLst>
                  <a:ext uri="{FF2B5EF4-FFF2-40B4-BE49-F238E27FC236}">
                    <a16:creationId xmlns:a16="http://schemas.microsoft.com/office/drawing/2014/main" id="{14DC4F7A-702E-4930-A665-462363EA56CA}"/>
                  </a:ext>
                </a:extLst>
              </p:cNvPr>
              <p:cNvSpPr>
                <a:spLocks/>
              </p:cNvSpPr>
              <p:nvPr/>
            </p:nvSpPr>
            <p:spPr bwMode="auto">
              <a:xfrm>
                <a:off x="1230000" y="2386799"/>
                <a:ext cx="418514" cy="322278"/>
              </a:xfrm>
              <a:custGeom>
                <a:avLst/>
                <a:gdLst>
                  <a:gd name="T0" fmla="*/ 126 w 136"/>
                  <a:gd name="T1" fmla="*/ 104 h 104"/>
                  <a:gd name="T2" fmla="*/ 136 w 136"/>
                  <a:gd name="T3" fmla="*/ 68 h 104"/>
                  <a:gd name="T4" fmla="*/ 68 w 136"/>
                  <a:gd name="T5" fmla="*/ 0 h 104"/>
                  <a:gd name="T6" fmla="*/ 0 w 136"/>
                  <a:gd name="T7" fmla="*/ 68 h 104"/>
                  <a:gd name="T8" fmla="*/ 10 w 136"/>
                  <a:gd name="T9" fmla="*/ 104 h 104"/>
                  <a:gd name="T10" fmla="*/ 126 w 136"/>
                  <a:gd name="T11" fmla="*/ 104 h 104"/>
                </a:gdLst>
                <a:ahLst/>
                <a:cxnLst>
                  <a:cxn ang="0">
                    <a:pos x="T0" y="T1"/>
                  </a:cxn>
                  <a:cxn ang="0">
                    <a:pos x="T2" y="T3"/>
                  </a:cxn>
                  <a:cxn ang="0">
                    <a:pos x="T4" y="T5"/>
                  </a:cxn>
                  <a:cxn ang="0">
                    <a:pos x="T6" y="T7"/>
                  </a:cxn>
                  <a:cxn ang="0">
                    <a:pos x="T8" y="T9"/>
                  </a:cxn>
                  <a:cxn ang="0">
                    <a:pos x="T10" y="T11"/>
                  </a:cxn>
                </a:cxnLst>
                <a:rect l="0" t="0" r="r" b="b"/>
                <a:pathLst>
                  <a:path w="136" h="104">
                    <a:moveTo>
                      <a:pt x="126" y="104"/>
                    </a:moveTo>
                    <a:cubicBezTo>
                      <a:pt x="132" y="94"/>
                      <a:pt x="136" y="81"/>
                      <a:pt x="136" y="68"/>
                    </a:cubicBezTo>
                    <a:cubicBezTo>
                      <a:pt x="136" y="30"/>
                      <a:pt x="106" y="0"/>
                      <a:pt x="68" y="0"/>
                    </a:cubicBezTo>
                    <a:cubicBezTo>
                      <a:pt x="30" y="0"/>
                      <a:pt x="0" y="30"/>
                      <a:pt x="0" y="68"/>
                    </a:cubicBezTo>
                    <a:cubicBezTo>
                      <a:pt x="0" y="81"/>
                      <a:pt x="4" y="94"/>
                      <a:pt x="10" y="104"/>
                    </a:cubicBezTo>
                    <a:lnTo>
                      <a:pt x="126" y="104"/>
                    </a:lnTo>
                    <a:close/>
                  </a:path>
                </a:pathLst>
              </a:custGeom>
              <a:grp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C7177515-0EE7-45AB-8C8C-3CB0A847810D}"/>
                  </a:ext>
                </a:extLst>
              </p:cNvPr>
              <p:cNvSpPr>
                <a:spLocks/>
              </p:cNvSpPr>
              <p:nvPr/>
            </p:nvSpPr>
            <p:spPr bwMode="auto">
              <a:xfrm>
                <a:off x="1279237" y="2436036"/>
                <a:ext cx="248423" cy="210376"/>
              </a:xfrm>
              <a:custGeom>
                <a:avLst/>
                <a:gdLst>
                  <a:gd name="T0" fmla="*/ 81 w 81"/>
                  <a:gd name="T1" fmla="*/ 9 h 68"/>
                  <a:gd name="T2" fmla="*/ 52 w 81"/>
                  <a:gd name="T3" fmla="*/ 0 h 68"/>
                  <a:gd name="T4" fmla="*/ 0 w 81"/>
                  <a:gd name="T5" fmla="*/ 52 h 68"/>
                  <a:gd name="T6" fmla="*/ 3 w 81"/>
                  <a:gd name="T7" fmla="*/ 68 h 68"/>
                </a:gdLst>
                <a:ahLst/>
                <a:cxnLst>
                  <a:cxn ang="0">
                    <a:pos x="T0" y="T1"/>
                  </a:cxn>
                  <a:cxn ang="0">
                    <a:pos x="T2" y="T3"/>
                  </a:cxn>
                  <a:cxn ang="0">
                    <a:pos x="T4" y="T5"/>
                  </a:cxn>
                  <a:cxn ang="0">
                    <a:pos x="T6" y="T7"/>
                  </a:cxn>
                </a:cxnLst>
                <a:rect l="0" t="0" r="r" b="b"/>
                <a:pathLst>
                  <a:path w="81" h="68">
                    <a:moveTo>
                      <a:pt x="81" y="9"/>
                    </a:moveTo>
                    <a:cubicBezTo>
                      <a:pt x="72" y="3"/>
                      <a:pt x="63" y="0"/>
                      <a:pt x="52" y="0"/>
                    </a:cubicBezTo>
                    <a:cubicBezTo>
                      <a:pt x="23" y="0"/>
                      <a:pt x="0" y="23"/>
                      <a:pt x="0" y="52"/>
                    </a:cubicBezTo>
                    <a:cubicBezTo>
                      <a:pt x="0" y="58"/>
                      <a:pt x="1" y="63"/>
                      <a:pt x="3" y="68"/>
                    </a:cubicBezTo>
                  </a:path>
                </a:pathLst>
              </a:custGeom>
              <a:grpFill/>
              <a:ln w="222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 name="Oval 10">
                <a:extLst>
                  <a:ext uri="{FF2B5EF4-FFF2-40B4-BE49-F238E27FC236}">
                    <a16:creationId xmlns:a16="http://schemas.microsoft.com/office/drawing/2014/main" id="{70B111EA-22FD-4442-BAA6-1C40F88EF188}"/>
                  </a:ext>
                </a:extLst>
              </p:cNvPr>
              <p:cNvSpPr>
                <a:spLocks noChangeArrowheads="1"/>
              </p:cNvSpPr>
              <p:nvPr/>
            </p:nvSpPr>
            <p:spPr bwMode="auto">
              <a:xfrm>
                <a:off x="1402330" y="2585985"/>
                <a:ext cx="73855" cy="73855"/>
              </a:xfrm>
              <a:prstGeom prst="ellipse">
                <a:avLst/>
              </a:prstGeom>
              <a:grpFill/>
              <a:ln w="222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Line 11">
                <a:extLst>
                  <a:ext uri="{FF2B5EF4-FFF2-40B4-BE49-F238E27FC236}">
                    <a16:creationId xmlns:a16="http://schemas.microsoft.com/office/drawing/2014/main" id="{C9CDF084-DA08-44E5-8961-4587D46A3B7A}"/>
                  </a:ext>
                </a:extLst>
              </p:cNvPr>
              <p:cNvSpPr>
                <a:spLocks noChangeShapeType="1"/>
              </p:cNvSpPr>
              <p:nvPr/>
            </p:nvSpPr>
            <p:spPr bwMode="auto">
              <a:xfrm flipV="1">
                <a:off x="1462757" y="2496463"/>
                <a:ext cx="102950" cy="100712"/>
              </a:xfrm>
              <a:prstGeom prst="line">
                <a:avLst/>
              </a:prstGeom>
              <a:grpFill/>
              <a:ln w="222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4">
              <a:extLst>
                <a:ext uri="{FF2B5EF4-FFF2-40B4-BE49-F238E27FC236}">
                  <a16:creationId xmlns:a16="http://schemas.microsoft.com/office/drawing/2014/main" id="{60368E33-EAD1-4C4F-AD77-8EC59C942B6A}"/>
                </a:ext>
              </a:extLst>
            </p:cNvPr>
            <p:cNvGrpSpPr>
              <a:grpSpLocks noChangeAspect="1"/>
            </p:cNvGrpSpPr>
            <p:nvPr/>
          </p:nvGrpSpPr>
          <p:grpSpPr bwMode="auto">
            <a:xfrm>
              <a:off x="3233054" y="2215740"/>
              <a:ext cx="392062" cy="380358"/>
              <a:chOff x="2812" y="1554"/>
              <a:chExt cx="134" cy="130"/>
            </a:xfrm>
          </p:grpSpPr>
          <p:sp>
            <p:nvSpPr>
              <p:cNvPr id="21" name="Rectangle 5">
                <a:extLst>
                  <a:ext uri="{FF2B5EF4-FFF2-40B4-BE49-F238E27FC236}">
                    <a16:creationId xmlns:a16="http://schemas.microsoft.com/office/drawing/2014/main" id="{47129B42-39F4-4103-96CE-4C484F3DBE8F}"/>
                  </a:ext>
                </a:extLst>
              </p:cNvPr>
              <p:cNvSpPr>
                <a:spLocks noChangeArrowheads="1"/>
              </p:cNvSpPr>
              <p:nvPr/>
            </p:nvSpPr>
            <p:spPr bwMode="auto">
              <a:xfrm>
                <a:off x="2812" y="1613"/>
                <a:ext cx="73" cy="71"/>
              </a:xfrm>
              <a:prstGeom prst="rect">
                <a:avLst/>
              </a:pr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6">
                <a:extLst>
                  <a:ext uri="{FF2B5EF4-FFF2-40B4-BE49-F238E27FC236}">
                    <a16:creationId xmlns:a16="http://schemas.microsoft.com/office/drawing/2014/main" id="{6E105416-E344-4E42-9D29-46A18FF6E5A7}"/>
                  </a:ext>
                </a:extLst>
              </p:cNvPr>
              <p:cNvSpPr>
                <a:spLocks noChangeArrowheads="1"/>
              </p:cNvSpPr>
              <p:nvPr/>
            </p:nvSpPr>
            <p:spPr bwMode="auto">
              <a:xfrm>
                <a:off x="2812" y="1579"/>
                <a:ext cx="109" cy="105"/>
              </a:xfrm>
              <a:prstGeom prst="rect">
                <a:avLst/>
              </a:prstGeom>
              <a:noFill/>
              <a:ln w="222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7">
                <a:extLst>
                  <a:ext uri="{FF2B5EF4-FFF2-40B4-BE49-F238E27FC236}">
                    <a16:creationId xmlns:a16="http://schemas.microsoft.com/office/drawing/2014/main" id="{1F143BE1-6B2C-4EE0-A7BC-D1EF2E951606}"/>
                  </a:ext>
                </a:extLst>
              </p:cNvPr>
              <p:cNvSpPr>
                <a:spLocks noChangeShapeType="1"/>
              </p:cNvSpPr>
              <p:nvPr/>
            </p:nvSpPr>
            <p:spPr bwMode="auto">
              <a:xfrm flipV="1">
                <a:off x="2885" y="1554"/>
                <a:ext cx="61" cy="59"/>
              </a:xfrm>
              <a:prstGeom prst="line">
                <a:avLst/>
              </a:prstGeom>
              <a:noFill/>
              <a:ln w="22225" cap="rnd">
                <a:solidFill>
                  <a:schemeClr val="bg1"/>
                </a:solidFill>
                <a:prstDash val="solid"/>
                <a:round/>
                <a:headEnd/>
                <a:tailEnd type="arrow" w="med"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2E76B99C-3523-479D-9740-A207E97E9C9A}"/>
                </a:ext>
              </a:extLst>
            </p:cNvPr>
            <p:cNvGrpSpPr/>
            <p:nvPr/>
          </p:nvGrpSpPr>
          <p:grpSpPr>
            <a:xfrm>
              <a:off x="3241521" y="3799967"/>
              <a:ext cx="375129" cy="385498"/>
              <a:chOff x="6857756" y="2207128"/>
              <a:chExt cx="648901" cy="666836"/>
            </a:xfrm>
          </p:grpSpPr>
          <p:sp>
            <p:nvSpPr>
              <p:cNvPr id="25" name="Freeform 9">
                <a:extLst>
                  <a:ext uri="{FF2B5EF4-FFF2-40B4-BE49-F238E27FC236}">
                    <a16:creationId xmlns:a16="http://schemas.microsoft.com/office/drawing/2014/main" id="{6E728AD9-C066-4F76-B8F3-71FC5B137969}"/>
                  </a:ext>
                </a:extLst>
              </p:cNvPr>
              <p:cNvSpPr>
                <a:spLocks/>
              </p:cNvSpPr>
              <p:nvPr/>
            </p:nvSpPr>
            <p:spPr bwMode="auto">
              <a:xfrm>
                <a:off x="6857756" y="2207128"/>
                <a:ext cx="513729" cy="666836"/>
              </a:xfrm>
              <a:custGeom>
                <a:avLst/>
                <a:gdLst>
                  <a:gd name="T0" fmla="*/ 143 w 193"/>
                  <a:gd name="T1" fmla="*/ 20 h 250"/>
                  <a:gd name="T2" fmla="*/ 143 w 193"/>
                  <a:gd name="T3" fmla="*/ 56 h 250"/>
                  <a:gd name="T4" fmla="*/ 61 w 193"/>
                  <a:gd name="T5" fmla="*/ 87 h 250"/>
                  <a:gd name="T6" fmla="*/ 156 w 193"/>
                  <a:gd name="T7" fmla="*/ 116 h 250"/>
                  <a:gd name="T8" fmla="*/ 178 w 193"/>
                  <a:gd name="T9" fmla="*/ 189 h 250"/>
                  <a:gd name="T10" fmla="*/ 146 w 193"/>
                  <a:gd name="T11" fmla="*/ 216 h 250"/>
                  <a:gd name="T12" fmla="*/ 153 w 193"/>
                  <a:gd name="T13" fmla="*/ 240 h 250"/>
                  <a:gd name="T14" fmla="*/ 117 w 193"/>
                  <a:gd name="T15" fmla="*/ 250 h 250"/>
                  <a:gd name="T16" fmla="*/ 109 w 193"/>
                  <a:gd name="T17" fmla="*/ 225 h 250"/>
                  <a:gd name="T18" fmla="*/ 56 w 193"/>
                  <a:gd name="T19" fmla="*/ 223 h 250"/>
                  <a:gd name="T20" fmla="*/ 63 w 193"/>
                  <a:gd name="T21" fmla="*/ 187 h 250"/>
                  <a:gd name="T22" fmla="*/ 149 w 193"/>
                  <a:gd name="T23" fmla="*/ 162 h 250"/>
                  <a:gd name="T24" fmla="*/ 34 w 193"/>
                  <a:gd name="T25" fmla="*/ 113 h 250"/>
                  <a:gd name="T26" fmla="*/ 63 w 193"/>
                  <a:gd name="T27" fmla="*/ 34 h 250"/>
                  <a:gd name="T28" fmla="*/ 56 w 193"/>
                  <a:gd name="T29" fmla="*/ 10 h 250"/>
                  <a:gd name="T30" fmla="*/ 92 w 193"/>
                  <a:gd name="T31" fmla="*/ 0 h 250"/>
                  <a:gd name="T32" fmla="*/ 100 w 193"/>
                  <a:gd name="T33" fmla="*/ 24 h 250"/>
                  <a:gd name="T34" fmla="*/ 143 w 193"/>
                  <a:gd name="T35" fmla="*/ 2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50">
                    <a:moveTo>
                      <a:pt x="143" y="20"/>
                    </a:moveTo>
                    <a:cubicBezTo>
                      <a:pt x="143" y="56"/>
                      <a:pt x="143" y="56"/>
                      <a:pt x="143" y="56"/>
                    </a:cubicBezTo>
                    <a:cubicBezTo>
                      <a:pt x="143" y="56"/>
                      <a:pt x="62" y="56"/>
                      <a:pt x="61" y="87"/>
                    </a:cubicBezTo>
                    <a:cubicBezTo>
                      <a:pt x="59" y="119"/>
                      <a:pt x="118" y="94"/>
                      <a:pt x="156" y="116"/>
                    </a:cubicBezTo>
                    <a:cubicBezTo>
                      <a:pt x="193" y="139"/>
                      <a:pt x="192" y="170"/>
                      <a:pt x="178" y="189"/>
                    </a:cubicBezTo>
                    <a:cubicBezTo>
                      <a:pt x="163" y="209"/>
                      <a:pt x="146" y="216"/>
                      <a:pt x="146" y="216"/>
                    </a:cubicBezTo>
                    <a:cubicBezTo>
                      <a:pt x="153" y="240"/>
                      <a:pt x="153" y="240"/>
                      <a:pt x="153" y="240"/>
                    </a:cubicBezTo>
                    <a:cubicBezTo>
                      <a:pt x="117" y="250"/>
                      <a:pt x="117" y="250"/>
                      <a:pt x="117" y="250"/>
                    </a:cubicBezTo>
                    <a:cubicBezTo>
                      <a:pt x="109" y="225"/>
                      <a:pt x="109" y="225"/>
                      <a:pt x="109" y="225"/>
                    </a:cubicBezTo>
                    <a:cubicBezTo>
                      <a:pt x="109" y="225"/>
                      <a:pt x="76" y="229"/>
                      <a:pt x="56" y="223"/>
                    </a:cubicBezTo>
                    <a:cubicBezTo>
                      <a:pt x="63" y="187"/>
                      <a:pt x="63" y="187"/>
                      <a:pt x="63" y="187"/>
                    </a:cubicBezTo>
                    <a:cubicBezTo>
                      <a:pt x="63" y="187"/>
                      <a:pt x="146" y="201"/>
                      <a:pt x="149" y="162"/>
                    </a:cubicBezTo>
                    <a:cubicBezTo>
                      <a:pt x="145" y="125"/>
                      <a:pt x="66" y="160"/>
                      <a:pt x="34" y="113"/>
                    </a:cubicBezTo>
                    <a:cubicBezTo>
                      <a:pt x="34" y="113"/>
                      <a:pt x="0" y="72"/>
                      <a:pt x="63" y="34"/>
                    </a:cubicBezTo>
                    <a:cubicBezTo>
                      <a:pt x="56" y="10"/>
                      <a:pt x="56" y="10"/>
                      <a:pt x="56" y="10"/>
                    </a:cubicBezTo>
                    <a:cubicBezTo>
                      <a:pt x="92" y="0"/>
                      <a:pt x="92" y="0"/>
                      <a:pt x="92" y="0"/>
                    </a:cubicBezTo>
                    <a:cubicBezTo>
                      <a:pt x="100" y="24"/>
                      <a:pt x="100" y="24"/>
                      <a:pt x="100" y="24"/>
                    </a:cubicBezTo>
                    <a:cubicBezTo>
                      <a:pt x="100" y="24"/>
                      <a:pt x="119" y="19"/>
                      <a:pt x="143" y="20"/>
                    </a:cubicBezTo>
                    <a:close/>
                  </a:path>
                </a:pathLst>
              </a:custGeom>
              <a:noFill/>
              <a:ln w="222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25">
                <a:extLst>
                  <a:ext uri="{FF2B5EF4-FFF2-40B4-BE49-F238E27FC236}">
                    <a16:creationId xmlns:a16="http://schemas.microsoft.com/office/drawing/2014/main" id="{F60C0DBF-AFD6-4EB9-99F6-0E3047E62EC3}"/>
                  </a:ext>
                </a:extLst>
              </p:cNvPr>
              <p:cNvGrpSpPr/>
              <p:nvPr/>
            </p:nvGrpSpPr>
            <p:grpSpPr>
              <a:xfrm flipV="1">
                <a:off x="7258446" y="2354579"/>
                <a:ext cx="248211" cy="448482"/>
                <a:chOff x="1492687" y="4343604"/>
                <a:chExt cx="1009742" cy="1824458"/>
              </a:xfrm>
            </p:grpSpPr>
            <p:sp>
              <p:nvSpPr>
                <p:cNvPr id="27" name="Freeform 750">
                  <a:extLst>
                    <a:ext uri="{FF2B5EF4-FFF2-40B4-BE49-F238E27FC236}">
                      <a16:creationId xmlns:a16="http://schemas.microsoft.com/office/drawing/2014/main" id="{99385060-FE2E-45E0-81F4-E6478F536BD9}"/>
                    </a:ext>
                  </a:extLst>
                </p:cNvPr>
                <p:cNvSpPr>
                  <a:spLocks/>
                </p:cNvSpPr>
                <p:nvPr/>
              </p:nvSpPr>
              <p:spPr bwMode="auto">
                <a:xfrm rot="10800000">
                  <a:off x="1492687" y="4343604"/>
                  <a:ext cx="1009742" cy="1364334"/>
                </a:xfrm>
                <a:custGeom>
                  <a:avLst/>
                  <a:gdLst>
                    <a:gd name="T0" fmla="*/ 814 w 2392"/>
                    <a:gd name="T1" fmla="*/ 1914 h 3232"/>
                    <a:gd name="T2" fmla="*/ 0 w 2392"/>
                    <a:gd name="T3" fmla="*/ 1914 h 3232"/>
                    <a:gd name="T4" fmla="*/ 1186 w 2392"/>
                    <a:gd name="T5" fmla="*/ 3232 h 3232"/>
                    <a:gd name="T6" fmla="*/ 2392 w 2392"/>
                    <a:gd name="T7" fmla="*/ 1914 h 3232"/>
                    <a:gd name="T8" fmla="*/ 1543 w 2392"/>
                    <a:gd name="T9" fmla="*/ 1914 h 3232"/>
                    <a:gd name="T10" fmla="*/ 1543 w 2392"/>
                    <a:gd name="T11" fmla="*/ 0 h 3232"/>
                    <a:gd name="T12" fmla="*/ 814 w 2392"/>
                    <a:gd name="T13" fmla="*/ 0 h 3232"/>
                    <a:gd name="T14" fmla="*/ 814 w 2392"/>
                    <a:gd name="T15" fmla="*/ 1914 h 3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2" h="3232">
                      <a:moveTo>
                        <a:pt x="814" y="1914"/>
                      </a:moveTo>
                      <a:lnTo>
                        <a:pt x="0" y="1914"/>
                      </a:lnTo>
                      <a:lnTo>
                        <a:pt x="1186" y="3232"/>
                      </a:lnTo>
                      <a:lnTo>
                        <a:pt x="2392" y="1914"/>
                      </a:lnTo>
                      <a:lnTo>
                        <a:pt x="1543" y="1914"/>
                      </a:lnTo>
                      <a:lnTo>
                        <a:pt x="1543" y="0"/>
                      </a:lnTo>
                      <a:lnTo>
                        <a:pt x="814" y="0"/>
                      </a:lnTo>
                      <a:lnTo>
                        <a:pt x="814" y="1914"/>
                      </a:lnTo>
                      <a:close/>
                    </a:path>
                  </a:pathLst>
                </a:custGeom>
                <a:solidFill>
                  <a:srgbClr val="192850"/>
                </a:solidFill>
                <a:ln w="222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 name="Rectangle: Rounded Corners 27">
                  <a:extLst>
                    <a:ext uri="{FF2B5EF4-FFF2-40B4-BE49-F238E27FC236}">
                      <a16:creationId xmlns:a16="http://schemas.microsoft.com/office/drawing/2014/main" id="{A770847D-D0B3-4CA0-AA52-359E1019956B}"/>
                    </a:ext>
                  </a:extLst>
                </p:cNvPr>
                <p:cNvSpPr/>
                <p:nvPr/>
              </p:nvSpPr>
              <p:spPr>
                <a:xfrm>
                  <a:off x="1851099" y="5795908"/>
                  <a:ext cx="308157" cy="160922"/>
                </a:xfrm>
                <a:prstGeom prst="roundRect">
                  <a:avLst/>
                </a:prstGeom>
                <a:solidFill>
                  <a:srgbClr val="192850"/>
                </a:solidFill>
                <a:ln w="22225"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Rounded Corners 28">
                  <a:extLst>
                    <a:ext uri="{FF2B5EF4-FFF2-40B4-BE49-F238E27FC236}">
                      <a16:creationId xmlns:a16="http://schemas.microsoft.com/office/drawing/2014/main" id="{A2AFA917-244C-4CD0-9AB5-D26F51111D08}"/>
                    </a:ext>
                  </a:extLst>
                </p:cNvPr>
                <p:cNvSpPr/>
                <p:nvPr/>
              </p:nvSpPr>
              <p:spPr>
                <a:xfrm>
                  <a:off x="1843479" y="6044799"/>
                  <a:ext cx="308157" cy="123263"/>
                </a:xfrm>
                <a:prstGeom prst="roundRect">
                  <a:avLst/>
                </a:prstGeom>
                <a:solidFill>
                  <a:srgbClr val="192850"/>
                </a:solidFill>
                <a:ln w="222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929EA836-FCD5-4DA9-8919-462BE604A534}"/>
                </a:ext>
              </a:extLst>
            </p:cNvPr>
            <p:cNvGrpSpPr/>
            <p:nvPr/>
          </p:nvGrpSpPr>
          <p:grpSpPr>
            <a:xfrm>
              <a:off x="3221125" y="2990072"/>
              <a:ext cx="415920" cy="415921"/>
              <a:chOff x="5868731" y="1286270"/>
              <a:chExt cx="301752" cy="301753"/>
            </a:xfrm>
          </p:grpSpPr>
          <p:sp>
            <p:nvSpPr>
              <p:cNvPr id="49" name="Oval 80">
                <a:extLst>
                  <a:ext uri="{FF2B5EF4-FFF2-40B4-BE49-F238E27FC236}">
                    <a16:creationId xmlns:a16="http://schemas.microsoft.com/office/drawing/2014/main" id="{40C5C0AF-8A3E-4FB5-ADCA-69A8218BC475}"/>
                  </a:ext>
                </a:extLst>
              </p:cNvPr>
              <p:cNvSpPr>
                <a:spLocks noChangeArrowheads="1"/>
              </p:cNvSpPr>
              <p:nvPr/>
            </p:nvSpPr>
            <p:spPr bwMode="auto">
              <a:xfrm>
                <a:off x="5871070" y="1286272"/>
                <a:ext cx="299413" cy="301751"/>
              </a:xfrm>
              <a:prstGeom prst="ellipse">
                <a:avLst/>
              </a:prstGeom>
              <a:noFill/>
              <a:ln w="22225">
                <a:solidFill>
                  <a:schemeClr val="bg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81">
                <a:extLst>
                  <a:ext uri="{FF2B5EF4-FFF2-40B4-BE49-F238E27FC236}">
                    <a16:creationId xmlns:a16="http://schemas.microsoft.com/office/drawing/2014/main" id="{DCFB63CD-EDB8-4099-A826-4B690EEE1434}"/>
                  </a:ext>
                </a:extLst>
              </p:cNvPr>
              <p:cNvSpPr>
                <a:spLocks noChangeArrowheads="1"/>
              </p:cNvSpPr>
              <p:nvPr/>
            </p:nvSpPr>
            <p:spPr bwMode="auto">
              <a:xfrm>
                <a:off x="5945923" y="1286270"/>
                <a:ext cx="146197" cy="301751"/>
              </a:xfrm>
              <a:prstGeom prst="ellipse">
                <a:avLst/>
              </a:prstGeom>
              <a:noFill/>
              <a:ln w="22225">
                <a:solidFill>
                  <a:schemeClr val="bg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Line 82">
                <a:extLst>
                  <a:ext uri="{FF2B5EF4-FFF2-40B4-BE49-F238E27FC236}">
                    <a16:creationId xmlns:a16="http://schemas.microsoft.com/office/drawing/2014/main" id="{780A7F31-9B7E-4843-9B1D-CD1DEDDECC9F}"/>
                  </a:ext>
                </a:extLst>
              </p:cNvPr>
              <p:cNvSpPr>
                <a:spLocks noChangeShapeType="1"/>
              </p:cNvSpPr>
              <p:nvPr/>
            </p:nvSpPr>
            <p:spPr bwMode="auto">
              <a:xfrm>
                <a:off x="5868731" y="1434807"/>
                <a:ext cx="301752" cy="0"/>
              </a:xfrm>
              <a:prstGeom prst="line">
                <a:avLst/>
              </a:prstGeom>
              <a:noFill/>
              <a:ln w="22225">
                <a:solidFill>
                  <a:schemeClr val="bg1"/>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83">
                <a:extLst>
                  <a:ext uri="{FF2B5EF4-FFF2-40B4-BE49-F238E27FC236}">
                    <a16:creationId xmlns:a16="http://schemas.microsoft.com/office/drawing/2014/main" id="{87F8658F-BE88-4AC2-9A5C-38A652F8B68C}"/>
                  </a:ext>
                </a:extLst>
              </p:cNvPr>
              <p:cNvSpPr>
                <a:spLocks/>
              </p:cNvSpPr>
              <p:nvPr/>
            </p:nvSpPr>
            <p:spPr bwMode="auto">
              <a:xfrm>
                <a:off x="5901479" y="1343584"/>
                <a:ext cx="235085" cy="3391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22225">
                <a:solidFill>
                  <a:schemeClr val="bg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84">
                <a:extLst>
                  <a:ext uri="{FF2B5EF4-FFF2-40B4-BE49-F238E27FC236}">
                    <a16:creationId xmlns:a16="http://schemas.microsoft.com/office/drawing/2014/main" id="{02DF7D5D-09E8-4AAE-8F6D-EA0F910ABBB0}"/>
                  </a:ext>
                </a:extLst>
              </p:cNvPr>
              <p:cNvSpPr>
                <a:spLocks/>
              </p:cNvSpPr>
              <p:nvPr/>
            </p:nvSpPr>
            <p:spPr bwMode="auto">
              <a:xfrm>
                <a:off x="5901479" y="1493290"/>
                <a:ext cx="235085" cy="36257"/>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22225">
                <a:solidFill>
                  <a:schemeClr val="bg1"/>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360471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22222E-6 2.22222E-6 L -2.22222E-6 0.0858 " pathEditMode="relative" rAng="0" ptsTypes="AA">
                                      <p:cBhvr>
                                        <p:cTn id="9" dur="500" spd="-100000" fill="hold"/>
                                        <p:tgtEl>
                                          <p:spTgt spid="2"/>
                                        </p:tgtEl>
                                        <p:attrNameLst>
                                          <p:attrName>ppt_x</p:attrName>
                                          <p:attrName>ppt_y</p:attrName>
                                        </p:attrNameLst>
                                      </p:cBhvr>
                                      <p:rCtr x="0" y="4290"/>
                                    </p:animMotion>
                                  </p:childTnLst>
                                </p:cTn>
                              </p:par>
                              <p:par>
                                <p:cTn id="10" presetID="10" presetClass="entr" presetSubtype="0" fill="hold" grpId="0" nodeType="withEffect">
                                  <p:stCondLst>
                                    <p:cond delay="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00"/>
                                  </p:stCondLst>
                                  <p:childTnLst>
                                    <p:animMotion origin="layout" path="M -2.22222E-6 2.22222E-6 L -2.22222E-6 0.0858 " pathEditMode="relative" rAng="0" ptsTypes="AA">
                                      <p:cBhvr>
                                        <p:cTn id="14" dur="500" spd="-100000" fill="hold"/>
                                        <p:tgtEl>
                                          <p:spTgt spid="3"/>
                                        </p:tgtEl>
                                        <p:attrNameLst>
                                          <p:attrName>ppt_x</p:attrName>
                                          <p:attrName>ppt_y</p:attrName>
                                        </p:attrNameLst>
                                      </p:cBhvr>
                                      <p:rCtr x="0" y="4290"/>
                                    </p:animMotion>
                                  </p:childTnLst>
                                </p:cTn>
                              </p:par>
                              <p:par>
                                <p:cTn id="15" presetID="10" presetClass="entr" presetSubtype="0" fill="hold" nodeType="withEffect">
                                  <p:stCondLst>
                                    <p:cond delay="200"/>
                                  </p:stCondLst>
                                  <p:childTnLst>
                                    <p:set>
                                      <p:cBhvr>
                                        <p:cTn id="16" dur="1" fill="hold">
                                          <p:stCondLst>
                                            <p:cond delay="0"/>
                                          </p:stCondLst>
                                        </p:cTn>
                                        <p:tgtEl>
                                          <p:spTgt spid="2048"/>
                                        </p:tgtEl>
                                        <p:attrNameLst>
                                          <p:attrName>style.visibility</p:attrName>
                                        </p:attrNameLst>
                                      </p:cBhvr>
                                      <p:to>
                                        <p:strVal val="visible"/>
                                      </p:to>
                                    </p:set>
                                    <p:animEffect transition="in" filter="fade">
                                      <p:cBhvr>
                                        <p:cTn id="17" dur="500"/>
                                        <p:tgtEl>
                                          <p:spTgt spid="2048"/>
                                        </p:tgtEl>
                                      </p:cBhvr>
                                    </p:animEffect>
                                  </p:childTnLst>
                                </p:cTn>
                              </p:par>
                              <p:par>
                                <p:cTn id="18" presetID="42" presetClass="path" presetSubtype="0" decel="100000" fill="hold" nodeType="withEffect">
                                  <p:stCondLst>
                                    <p:cond delay="200"/>
                                  </p:stCondLst>
                                  <p:childTnLst>
                                    <p:animMotion origin="layout" path="M -2.22222E-6 2.22222E-6 L -2.22222E-6 0.0858 " pathEditMode="relative" rAng="0" ptsTypes="AA">
                                      <p:cBhvr>
                                        <p:cTn id="19" dur="500" spd="-100000" fill="hold"/>
                                        <p:tgtEl>
                                          <p:spTgt spid="2048"/>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17F0-29A4-4F67-BAA1-FF34C16DE096}"/>
              </a:ext>
            </a:extLst>
          </p:cNvPr>
          <p:cNvSpPr>
            <a:spLocks noGrp="1"/>
          </p:cNvSpPr>
          <p:nvPr>
            <p:ph type="title"/>
          </p:nvPr>
        </p:nvSpPr>
        <p:spPr>
          <a:xfrm>
            <a:off x="2988549" y="513471"/>
            <a:ext cx="6317225" cy="545741"/>
          </a:xfrm>
        </p:spPr>
        <p:txBody>
          <a:bodyPr/>
          <a:lstStyle/>
          <a:p>
            <a:r>
              <a:rPr lang="en-US" dirty="0"/>
              <a:t>Key Architecture Principles </a:t>
            </a:r>
          </a:p>
        </p:txBody>
      </p:sp>
      <p:pic>
        <p:nvPicPr>
          <p:cNvPr id="2050" name="Picture 2" descr="Image result for mcdonalds logo">
            <a:extLst>
              <a:ext uri="{FF2B5EF4-FFF2-40B4-BE49-F238E27FC236}">
                <a16:creationId xmlns:a16="http://schemas.microsoft.com/office/drawing/2014/main" id="{0677CD13-D723-4200-8809-13D7EF136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1950" y="1563492"/>
            <a:ext cx="1832611" cy="15283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355F5F-3A75-493F-B76C-671462880649}"/>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sp>
        <p:nvSpPr>
          <p:cNvPr id="3" name="Rectangle 2">
            <a:extLst>
              <a:ext uri="{FF2B5EF4-FFF2-40B4-BE49-F238E27FC236}">
                <a16:creationId xmlns:a16="http://schemas.microsoft.com/office/drawing/2014/main" id="{C1C513C9-DAE7-4326-B4F4-3B088C182A37}"/>
              </a:ext>
            </a:extLst>
          </p:cNvPr>
          <p:cNvSpPr/>
          <p:nvPr/>
        </p:nvSpPr>
        <p:spPr>
          <a:xfrm>
            <a:off x="3699802" y="1453933"/>
            <a:ext cx="6042071" cy="2831544"/>
          </a:xfrm>
          <a:prstGeom prst="rect">
            <a:avLst/>
          </a:prstGeom>
        </p:spPr>
        <p:txBody>
          <a:bodyPr wrap="square">
            <a:spAutoFit/>
          </a:bodyPr>
          <a:lstStyle/>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Microservices</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Containers and orchestration</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PaaS</a:t>
            </a:r>
          </a:p>
          <a:p>
            <a:pPr>
              <a:spcBef>
                <a:spcPts val="3600"/>
              </a:spcBef>
            </a:pPr>
            <a:r>
              <a:rPr lang="en-US" sz="2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Synchronous and event based</a:t>
            </a:r>
          </a:p>
        </p:txBody>
      </p:sp>
      <p:grpSp>
        <p:nvGrpSpPr>
          <p:cNvPr id="9" name="Group 8">
            <a:extLst>
              <a:ext uri="{FF2B5EF4-FFF2-40B4-BE49-F238E27FC236}">
                <a16:creationId xmlns:a16="http://schemas.microsoft.com/office/drawing/2014/main" id="{67AF2906-1EA6-494C-9BE7-5EBCFDB7B5B6}"/>
              </a:ext>
            </a:extLst>
          </p:cNvPr>
          <p:cNvGrpSpPr/>
          <p:nvPr/>
        </p:nvGrpSpPr>
        <p:grpSpPr>
          <a:xfrm>
            <a:off x="3041892" y="1454214"/>
            <a:ext cx="620354" cy="2818054"/>
            <a:chOff x="3041892" y="1454214"/>
            <a:chExt cx="620354" cy="2818054"/>
          </a:xfrm>
        </p:grpSpPr>
        <p:grpSp>
          <p:nvGrpSpPr>
            <p:cNvPr id="30" name="Group 29">
              <a:extLst>
                <a:ext uri="{FF2B5EF4-FFF2-40B4-BE49-F238E27FC236}">
                  <a16:creationId xmlns:a16="http://schemas.microsoft.com/office/drawing/2014/main" id="{10CF242C-FD4F-4ECD-8144-AAA575C1B6A6}"/>
                </a:ext>
              </a:extLst>
            </p:cNvPr>
            <p:cNvGrpSpPr/>
            <p:nvPr/>
          </p:nvGrpSpPr>
          <p:grpSpPr>
            <a:xfrm>
              <a:off x="3082632" y="1454214"/>
              <a:ext cx="538874" cy="379602"/>
              <a:chOff x="968646" y="2927086"/>
              <a:chExt cx="2367758" cy="1667928"/>
            </a:xfrm>
          </p:grpSpPr>
          <p:cxnSp>
            <p:nvCxnSpPr>
              <p:cNvPr id="31" name="Straight Connector 30">
                <a:extLst>
                  <a:ext uri="{FF2B5EF4-FFF2-40B4-BE49-F238E27FC236}">
                    <a16:creationId xmlns:a16="http://schemas.microsoft.com/office/drawing/2014/main" id="{32AACC57-1515-4008-92BC-ABB4BF3A46DC}"/>
                  </a:ext>
                </a:extLst>
              </p:cNvPr>
              <p:cNvCxnSpPr>
                <a:cxnSpLocks/>
              </p:cNvCxnSpPr>
              <p:nvPr/>
            </p:nvCxnSpPr>
            <p:spPr>
              <a:xfrm flipV="1">
                <a:off x="1612170" y="3149762"/>
                <a:ext cx="716280" cy="213360"/>
              </a:xfrm>
              <a:prstGeom prst="line">
                <a:avLst/>
              </a:prstGeom>
              <a:noFill/>
              <a:ln w="19050" cap="flat" cmpd="sng" algn="ctr">
                <a:solidFill>
                  <a:sysClr val="window" lastClr="FFFFFF"/>
                </a:solidFill>
                <a:prstDash val="sysDash"/>
              </a:ln>
              <a:effectLst/>
            </p:spPr>
          </p:cxnSp>
          <p:cxnSp>
            <p:nvCxnSpPr>
              <p:cNvPr id="32" name="Straight Connector 31">
                <a:extLst>
                  <a:ext uri="{FF2B5EF4-FFF2-40B4-BE49-F238E27FC236}">
                    <a16:creationId xmlns:a16="http://schemas.microsoft.com/office/drawing/2014/main" id="{D67E84A4-3C44-4801-AC45-BF4408798296}"/>
                  </a:ext>
                </a:extLst>
              </p:cNvPr>
              <p:cNvCxnSpPr>
                <a:cxnSpLocks/>
              </p:cNvCxnSpPr>
              <p:nvPr/>
            </p:nvCxnSpPr>
            <p:spPr>
              <a:xfrm flipV="1">
                <a:off x="1163638" y="3933357"/>
                <a:ext cx="1290637" cy="423863"/>
              </a:xfrm>
              <a:prstGeom prst="line">
                <a:avLst/>
              </a:prstGeom>
              <a:noFill/>
              <a:ln w="19050" cap="flat" cmpd="sng" algn="ctr">
                <a:solidFill>
                  <a:sysClr val="window" lastClr="FFFFFF"/>
                </a:solidFill>
                <a:prstDash val="sysDash"/>
              </a:ln>
              <a:effectLst/>
            </p:spPr>
          </p:cxnSp>
          <p:cxnSp>
            <p:nvCxnSpPr>
              <p:cNvPr id="33" name="Straight Connector 32">
                <a:extLst>
                  <a:ext uri="{FF2B5EF4-FFF2-40B4-BE49-F238E27FC236}">
                    <a16:creationId xmlns:a16="http://schemas.microsoft.com/office/drawing/2014/main" id="{C6323880-1847-4616-9A1F-CDD1FC7744E9}"/>
                  </a:ext>
                </a:extLst>
              </p:cNvPr>
              <p:cNvCxnSpPr>
                <a:cxnSpLocks/>
              </p:cNvCxnSpPr>
              <p:nvPr/>
            </p:nvCxnSpPr>
            <p:spPr>
              <a:xfrm>
                <a:off x="2328450" y="3172622"/>
                <a:ext cx="91440" cy="739140"/>
              </a:xfrm>
              <a:prstGeom prst="line">
                <a:avLst/>
              </a:prstGeom>
              <a:noFill/>
              <a:ln w="19050" cap="flat" cmpd="sng" algn="ctr">
                <a:solidFill>
                  <a:sysClr val="window" lastClr="FFFFFF"/>
                </a:solidFill>
                <a:prstDash val="sysDash"/>
              </a:ln>
              <a:effectLst/>
            </p:spPr>
          </p:cxnSp>
          <p:cxnSp>
            <p:nvCxnSpPr>
              <p:cNvPr id="34" name="Straight Connector 33">
                <a:extLst>
                  <a:ext uri="{FF2B5EF4-FFF2-40B4-BE49-F238E27FC236}">
                    <a16:creationId xmlns:a16="http://schemas.microsoft.com/office/drawing/2014/main" id="{6E91DB2B-D1C7-4D6F-A010-AEB32754765E}"/>
                  </a:ext>
                </a:extLst>
              </p:cNvPr>
              <p:cNvCxnSpPr>
                <a:cxnSpLocks/>
              </p:cNvCxnSpPr>
              <p:nvPr/>
            </p:nvCxnSpPr>
            <p:spPr>
              <a:xfrm>
                <a:off x="2336070" y="3149762"/>
                <a:ext cx="876300" cy="441960"/>
              </a:xfrm>
              <a:prstGeom prst="line">
                <a:avLst/>
              </a:prstGeom>
              <a:noFill/>
              <a:ln w="19050" cap="flat" cmpd="sng" algn="ctr">
                <a:solidFill>
                  <a:sysClr val="window" lastClr="FFFFFF"/>
                </a:solidFill>
                <a:prstDash val="sysDash"/>
              </a:ln>
              <a:effectLst/>
            </p:spPr>
          </p:cxnSp>
          <p:cxnSp>
            <p:nvCxnSpPr>
              <p:cNvPr id="35" name="Straight Connector 34">
                <a:extLst>
                  <a:ext uri="{FF2B5EF4-FFF2-40B4-BE49-F238E27FC236}">
                    <a16:creationId xmlns:a16="http://schemas.microsoft.com/office/drawing/2014/main" id="{2FD28BA4-5509-478C-85B1-249CB8D4B902}"/>
                  </a:ext>
                </a:extLst>
              </p:cNvPr>
              <p:cNvCxnSpPr>
                <a:cxnSpLocks/>
              </p:cNvCxnSpPr>
              <p:nvPr/>
            </p:nvCxnSpPr>
            <p:spPr>
              <a:xfrm flipV="1">
                <a:off x="2435130" y="3599342"/>
                <a:ext cx="777240" cy="312420"/>
              </a:xfrm>
              <a:prstGeom prst="line">
                <a:avLst/>
              </a:prstGeom>
              <a:noFill/>
              <a:ln w="19050" cap="flat" cmpd="sng" algn="ctr">
                <a:solidFill>
                  <a:sysClr val="window" lastClr="FFFFFF"/>
                </a:solidFill>
                <a:prstDash val="sysDash"/>
              </a:ln>
              <a:effectLst/>
            </p:spPr>
          </p:cxnSp>
          <p:cxnSp>
            <p:nvCxnSpPr>
              <p:cNvPr id="36" name="Straight Connector 35">
                <a:extLst>
                  <a:ext uri="{FF2B5EF4-FFF2-40B4-BE49-F238E27FC236}">
                    <a16:creationId xmlns:a16="http://schemas.microsoft.com/office/drawing/2014/main" id="{BE6042FC-4B75-4B41-9999-C70C79510C2E}"/>
                  </a:ext>
                </a:extLst>
              </p:cNvPr>
              <p:cNvCxnSpPr>
                <a:cxnSpLocks/>
              </p:cNvCxnSpPr>
              <p:nvPr/>
            </p:nvCxnSpPr>
            <p:spPr>
              <a:xfrm flipH="1">
                <a:off x="2668588" y="3599342"/>
                <a:ext cx="528542" cy="843603"/>
              </a:xfrm>
              <a:prstGeom prst="line">
                <a:avLst/>
              </a:prstGeom>
              <a:noFill/>
              <a:ln w="19050" cap="flat" cmpd="sng" algn="ctr">
                <a:solidFill>
                  <a:sysClr val="window" lastClr="FFFFFF"/>
                </a:solidFill>
                <a:prstDash val="sysDash"/>
              </a:ln>
              <a:effectLst/>
            </p:spPr>
          </p:cxnSp>
          <p:cxnSp>
            <p:nvCxnSpPr>
              <p:cNvPr id="37" name="Straight Connector 36">
                <a:extLst>
                  <a:ext uri="{FF2B5EF4-FFF2-40B4-BE49-F238E27FC236}">
                    <a16:creationId xmlns:a16="http://schemas.microsoft.com/office/drawing/2014/main" id="{1AD871F0-2EF8-496E-8451-F09D8A935FA8}"/>
                  </a:ext>
                </a:extLst>
              </p:cNvPr>
              <p:cNvCxnSpPr>
                <a:cxnSpLocks/>
              </p:cNvCxnSpPr>
              <p:nvPr/>
            </p:nvCxnSpPr>
            <p:spPr>
              <a:xfrm flipH="1" flipV="1">
                <a:off x="1173164" y="4376270"/>
                <a:ext cx="1523999" cy="76200"/>
              </a:xfrm>
              <a:prstGeom prst="line">
                <a:avLst/>
              </a:prstGeom>
              <a:noFill/>
              <a:ln w="19050" cap="flat" cmpd="sng" algn="ctr">
                <a:solidFill>
                  <a:sysClr val="window" lastClr="FFFFFF"/>
                </a:solidFill>
                <a:prstDash val="sysDash"/>
              </a:ln>
              <a:effectLst/>
            </p:spPr>
          </p:cxnSp>
          <p:cxnSp>
            <p:nvCxnSpPr>
              <p:cNvPr id="38" name="Straight Connector 37">
                <a:extLst>
                  <a:ext uri="{FF2B5EF4-FFF2-40B4-BE49-F238E27FC236}">
                    <a16:creationId xmlns:a16="http://schemas.microsoft.com/office/drawing/2014/main" id="{5B632F8E-583F-4950-A1B0-207F553AD938}"/>
                  </a:ext>
                </a:extLst>
              </p:cNvPr>
              <p:cNvCxnSpPr>
                <a:cxnSpLocks/>
              </p:cNvCxnSpPr>
              <p:nvPr/>
            </p:nvCxnSpPr>
            <p:spPr>
              <a:xfrm flipV="1">
                <a:off x="1116870" y="3408842"/>
                <a:ext cx="464820" cy="1051561"/>
              </a:xfrm>
              <a:prstGeom prst="line">
                <a:avLst/>
              </a:prstGeom>
              <a:noFill/>
              <a:ln w="19050" cap="flat" cmpd="sng" algn="ctr">
                <a:solidFill>
                  <a:sysClr val="window" lastClr="FFFFFF"/>
                </a:solidFill>
                <a:prstDash val="sysDash"/>
              </a:ln>
              <a:effectLst/>
            </p:spPr>
          </p:cxnSp>
          <p:sp>
            <p:nvSpPr>
              <p:cNvPr id="39" name="Oval 38">
                <a:extLst>
                  <a:ext uri="{FF2B5EF4-FFF2-40B4-BE49-F238E27FC236}">
                    <a16:creationId xmlns:a16="http://schemas.microsoft.com/office/drawing/2014/main" id="{1BE4E663-090B-43BB-A451-B346EE465D41}"/>
                  </a:ext>
                </a:extLst>
              </p:cNvPr>
              <p:cNvSpPr/>
              <p:nvPr/>
            </p:nvSpPr>
            <p:spPr>
              <a:xfrm>
                <a:off x="968646" y="4155602"/>
                <a:ext cx="422910" cy="422910"/>
              </a:xfrm>
              <a:prstGeom prst="ellipse">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8099F40A-065E-4C80-90FE-CDB4B3B80906}"/>
                  </a:ext>
                </a:extLst>
              </p:cNvPr>
              <p:cNvSpPr/>
              <p:nvPr/>
            </p:nvSpPr>
            <p:spPr>
              <a:xfrm>
                <a:off x="2108482" y="2927086"/>
                <a:ext cx="460591" cy="460591"/>
              </a:xfrm>
              <a:prstGeom prst="rect">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kern="0" dirty="0">
                  <a:solidFill>
                    <a:prstClr val="white"/>
                  </a:solidFill>
                  <a:latin typeface="Arial"/>
                </a:endParaRPr>
              </a:p>
            </p:txBody>
          </p:sp>
          <p:sp>
            <p:nvSpPr>
              <p:cNvPr id="41" name="Rectangle 40">
                <a:extLst>
                  <a:ext uri="{FF2B5EF4-FFF2-40B4-BE49-F238E27FC236}">
                    <a16:creationId xmlns:a16="http://schemas.microsoft.com/office/drawing/2014/main" id="{553F8D35-BFF5-4AF9-ADF3-20E11B3AC078}"/>
                  </a:ext>
                </a:extLst>
              </p:cNvPr>
              <p:cNvSpPr/>
              <p:nvPr/>
            </p:nvSpPr>
            <p:spPr>
              <a:xfrm>
                <a:off x="3066313" y="3455043"/>
                <a:ext cx="270091" cy="270091"/>
              </a:xfrm>
              <a:prstGeom prst="rect">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2" name="Oval 41">
                <a:extLst>
                  <a:ext uri="{FF2B5EF4-FFF2-40B4-BE49-F238E27FC236}">
                    <a16:creationId xmlns:a16="http://schemas.microsoft.com/office/drawing/2014/main" id="{C4C29C54-5EF8-4614-A941-2A5C7D30B281}"/>
                  </a:ext>
                </a:extLst>
              </p:cNvPr>
              <p:cNvSpPr/>
              <p:nvPr/>
            </p:nvSpPr>
            <p:spPr>
              <a:xfrm>
                <a:off x="1393723" y="3189558"/>
                <a:ext cx="422910" cy="422910"/>
              </a:xfrm>
              <a:prstGeom prst="ellipse">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EE75A5C8-BBE6-47C1-9E0E-920D6DB05D4C}"/>
                  </a:ext>
                </a:extLst>
              </p:cNvPr>
              <p:cNvCxnSpPr>
                <a:cxnSpLocks/>
              </p:cNvCxnSpPr>
              <p:nvPr/>
            </p:nvCxnSpPr>
            <p:spPr>
              <a:xfrm>
                <a:off x="2419890" y="3896522"/>
                <a:ext cx="286798" cy="532135"/>
              </a:xfrm>
              <a:prstGeom prst="line">
                <a:avLst/>
              </a:prstGeom>
              <a:noFill/>
              <a:ln w="19050" cap="flat" cmpd="sng" algn="ctr">
                <a:solidFill>
                  <a:sysClr val="window" lastClr="FFFFFF"/>
                </a:solidFill>
                <a:prstDash val="sysDash"/>
              </a:ln>
              <a:effectLst/>
            </p:spPr>
          </p:cxnSp>
          <p:sp>
            <p:nvSpPr>
              <p:cNvPr id="44" name="Oval 43">
                <a:extLst>
                  <a:ext uri="{FF2B5EF4-FFF2-40B4-BE49-F238E27FC236}">
                    <a16:creationId xmlns:a16="http://schemas.microsoft.com/office/drawing/2014/main" id="{D88BE72B-8800-4413-B902-24C2B8541A0B}"/>
                  </a:ext>
                </a:extLst>
              </p:cNvPr>
              <p:cNvSpPr/>
              <p:nvPr/>
            </p:nvSpPr>
            <p:spPr>
              <a:xfrm>
                <a:off x="2300997" y="3783614"/>
                <a:ext cx="268076" cy="268076"/>
              </a:xfrm>
              <a:prstGeom prst="ellipse">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C4CEC5E7-69FB-494C-B126-FE48D68A4AB8}"/>
                  </a:ext>
                </a:extLst>
              </p:cNvPr>
              <p:cNvSpPr/>
              <p:nvPr/>
            </p:nvSpPr>
            <p:spPr>
              <a:xfrm>
                <a:off x="2542664" y="4281351"/>
                <a:ext cx="313663" cy="313663"/>
              </a:xfrm>
              <a:prstGeom prst="rect">
                <a:avLst/>
              </a:prstGeom>
              <a:solidFill>
                <a:srgbClr val="192850"/>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61" name="Freeform 15">
              <a:extLst>
                <a:ext uri="{FF2B5EF4-FFF2-40B4-BE49-F238E27FC236}">
                  <a16:creationId xmlns:a16="http://schemas.microsoft.com/office/drawing/2014/main" id="{D9B64CD2-3AD8-46D7-A599-ACBE9E3A4A68}"/>
                </a:ext>
              </a:extLst>
            </p:cNvPr>
            <p:cNvSpPr>
              <a:spLocks noEditPoints="1"/>
            </p:cNvSpPr>
            <p:nvPr/>
          </p:nvSpPr>
          <p:spPr bwMode="auto">
            <a:xfrm>
              <a:off x="3087213" y="2160573"/>
              <a:ext cx="529712" cy="529710"/>
            </a:xfrm>
            <a:custGeom>
              <a:avLst/>
              <a:gdLst>
                <a:gd name="T0" fmla="*/ 922 w 2048"/>
                <a:gd name="T1" fmla="*/ 1877 h 2048"/>
                <a:gd name="T2" fmla="*/ 922 w 2048"/>
                <a:gd name="T3" fmla="*/ 1126 h 2048"/>
                <a:gd name="T4" fmla="*/ 683 w 2048"/>
                <a:gd name="T5" fmla="*/ 1161 h 2048"/>
                <a:gd name="T6" fmla="*/ 751 w 2048"/>
                <a:gd name="T7" fmla="*/ 1843 h 2048"/>
                <a:gd name="T8" fmla="*/ 512 w 2048"/>
                <a:gd name="T9" fmla="*/ 1126 h 2048"/>
                <a:gd name="T10" fmla="*/ 512 w 2048"/>
                <a:gd name="T11" fmla="*/ 1877 h 2048"/>
                <a:gd name="T12" fmla="*/ 512 w 2048"/>
                <a:gd name="T13" fmla="*/ 1126 h 2048"/>
                <a:gd name="T14" fmla="*/ 273 w 2048"/>
                <a:gd name="T15" fmla="*/ 1843 h 2048"/>
                <a:gd name="T16" fmla="*/ 341 w 2048"/>
                <a:gd name="T17" fmla="*/ 1161 h 2048"/>
                <a:gd name="T18" fmla="*/ 1707 w 2048"/>
                <a:gd name="T19" fmla="*/ 1161 h 2048"/>
                <a:gd name="T20" fmla="*/ 1775 w 2048"/>
                <a:gd name="T21" fmla="*/ 1843 h 2048"/>
                <a:gd name="T22" fmla="*/ 1536 w 2048"/>
                <a:gd name="T23" fmla="*/ 1126 h 2048"/>
                <a:gd name="T24" fmla="*/ 1536 w 2048"/>
                <a:gd name="T25" fmla="*/ 1877 h 2048"/>
                <a:gd name="T26" fmla="*/ 1536 w 2048"/>
                <a:gd name="T27" fmla="*/ 1126 h 2048"/>
                <a:gd name="T28" fmla="*/ 1297 w 2048"/>
                <a:gd name="T29" fmla="*/ 1843 h 2048"/>
                <a:gd name="T30" fmla="*/ 1365 w 2048"/>
                <a:gd name="T31" fmla="*/ 1161 h 2048"/>
                <a:gd name="T32" fmla="*/ 1092 w 2048"/>
                <a:gd name="T33" fmla="*/ 1161 h 2048"/>
                <a:gd name="T34" fmla="*/ 1161 w 2048"/>
                <a:gd name="T35" fmla="*/ 1843 h 2048"/>
                <a:gd name="T36" fmla="*/ 1980 w 2048"/>
                <a:gd name="T37" fmla="*/ 1208 h 2048"/>
                <a:gd name="T38" fmla="*/ 2048 w 2048"/>
                <a:gd name="T39" fmla="*/ 1959 h 2048"/>
                <a:gd name="T40" fmla="*/ 34 w 2048"/>
                <a:gd name="T41" fmla="*/ 2048 h 2048"/>
                <a:gd name="T42" fmla="*/ 44 w 2048"/>
                <a:gd name="T43" fmla="*/ 1853 h 2048"/>
                <a:gd name="T44" fmla="*/ 44 w 2048"/>
                <a:gd name="T45" fmla="*/ 1150 h 2048"/>
                <a:gd name="T46" fmla="*/ 34 w 2048"/>
                <a:gd name="T47" fmla="*/ 956 h 2048"/>
                <a:gd name="T48" fmla="*/ 887 w 2048"/>
                <a:gd name="T49" fmla="*/ 649 h 2048"/>
                <a:gd name="T50" fmla="*/ 1038 w 2048"/>
                <a:gd name="T51" fmla="*/ 618 h 2048"/>
                <a:gd name="T52" fmla="*/ 1059 w 2048"/>
                <a:gd name="T53" fmla="*/ 612 h 2048"/>
                <a:gd name="T54" fmla="*/ 1123 w 2048"/>
                <a:gd name="T55" fmla="*/ 672 h 2048"/>
                <a:gd name="T56" fmla="*/ 1058 w 2048"/>
                <a:gd name="T57" fmla="*/ 685 h 2048"/>
                <a:gd name="T58" fmla="*/ 1161 w 2048"/>
                <a:gd name="T59" fmla="*/ 649 h 2048"/>
                <a:gd name="T60" fmla="*/ 1024 w 2048"/>
                <a:gd name="T61" fmla="*/ 440 h 2048"/>
                <a:gd name="T62" fmla="*/ 922 w 2048"/>
                <a:gd name="T63" fmla="*/ 0 h 2048"/>
                <a:gd name="T64" fmla="*/ 1058 w 2048"/>
                <a:gd name="T65" fmla="*/ 102 h 2048"/>
                <a:gd name="T66" fmla="*/ 1195 w 2048"/>
                <a:gd name="T67" fmla="*/ 0 h 2048"/>
                <a:gd name="T68" fmla="*/ 1092 w 2048"/>
                <a:gd name="T69" fmla="*/ 440 h 2048"/>
                <a:gd name="T70" fmla="*/ 1058 w 2048"/>
                <a:gd name="T71" fmla="*/ 819 h 2048"/>
                <a:gd name="T72" fmla="*/ 1735 w 2048"/>
                <a:gd name="T73" fmla="*/ 956 h 2048"/>
                <a:gd name="T74" fmla="*/ 1287 w 2048"/>
                <a:gd name="T75" fmla="*/ 703 h 2048"/>
                <a:gd name="T76" fmla="*/ 2048 w 2048"/>
                <a:gd name="T77" fmla="*/ 990 h 2048"/>
                <a:gd name="T78" fmla="*/ 1980 w 2048"/>
                <a:gd name="T79" fmla="*/ 1208 h 2048"/>
                <a:gd name="T80" fmla="*/ 1058 w 2048"/>
                <a:gd name="T81" fmla="*/ 171 h 2048"/>
                <a:gd name="T82" fmla="*/ 1911 w 2048"/>
                <a:gd name="T83" fmla="*/ 1795 h 2048"/>
                <a:gd name="T84" fmla="*/ 1980 w 2048"/>
                <a:gd name="T85" fmla="*/ 1044 h 2048"/>
                <a:gd name="T86" fmla="*/ 68 w 2048"/>
                <a:gd name="T87" fmla="*/ 1044 h 2048"/>
                <a:gd name="T88" fmla="*/ 137 w 2048"/>
                <a:gd name="T89" fmla="*/ 1795 h 2048"/>
                <a:gd name="T90" fmla="*/ 68 w 2048"/>
                <a:gd name="T91" fmla="*/ 1980 h 2048"/>
                <a:gd name="T92" fmla="*/ 1956 w 2048"/>
                <a:gd name="T93" fmla="*/ 190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48" h="2048">
                  <a:moveTo>
                    <a:pt x="956" y="1161"/>
                  </a:moveTo>
                  <a:cubicBezTo>
                    <a:pt x="956" y="1843"/>
                    <a:pt x="956" y="1843"/>
                    <a:pt x="956" y="1843"/>
                  </a:cubicBezTo>
                  <a:cubicBezTo>
                    <a:pt x="956" y="1864"/>
                    <a:pt x="942" y="1877"/>
                    <a:pt x="922" y="1877"/>
                  </a:cubicBezTo>
                  <a:cubicBezTo>
                    <a:pt x="901" y="1877"/>
                    <a:pt x="887" y="1864"/>
                    <a:pt x="887" y="1843"/>
                  </a:cubicBezTo>
                  <a:cubicBezTo>
                    <a:pt x="887" y="1161"/>
                    <a:pt x="887" y="1161"/>
                    <a:pt x="887" y="1161"/>
                  </a:cubicBezTo>
                  <a:cubicBezTo>
                    <a:pt x="887" y="1140"/>
                    <a:pt x="901" y="1126"/>
                    <a:pt x="922" y="1126"/>
                  </a:cubicBezTo>
                  <a:cubicBezTo>
                    <a:pt x="942" y="1126"/>
                    <a:pt x="956" y="1140"/>
                    <a:pt x="956" y="1161"/>
                  </a:cubicBezTo>
                  <a:close/>
                  <a:moveTo>
                    <a:pt x="717" y="1126"/>
                  </a:moveTo>
                  <a:cubicBezTo>
                    <a:pt x="696" y="1126"/>
                    <a:pt x="683" y="1140"/>
                    <a:pt x="683" y="1161"/>
                  </a:cubicBezTo>
                  <a:cubicBezTo>
                    <a:pt x="683" y="1843"/>
                    <a:pt x="683" y="1843"/>
                    <a:pt x="683" y="1843"/>
                  </a:cubicBezTo>
                  <a:cubicBezTo>
                    <a:pt x="683" y="1864"/>
                    <a:pt x="696" y="1877"/>
                    <a:pt x="717" y="1877"/>
                  </a:cubicBezTo>
                  <a:cubicBezTo>
                    <a:pt x="737" y="1877"/>
                    <a:pt x="751" y="1864"/>
                    <a:pt x="751" y="1843"/>
                  </a:cubicBezTo>
                  <a:cubicBezTo>
                    <a:pt x="751" y="1161"/>
                    <a:pt x="751" y="1161"/>
                    <a:pt x="751" y="1161"/>
                  </a:cubicBezTo>
                  <a:cubicBezTo>
                    <a:pt x="751" y="1140"/>
                    <a:pt x="737" y="1126"/>
                    <a:pt x="717" y="1126"/>
                  </a:cubicBezTo>
                  <a:close/>
                  <a:moveTo>
                    <a:pt x="512" y="1126"/>
                  </a:moveTo>
                  <a:cubicBezTo>
                    <a:pt x="492" y="1126"/>
                    <a:pt x="478" y="1140"/>
                    <a:pt x="478" y="1161"/>
                  </a:cubicBezTo>
                  <a:cubicBezTo>
                    <a:pt x="478" y="1843"/>
                    <a:pt x="478" y="1843"/>
                    <a:pt x="478" y="1843"/>
                  </a:cubicBezTo>
                  <a:cubicBezTo>
                    <a:pt x="478" y="1864"/>
                    <a:pt x="492" y="1877"/>
                    <a:pt x="512" y="1877"/>
                  </a:cubicBezTo>
                  <a:cubicBezTo>
                    <a:pt x="532" y="1877"/>
                    <a:pt x="546" y="1864"/>
                    <a:pt x="546" y="1843"/>
                  </a:cubicBezTo>
                  <a:cubicBezTo>
                    <a:pt x="546" y="1161"/>
                    <a:pt x="546" y="1161"/>
                    <a:pt x="546" y="1161"/>
                  </a:cubicBezTo>
                  <a:cubicBezTo>
                    <a:pt x="546" y="1140"/>
                    <a:pt x="532" y="1126"/>
                    <a:pt x="512" y="1126"/>
                  </a:cubicBezTo>
                  <a:close/>
                  <a:moveTo>
                    <a:pt x="307" y="1126"/>
                  </a:moveTo>
                  <a:cubicBezTo>
                    <a:pt x="287" y="1126"/>
                    <a:pt x="273" y="1140"/>
                    <a:pt x="273" y="1161"/>
                  </a:cubicBezTo>
                  <a:cubicBezTo>
                    <a:pt x="273" y="1843"/>
                    <a:pt x="273" y="1843"/>
                    <a:pt x="273" y="1843"/>
                  </a:cubicBezTo>
                  <a:cubicBezTo>
                    <a:pt x="273" y="1864"/>
                    <a:pt x="287" y="1877"/>
                    <a:pt x="307" y="1877"/>
                  </a:cubicBezTo>
                  <a:cubicBezTo>
                    <a:pt x="328" y="1877"/>
                    <a:pt x="341" y="1864"/>
                    <a:pt x="341" y="1843"/>
                  </a:cubicBezTo>
                  <a:cubicBezTo>
                    <a:pt x="341" y="1161"/>
                    <a:pt x="341" y="1161"/>
                    <a:pt x="341" y="1161"/>
                  </a:cubicBezTo>
                  <a:cubicBezTo>
                    <a:pt x="341" y="1140"/>
                    <a:pt x="328" y="1126"/>
                    <a:pt x="307" y="1126"/>
                  </a:cubicBezTo>
                  <a:close/>
                  <a:moveTo>
                    <a:pt x="1741" y="1126"/>
                  </a:moveTo>
                  <a:cubicBezTo>
                    <a:pt x="1720" y="1126"/>
                    <a:pt x="1707" y="1140"/>
                    <a:pt x="1707" y="1161"/>
                  </a:cubicBezTo>
                  <a:cubicBezTo>
                    <a:pt x="1707" y="1843"/>
                    <a:pt x="1707" y="1843"/>
                    <a:pt x="1707" y="1843"/>
                  </a:cubicBezTo>
                  <a:cubicBezTo>
                    <a:pt x="1707" y="1864"/>
                    <a:pt x="1720" y="1877"/>
                    <a:pt x="1741" y="1877"/>
                  </a:cubicBezTo>
                  <a:cubicBezTo>
                    <a:pt x="1761" y="1877"/>
                    <a:pt x="1775" y="1864"/>
                    <a:pt x="1775" y="1843"/>
                  </a:cubicBezTo>
                  <a:cubicBezTo>
                    <a:pt x="1775" y="1161"/>
                    <a:pt x="1775" y="1161"/>
                    <a:pt x="1775" y="1161"/>
                  </a:cubicBezTo>
                  <a:cubicBezTo>
                    <a:pt x="1775" y="1140"/>
                    <a:pt x="1761" y="1126"/>
                    <a:pt x="1741" y="1126"/>
                  </a:cubicBezTo>
                  <a:close/>
                  <a:moveTo>
                    <a:pt x="1536" y="1126"/>
                  </a:moveTo>
                  <a:cubicBezTo>
                    <a:pt x="1516" y="1126"/>
                    <a:pt x="1502" y="1140"/>
                    <a:pt x="1502" y="1161"/>
                  </a:cubicBezTo>
                  <a:cubicBezTo>
                    <a:pt x="1502" y="1843"/>
                    <a:pt x="1502" y="1843"/>
                    <a:pt x="1502" y="1843"/>
                  </a:cubicBezTo>
                  <a:cubicBezTo>
                    <a:pt x="1502" y="1864"/>
                    <a:pt x="1516" y="1877"/>
                    <a:pt x="1536" y="1877"/>
                  </a:cubicBezTo>
                  <a:cubicBezTo>
                    <a:pt x="1556" y="1877"/>
                    <a:pt x="1570" y="1864"/>
                    <a:pt x="1570" y="1843"/>
                  </a:cubicBezTo>
                  <a:cubicBezTo>
                    <a:pt x="1570" y="1161"/>
                    <a:pt x="1570" y="1161"/>
                    <a:pt x="1570" y="1161"/>
                  </a:cubicBezTo>
                  <a:cubicBezTo>
                    <a:pt x="1570" y="1140"/>
                    <a:pt x="1556" y="1126"/>
                    <a:pt x="1536" y="1126"/>
                  </a:cubicBezTo>
                  <a:close/>
                  <a:moveTo>
                    <a:pt x="1331" y="1126"/>
                  </a:moveTo>
                  <a:cubicBezTo>
                    <a:pt x="1311" y="1126"/>
                    <a:pt x="1297" y="1140"/>
                    <a:pt x="1297" y="1161"/>
                  </a:cubicBezTo>
                  <a:cubicBezTo>
                    <a:pt x="1297" y="1843"/>
                    <a:pt x="1297" y="1843"/>
                    <a:pt x="1297" y="1843"/>
                  </a:cubicBezTo>
                  <a:cubicBezTo>
                    <a:pt x="1297" y="1864"/>
                    <a:pt x="1311" y="1877"/>
                    <a:pt x="1331" y="1877"/>
                  </a:cubicBezTo>
                  <a:cubicBezTo>
                    <a:pt x="1352" y="1877"/>
                    <a:pt x="1365" y="1864"/>
                    <a:pt x="1365" y="1843"/>
                  </a:cubicBezTo>
                  <a:cubicBezTo>
                    <a:pt x="1365" y="1161"/>
                    <a:pt x="1365" y="1161"/>
                    <a:pt x="1365" y="1161"/>
                  </a:cubicBezTo>
                  <a:cubicBezTo>
                    <a:pt x="1365" y="1140"/>
                    <a:pt x="1352" y="1126"/>
                    <a:pt x="1331" y="1126"/>
                  </a:cubicBezTo>
                  <a:close/>
                  <a:moveTo>
                    <a:pt x="1126" y="1126"/>
                  </a:moveTo>
                  <a:cubicBezTo>
                    <a:pt x="1106" y="1126"/>
                    <a:pt x="1092" y="1140"/>
                    <a:pt x="1092" y="1161"/>
                  </a:cubicBezTo>
                  <a:cubicBezTo>
                    <a:pt x="1092" y="1843"/>
                    <a:pt x="1092" y="1843"/>
                    <a:pt x="1092" y="1843"/>
                  </a:cubicBezTo>
                  <a:cubicBezTo>
                    <a:pt x="1092" y="1864"/>
                    <a:pt x="1106" y="1877"/>
                    <a:pt x="1126" y="1877"/>
                  </a:cubicBezTo>
                  <a:cubicBezTo>
                    <a:pt x="1147" y="1877"/>
                    <a:pt x="1161" y="1864"/>
                    <a:pt x="1161" y="1843"/>
                  </a:cubicBezTo>
                  <a:cubicBezTo>
                    <a:pt x="1161" y="1161"/>
                    <a:pt x="1161" y="1161"/>
                    <a:pt x="1161" y="1161"/>
                  </a:cubicBezTo>
                  <a:cubicBezTo>
                    <a:pt x="1161" y="1140"/>
                    <a:pt x="1147" y="1126"/>
                    <a:pt x="1126" y="1126"/>
                  </a:cubicBezTo>
                  <a:close/>
                  <a:moveTo>
                    <a:pt x="1980" y="1208"/>
                  </a:moveTo>
                  <a:cubicBezTo>
                    <a:pt x="1980" y="1795"/>
                    <a:pt x="1980" y="1795"/>
                    <a:pt x="1980" y="1795"/>
                  </a:cubicBezTo>
                  <a:cubicBezTo>
                    <a:pt x="1980" y="1816"/>
                    <a:pt x="1987" y="1836"/>
                    <a:pt x="2004" y="1853"/>
                  </a:cubicBezTo>
                  <a:cubicBezTo>
                    <a:pt x="2031" y="1881"/>
                    <a:pt x="2048" y="1918"/>
                    <a:pt x="2048" y="1959"/>
                  </a:cubicBezTo>
                  <a:cubicBezTo>
                    <a:pt x="2048" y="2014"/>
                    <a:pt x="2048" y="2014"/>
                    <a:pt x="2048" y="2014"/>
                  </a:cubicBezTo>
                  <a:cubicBezTo>
                    <a:pt x="2048" y="2034"/>
                    <a:pt x="2034" y="2048"/>
                    <a:pt x="2014" y="2048"/>
                  </a:cubicBezTo>
                  <a:cubicBezTo>
                    <a:pt x="34" y="2048"/>
                    <a:pt x="34" y="2048"/>
                    <a:pt x="34" y="2048"/>
                  </a:cubicBezTo>
                  <a:cubicBezTo>
                    <a:pt x="14" y="2048"/>
                    <a:pt x="0" y="2034"/>
                    <a:pt x="0" y="2014"/>
                  </a:cubicBezTo>
                  <a:cubicBezTo>
                    <a:pt x="0" y="1959"/>
                    <a:pt x="0" y="1959"/>
                    <a:pt x="0" y="1959"/>
                  </a:cubicBezTo>
                  <a:cubicBezTo>
                    <a:pt x="0" y="1918"/>
                    <a:pt x="17" y="1881"/>
                    <a:pt x="44" y="1853"/>
                  </a:cubicBezTo>
                  <a:cubicBezTo>
                    <a:pt x="58" y="1836"/>
                    <a:pt x="68" y="1819"/>
                    <a:pt x="68" y="1795"/>
                  </a:cubicBezTo>
                  <a:cubicBezTo>
                    <a:pt x="68" y="1208"/>
                    <a:pt x="68" y="1208"/>
                    <a:pt x="68" y="1208"/>
                  </a:cubicBezTo>
                  <a:cubicBezTo>
                    <a:pt x="68" y="1188"/>
                    <a:pt x="58" y="1164"/>
                    <a:pt x="44" y="1150"/>
                  </a:cubicBezTo>
                  <a:cubicBezTo>
                    <a:pt x="17" y="1123"/>
                    <a:pt x="0" y="1085"/>
                    <a:pt x="0" y="1044"/>
                  </a:cubicBezTo>
                  <a:cubicBezTo>
                    <a:pt x="0" y="990"/>
                    <a:pt x="0" y="990"/>
                    <a:pt x="0" y="990"/>
                  </a:cubicBezTo>
                  <a:cubicBezTo>
                    <a:pt x="0" y="969"/>
                    <a:pt x="14" y="956"/>
                    <a:pt x="34" y="956"/>
                  </a:cubicBezTo>
                  <a:cubicBezTo>
                    <a:pt x="126" y="956"/>
                    <a:pt x="126" y="956"/>
                    <a:pt x="126" y="956"/>
                  </a:cubicBezTo>
                  <a:cubicBezTo>
                    <a:pt x="889" y="673"/>
                    <a:pt x="889" y="673"/>
                    <a:pt x="889" y="673"/>
                  </a:cubicBezTo>
                  <a:cubicBezTo>
                    <a:pt x="888" y="665"/>
                    <a:pt x="887" y="657"/>
                    <a:pt x="887" y="649"/>
                  </a:cubicBezTo>
                  <a:cubicBezTo>
                    <a:pt x="887" y="628"/>
                    <a:pt x="901" y="614"/>
                    <a:pt x="922" y="614"/>
                  </a:cubicBezTo>
                  <a:cubicBezTo>
                    <a:pt x="942" y="614"/>
                    <a:pt x="956" y="628"/>
                    <a:pt x="956" y="649"/>
                  </a:cubicBezTo>
                  <a:cubicBezTo>
                    <a:pt x="1038" y="618"/>
                    <a:pt x="1038" y="618"/>
                    <a:pt x="1038" y="618"/>
                  </a:cubicBezTo>
                  <a:cubicBezTo>
                    <a:pt x="1044" y="614"/>
                    <a:pt x="1051" y="612"/>
                    <a:pt x="1058" y="612"/>
                  </a:cubicBezTo>
                  <a:cubicBezTo>
                    <a:pt x="1058" y="612"/>
                    <a:pt x="1058" y="612"/>
                    <a:pt x="1058" y="612"/>
                  </a:cubicBezTo>
                  <a:cubicBezTo>
                    <a:pt x="1058" y="612"/>
                    <a:pt x="1058" y="612"/>
                    <a:pt x="1059" y="612"/>
                  </a:cubicBezTo>
                  <a:cubicBezTo>
                    <a:pt x="1066" y="612"/>
                    <a:pt x="1073" y="615"/>
                    <a:pt x="1079" y="619"/>
                  </a:cubicBezTo>
                  <a:cubicBezTo>
                    <a:pt x="1103" y="628"/>
                    <a:pt x="1103" y="628"/>
                    <a:pt x="1103" y="628"/>
                  </a:cubicBezTo>
                  <a:cubicBezTo>
                    <a:pt x="1120" y="635"/>
                    <a:pt x="1130" y="655"/>
                    <a:pt x="1123" y="672"/>
                  </a:cubicBezTo>
                  <a:cubicBezTo>
                    <a:pt x="1120" y="689"/>
                    <a:pt x="1106" y="696"/>
                    <a:pt x="1092" y="696"/>
                  </a:cubicBezTo>
                  <a:cubicBezTo>
                    <a:pt x="1089" y="696"/>
                    <a:pt x="1085" y="696"/>
                    <a:pt x="1079" y="693"/>
                  </a:cubicBezTo>
                  <a:cubicBezTo>
                    <a:pt x="1058" y="685"/>
                    <a:pt x="1058" y="685"/>
                    <a:pt x="1058" y="685"/>
                  </a:cubicBezTo>
                  <a:cubicBezTo>
                    <a:pt x="978" y="714"/>
                    <a:pt x="978" y="714"/>
                    <a:pt x="978" y="714"/>
                  </a:cubicBezTo>
                  <a:cubicBezTo>
                    <a:pt x="997" y="737"/>
                    <a:pt x="1025" y="751"/>
                    <a:pt x="1058" y="751"/>
                  </a:cubicBezTo>
                  <a:cubicBezTo>
                    <a:pt x="1116" y="751"/>
                    <a:pt x="1161" y="707"/>
                    <a:pt x="1161" y="649"/>
                  </a:cubicBezTo>
                  <a:cubicBezTo>
                    <a:pt x="1161" y="591"/>
                    <a:pt x="1116" y="546"/>
                    <a:pt x="1058" y="546"/>
                  </a:cubicBezTo>
                  <a:cubicBezTo>
                    <a:pt x="1038" y="546"/>
                    <a:pt x="1024" y="532"/>
                    <a:pt x="1024" y="512"/>
                  </a:cubicBezTo>
                  <a:cubicBezTo>
                    <a:pt x="1024" y="440"/>
                    <a:pt x="1024" y="440"/>
                    <a:pt x="1024" y="440"/>
                  </a:cubicBezTo>
                  <a:cubicBezTo>
                    <a:pt x="945" y="425"/>
                    <a:pt x="887" y="357"/>
                    <a:pt x="887" y="273"/>
                  </a:cubicBezTo>
                  <a:cubicBezTo>
                    <a:pt x="887" y="34"/>
                    <a:pt x="887" y="34"/>
                    <a:pt x="887" y="34"/>
                  </a:cubicBezTo>
                  <a:cubicBezTo>
                    <a:pt x="887" y="14"/>
                    <a:pt x="901" y="0"/>
                    <a:pt x="922" y="0"/>
                  </a:cubicBezTo>
                  <a:cubicBezTo>
                    <a:pt x="942" y="0"/>
                    <a:pt x="956" y="14"/>
                    <a:pt x="956" y="34"/>
                  </a:cubicBezTo>
                  <a:cubicBezTo>
                    <a:pt x="956" y="136"/>
                    <a:pt x="956" y="136"/>
                    <a:pt x="956" y="136"/>
                  </a:cubicBezTo>
                  <a:cubicBezTo>
                    <a:pt x="984" y="115"/>
                    <a:pt x="1019" y="102"/>
                    <a:pt x="1058" y="102"/>
                  </a:cubicBezTo>
                  <a:cubicBezTo>
                    <a:pt x="1097" y="102"/>
                    <a:pt x="1132" y="115"/>
                    <a:pt x="1161" y="136"/>
                  </a:cubicBezTo>
                  <a:cubicBezTo>
                    <a:pt x="1161" y="34"/>
                    <a:pt x="1161" y="34"/>
                    <a:pt x="1161" y="34"/>
                  </a:cubicBezTo>
                  <a:cubicBezTo>
                    <a:pt x="1161" y="14"/>
                    <a:pt x="1174" y="0"/>
                    <a:pt x="1195" y="0"/>
                  </a:cubicBezTo>
                  <a:cubicBezTo>
                    <a:pt x="1215" y="0"/>
                    <a:pt x="1229" y="14"/>
                    <a:pt x="1229" y="34"/>
                  </a:cubicBezTo>
                  <a:cubicBezTo>
                    <a:pt x="1229" y="273"/>
                    <a:pt x="1229" y="273"/>
                    <a:pt x="1229" y="273"/>
                  </a:cubicBezTo>
                  <a:cubicBezTo>
                    <a:pt x="1229" y="357"/>
                    <a:pt x="1171" y="425"/>
                    <a:pt x="1092" y="440"/>
                  </a:cubicBezTo>
                  <a:cubicBezTo>
                    <a:pt x="1092" y="481"/>
                    <a:pt x="1092" y="481"/>
                    <a:pt x="1092" y="481"/>
                  </a:cubicBezTo>
                  <a:cubicBezTo>
                    <a:pt x="1171" y="498"/>
                    <a:pt x="1229" y="567"/>
                    <a:pt x="1229" y="649"/>
                  </a:cubicBezTo>
                  <a:cubicBezTo>
                    <a:pt x="1229" y="744"/>
                    <a:pt x="1154" y="819"/>
                    <a:pt x="1058" y="819"/>
                  </a:cubicBezTo>
                  <a:cubicBezTo>
                    <a:pt x="996" y="819"/>
                    <a:pt x="942" y="787"/>
                    <a:pt x="912" y="738"/>
                  </a:cubicBezTo>
                  <a:cubicBezTo>
                    <a:pt x="325" y="956"/>
                    <a:pt x="325" y="956"/>
                    <a:pt x="325" y="956"/>
                  </a:cubicBezTo>
                  <a:cubicBezTo>
                    <a:pt x="1735" y="956"/>
                    <a:pt x="1735" y="956"/>
                    <a:pt x="1735" y="956"/>
                  </a:cubicBezTo>
                  <a:cubicBezTo>
                    <a:pt x="1263" y="768"/>
                    <a:pt x="1263" y="768"/>
                    <a:pt x="1263" y="768"/>
                  </a:cubicBezTo>
                  <a:cubicBezTo>
                    <a:pt x="1246" y="761"/>
                    <a:pt x="1236" y="741"/>
                    <a:pt x="1242" y="724"/>
                  </a:cubicBezTo>
                  <a:cubicBezTo>
                    <a:pt x="1249" y="707"/>
                    <a:pt x="1270" y="696"/>
                    <a:pt x="1287" y="703"/>
                  </a:cubicBezTo>
                  <a:cubicBezTo>
                    <a:pt x="1922" y="956"/>
                    <a:pt x="1922" y="956"/>
                    <a:pt x="1922" y="956"/>
                  </a:cubicBezTo>
                  <a:cubicBezTo>
                    <a:pt x="2014" y="956"/>
                    <a:pt x="2014" y="956"/>
                    <a:pt x="2014" y="956"/>
                  </a:cubicBezTo>
                  <a:cubicBezTo>
                    <a:pt x="2034" y="956"/>
                    <a:pt x="2048" y="969"/>
                    <a:pt x="2048" y="990"/>
                  </a:cubicBezTo>
                  <a:cubicBezTo>
                    <a:pt x="2048" y="1044"/>
                    <a:pt x="2048" y="1044"/>
                    <a:pt x="2048" y="1044"/>
                  </a:cubicBezTo>
                  <a:cubicBezTo>
                    <a:pt x="2048" y="1085"/>
                    <a:pt x="2031" y="1123"/>
                    <a:pt x="2004" y="1150"/>
                  </a:cubicBezTo>
                  <a:cubicBezTo>
                    <a:pt x="1990" y="1167"/>
                    <a:pt x="1980" y="1184"/>
                    <a:pt x="1980" y="1208"/>
                  </a:cubicBezTo>
                  <a:close/>
                  <a:moveTo>
                    <a:pt x="1058" y="375"/>
                  </a:moveTo>
                  <a:cubicBezTo>
                    <a:pt x="1116" y="375"/>
                    <a:pt x="1161" y="331"/>
                    <a:pt x="1161" y="273"/>
                  </a:cubicBezTo>
                  <a:cubicBezTo>
                    <a:pt x="1161" y="215"/>
                    <a:pt x="1116" y="171"/>
                    <a:pt x="1058" y="171"/>
                  </a:cubicBezTo>
                  <a:cubicBezTo>
                    <a:pt x="1000" y="171"/>
                    <a:pt x="956" y="215"/>
                    <a:pt x="956" y="273"/>
                  </a:cubicBezTo>
                  <a:cubicBezTo>
                    <a:pt x="956" y="331"/>
                    <a:pt x="1000" y="375"/>
                    <a:pt x="1058" y="375"/>
                  </a:cubicBezTo>
                  <a:close/>
                  <a:moveTo>
                    <a:pt x="1911" y="1795"/>
                  </a:moveTo>
                  <a:cubicBezTo>
                    <a:pt x="1911" y="1208"/>
                    <a:pt x="1911" y="1208"/>
                    <a:pt x="1911" y="1208"/>
                  </a:cubicBezTo>
                  <a:cubicBezTo>
                    <a:pt x="1911" y="1167"/>
                    <a:pt x="1929" y="1130"/>
                    <a:pt x="1956" y="1103"/>
                  </a:cubicBezTo>
                  <a:cubicBezTo>
                    <a:pt x="1969" y="1085"/>
                    <a:pt x="1980" y="1065"/>
                    <a:pt x="1980" y="1044"/>
                  </a:cubicBezTo>
                  <a:cubicBezTo>
                    <a:pt x="1980" y="1024"/>
                    <a:pt x="1980" y="1024"/>
                    <a:pt x="1980" y="1024"/>
                  </a:cubicBezTo>
                  <a:cubicBezTo>
                    <a:pt x="68" y="1024"/>
                    <a:pt x="68" y="1024"/>
                    <a:pt x="68" y="1024"/>
                  </a:cubicBezTo>
                  <a:cubicBezTo>
                    <a:pt x="68" y="1044"/>
                    <a:pt x="68" y="1044"/>
                    <a:pt x="68" y="1044"/>
                  </a:cubicBezTo>
                  <a:cubicBezTo>
                    <a:pt x="68" y="1065"/>
                    <a:pt x="79" y="1085"/>
                    <a:pt x="92" y="1103"/>
                  </a:cubicBezTo>
                  <a:cubicBezTo>
                    <a:pt x="119" y="1130"/>
                    <a:pt x="137" y="1171"/>
                    <a:pt x="137" y="1208"/>
                  </a:cubicBezTo>
                  <a:cubicBezTo>
                    <a:pt x="137" y="1795"/>
                    <a:pt x="137" y="1795"/>
                    <a:pt x="137" y="1795"/>
                  </a:cubicBezTo>
                  <a:cubicBezTo>
                    <a:pt x="137" y="1836"/>
                    <a:pt x="119" y="1874"/>
                    <a:pt x="92" y="1901"/>
                  </a:cubicBezTo>
                  <a:cubicBezTo>
                    <a:pt x="79" y="1918"/>
                    <a:pt x="68" y="1935"/>
                    <a:pt x="68" y="1959"/>
                  </a:cubicBezTo>
                  <a:cubicBezTo>
                    <a:pt x="68" y="1980"/>
                    <a:pt x="68" y="1980"/>
                    <a:pt x="68" y="1980"/>
                  </a:cubicBezTo>
                  <a:cubicBezTo>
                    <a:pt x="1980" y="1980"/>
                    <a:pt x="1980" y="1980"/>
                    <a:pt x="1980" y="1980"/>
                  </a:cubicBezTo>
                  <a:cubicBezTo>
                    <a:pt x="1980" y="1959"/>
                    <a:pt x="1980" y="1959"/>
                    <a:pt x="1980" y="1959"/>
                  </a:cubicBezTo>
                  <a:cubicBezTo>
                    <a:pt x="1980" y="1939"/>
                    <a:pt x="1973" y="1918"/>
                    <a:pt x="1956" y="1901"/>
                  </a:cubicBezTo>
                  <a:cubicBezTo>
                    <a:pt x="1929" y="1874"/>
                    <a:pt x="1911" y="1836"/>
                    <a:pt x="1911" y="17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2" name="Group 61">
              <a:extLst>
                <a:ext uri="{FF2B5EF4-FFF2-40B4-BE49-F238E27FC236}">
                  <a16:creationId xmlns:a16="http://schemas.microsoft.com/office/drawing/2014/main" id="{E7493B46-BF50-4F31-BF7E-18103230C313}"/>
                </a:ext>
              </a:extLst>
            </p:cNvPr>
            <p:cNvGrpSpPr/>
            <p:nvPr/>
          </p:nvGrpSpPr>
          <p:grpSpPr>
            <a:xfrm>
              <a:off x="3115880" y="3796476"/>
              <a:ext cx="472378" cy="475792"/>
              <a:chOff x="6068535" y="1518006"/>
              <a:chExt cx="902549" cy="909070"/>
            </a:xfrm>
          </p:grpSpPr>
          <p:sp>
            <p:nvSpPr>
              <p:cNvPr id="63" name="Oval 62">
                <a:extLst>
                  <a:ext uri="{FF2B5EF4-FFF2-40B4-BE49-F238E27FC236}">
                    <a16:creationId xmlns:a16="http://schemas.microsoft.com/office/drawing/2014/main" id="{8E8AB431-D048-4A0A-B341-5A540BAFE86F}"/>
                  </a:ext>
                </a:extLst>
              </p:cNvPr>
              <p:cNvSpPr/>
              <p:nvPr/>
            </p:nvSpPr>
            <p:spPr>
              <a:xfrm>
                <a:off x="6326414" y="1782406"/>
                <a:ext cx="386791" cy="386791"/>
              </a:xfrm>
              <a:prstGeom prst="ellipse">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4" name="Oval 63">
                <a:extLst>
                  <a:ext uri="{FF2B5EF4-FFF2-40B4-BE49-F238E27FC236}">
                    <a16:creationId xmlns:a16="http://schemas.microsoft.com/office/drawing/2014/main" id="{896865F5-43E3-4D74-84BD-2D13F5571F96}"/>
                  </a:ext>
                </a:extLst>
              </p:cNvPr>
              <p:cNvSpPr/>
              <p:nvPr/>
            </p:nvSpPr>
            <p:spPr>
              <a:xfrm>
                <a:off x="6196553" y="1652545"/>
                <a:ext cx="646512" cy="646512"/>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Oval 64">
                <a:extLst>
                  <a:ext uri="{FF2B5EF4-FFF2-40B4-BE49-F238E27FC236}">
                    <a16:creationId xmlns:a16="http://schemas.microsoft.com/office/drawing/2014/main" id="{3987D431-7E7D-43DF-90CF-D7C561BDB53F}"/>
                  </a:ext>
                </a:extLst>
              </p:cNvPr>
              <p:cNvSpPr/>
              <p:nvPr/>
            </p:nvSpPr>
            <p:spPr>
              <a:xfrm>
                <a:off x="6068535" y="1524527"/>
                <a:ext cx="902549" cy="902549"/>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6" name="Oval 65">
                <a:extLst>
                  <a:ext uri="{FF2B5EF4-FFF2-40B4-BE49-F238E27FC236}">
                    <a16:creationId xmlns:a16="http://schemas.microsoft.com/office/drawing/2014/main" id="{53B29713-3A10-410C-BE11-24F3D111520F}"/>
                  </a:ext>
                </a:extLst>
              </p:cNvPr>
              <p:cNvSpPr/>
              <p:nvPr/>
            </p:nvSpPr>
            <p:spPr>
              <a:xfrm>
                <a:off x="6224833" y="1518006"/>
                <a:ext cx="130888" cy="130888"/>
              </a:xfrm>
              <a:prstGeom prst="ellipse">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Oval 66">
                <a:extLst>
                  <a:ext uri="{FF2B5EF4-FFF2-40B4-BE49-F238E27FC236}">
                    <a16:creationId xmlns:a16="http://schemas.microsoft.com/office/drawing/2014/main" id="{8E0C6EDD-E2CC-48A7-A4A2-E82886BD563E}"/>
                  </a:ext>
                </a:extLst>
              </p:cNvPr>
              <p:cNvSpPr/>
              <p:nvPr/>
            </p:nvSpPr>
            <p:spPr>
              <a:xfrm>
                <a:off x="6746742" y="2042190"/>
                <a:ext cx="130888" cy="130888"/>
              </a:xfrm>
              <a:prstGeom prst="ellipse">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Oval 67">
                <a:extLst>
                  <a:ext uri="{FF2B5EF4-FFF2-40B4-BE49-F238E27FC236}">
                    <a16:creationId xmlns:a16="http://schemas.microsoft.com/office/drawing/2014/main" id="{B98A0448-AFB2-4537-86A4-A3C328D5B690}"/>
                  </a:ext>
                </a:extLst>
              </p:cNvPr>
              <p:cNvSpPr/>
              <p:nvPr/>
            </p:nvSpPr>
            <p:spPr>
              <a:xfrm>
                <a:off x="6271204" y="1945537"/>
                <a:ext cx="130888" cy="130888"/>
              </a:xfrm>
              <a:prstGeom prst="ellipse">
                <a:avLst/>
              </a:prstGeom>
              <a:solidFill>
                <a:srgbClr val="00000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7" name="Group 6">
              <a:extLst>
                <a:ext uri="{FF2B5EF4-FFF2-40B4-BE49-F238E27FC236}">
                  <a16:creationId xmlns:a16="http://schemas.microsoft.com/office/drawing/2014/main" id="{BC59DE4A-5D68-462D-934F-EC8707FF6E27}"/>
                </a:ext>
              </a:extLst>
            </p:cNvPr>
            <p:cNvGrpSpPr/>
            <p:nvPr/>
          </p:nvGrpSpPr>
          <p:grpSpPr>
            <a:xfrm>
              <a:off x="3041892" y="3017040"/>
              <a:ext cx="620354" cy="452680"/>
              <a:chOff x="2977861" y="3035619"/>
              <a:chExt cx="731520" cy="533799"/>
            </a:xfrm>
          </p:grpSpPr>
          <p:sp>
            <p:nvSpPr>
              <p:cNvPr id="72" name="Diamond 71">
                <a:extLst>
                  <a:ext uri="{FF2B5EF4-FFF2-40B4-BE49-F238E27FC236}">
                    <a16:creationId xmlns:a16="http://schemas.microsoft.com/office/drawing/2014/main" id="{C3D8F007-038A-42D3-AAB2-5A74B70CC5A4}"/>
                  </a:ext>
                </a:extLst>
              </p:cNvPr>
              <p:cNvSpPr/>
              <p:nvPr/>
            </p:nvSpPr>
            <p:spPr>
              <a:xfrm>
                <a:off x="2977861" y="3263047"/>
                <a:ext cx="731520" cy="306371"/>
              </a:xfrm>
              <a:prstGeom prst="diamond">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Diamond 70">
                <a:extLst>
                  <a:ext uri="{FF2B5EF4-FFF2-40B4-BE49-F238E27FC236}">
                    <a16:creationId xmlns:a16="http://schemas.microsoft.com/office/drawing/2014/main" id="{87F5BCE9-D79E-4E8A-86C4-F9FDD64C65C4}"/>
                  </a:ext>
                </a:extLst>
              </p:cNvPr>
              <p:cNvSpPr/>
              <p:nvPr/>
            </p:nvSpPr>
            <p:spPr>
              <a:xfrm>
                <a:off x="2977861" y="3149333"/>
                <a:ext cx="731520" cy="306371"/>
              </a:xfrm>
              <a:prstGeom prst="diamond">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Diamond 5">
                <a:extLst>
                  <a:ext uri="{FF2B5EF4-FFF2-40B4-BE49-F238E27FC236}">
                    <a16:creationId xmlns:a16="http://schemas.microsoft.com/office/drawing/2014/main" id="{09D87B0E-604E-4151-ACD5-7C8628A73F33}"/>
                  </a:ext>
                </a:extLst>
              </p:cNvPr>
              <p:cNvSpPr/>
              <p:nvPr/>
            </p:nvSpPr>
            <p:spPr>
              <a:xfrm>
                <a:off x="2977861" y="3035619"/>
                <a:ext cx="731520" cy="306371"/>
              </a:xfrm>
              <a:prstGeom prst="diamond">
                <a:avLst/>
              </a:prstGeom>
              <a:solidFill>
                <a:srgbClr val="192850"/>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Tree>
    <p:extLst>
      <p:ext uri="{BB962C8B-B14F-4D97-AF65-F5344CB8AC3E}">
        <p14:creationId xmlns:p14="http://schemas.microsoft.com/office/powerpoint/2010/main" val="277050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22222E-6 2.22222E-6 L -2.22222E-6 0.0858 " pathEditMode="relative" rAng="0" ptsTypes="AA">
                                      <p:cBhvr>
                                        <p:cTn id="9" dur="500" spd="-100000" fill="hold"/>
                                        <p:tgtEl>
                                          <p:spTgt spid="2"/>
                                        </p:tgtEl>
                                        <p:attrNameLst>
                                          <p:attrName>ppt_x</p:attrName>
                                          <p:attrName>ppt_y</p:attrName>
                                        </p:attrNameLst>
                                      </p:cBhvr>
                                      <p:rCtr x="0" y="4290"/>
                                    </p:animMotion>
                                  </p:childTnLst>
                                </p:cTn>
                              </p:par>
                              <p:par>
                                <p:cTn id="10" presetID="10" presetClass="entr" presetSubtype="0" fill="hold" grpId="0" nodeType="withEffect">
                                  <p:stCondLst>
                                    <p:cond delay="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200"/>
                                  </p:stCondLst>
                                  <p:childTnLst>
                                    <p:animMotion origin="layout" path="M 5.55556E-7 -4.69136E-6 L 5.55556E-7 0.08581 " pathEditMode="relative" rAng="0" ptsTypes="AA">
                                      <p:cBhvr>
                                        <p:cTn id="14" dur="500" spd="-100000" fill="hold"/>
                                        <p:tgtEl>
                                          <p:spTgt spid="3"/>
                                        </p:tgtEl>
                                        <p:attrNameLst>
                                          <p:attrName>ppt_x</p:attrName>
                                          <p:attrName>ppt_y</p:attrName>
                                        </p:attrNameLst>
                                      </p:cBhvr>
                                      <p:rCtr x="0" y="4290"/>
                                    </p:animMotion>
                                  </p:childTnLst>
                                </p:cTn>
                              </p:par>
                              <p:par>
                                <p:cTn id="15" presetID="10" presetClass="entr" presetSubtype="0" fill="hold" nodeType="with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200"/>
                                  </p:stCondLst>
                                  <p:childTnLst>
                                    <p:animMotion origin="layout" path="M 5.55556E-7 -4.69136E-6 L 5.55556E-7 0.08581 " pathEditMode="relative" rAng="0" ptsTypes="AA">
                                      <p:cBhvr>
                                        <p:cTn id="19" dur="500" spd="-100000" fill="hold"/>
                                        <p:tgtEl>
                                          <p:spTgt spid="9"/>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id="{4F62BD15-30BB-4FE9-97A5-E1444E7FC0B9}"/>
              </a:ext>
            </a:extLst>
          </p:cNvPr>
          <p:cNvSpPr/>
          <p:nvPr/>
        </p:nvSpPr>
        <p:spPr>
          <a:xfrm rot="16200000">
            <a:off x="5704452" y="542547"/>
            <a:ext cx="1125413" cy="3938957"/>
          </a:xfrm>
          <a:prstGeom prst="roundRect">
            <a:avLst>
              <a:gd name="adj" fmla="val 790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Rounded Corners 45">
            <a:extLst>
              <a:ext uri="{FF2B5EF4-FFF2-40B4-BE49-F238E27FC236}">
                <a16:creationId xmlns:a16="http://schemas.microsoft.com/office/drawing/2014/main" id="{82B02D60-A181-4771-BEB8-0DE8EEB7E89B}"/>
              </a:ext>
            </a:extLst>
          </p:cNvPr>
          <p:cNvSpPr/>
          <p:nvPr/>
        </p:nvSpPr>
        <p:spPr>
          <a:xfrm>
            <a:off x="4003441" y="590749"/>
            <a:ext cx="4529764" cy="3139694"/>
          </a:xfrm>
          <a:prstGeom prst="roundRect">
            <a:avLst>
              <a:gd name="adj" fmla="val 5412"/>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Image result for mcdonalds logo">
            <a:extLst>
              <a:ext uri="{FF2B5EF4-FFF2-40B4-BE49-F238E27FC236}">
                <a16:creationId xmlns:a16="http://schemas.microsoft.com/office/drawing/2014/main" id="{0677CD13-D723-4200-8809-13D7EF136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1950" y="1563492"/>
            <a:ext cx="1832611" cy="15283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355F5F-3A75-493F-B76C-671462880649}"/>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sp>
        <p:nvSpPr>
          <p:cNvPr id="47" name="Rectangle: Rounded Corners 46">
            <a:extLst>
              <a:ext uri="{FF2B5EF4-FFF2-40B4-BE49-F238E27FC236}">
                <a16:creationId xmlns:a16="http://schemas.microsoft.com/office/drawing/2014/main" id="{7C75508B-9935-4E90-BC48-9D8A6F3D8CDD}"/>
              </a:ext>
            </a:extLst>
          </p:cNvPr>
          <p:cNvSpPr/>
          <p:nvPr/>
        </p:nvSpPr>
        <p:spPr>
          <a:xfrm>
            <a:off x="5417221" y="3868615"/>
            <a:ext cx="1718604" cy="675250"/>
          </a:xfrm>
          <a:prstGeom prst="roundRect">
            <a:avLst>
              <a:gd name="adj" fmla="val 17733"/>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312F344D-9A03-481B-9E38-74EF48C65A05}"/>
              </a:ext>
            </a:extLst>
          </p:cNvPr>
          <p:cNvSpPr/>
          <p:nvPr/>
        </p:nvSpPr>
        <p:spPr>
          <a:xfrm rot="16200000">
            <a:off x="2740087" y="2484119"/>
            <a:ext cx="1167618" cy="1024598"/>
          </a:xfrm>
          <a:prstGeom prst="roundRect">
            <a:avLst>
              <a:gd name="adj" fmla="val 12931"/>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8F298CE2-68EE-4875-BD99-123A1485FD5B}"/>
              </a:ext>
            </a:extLst>
          </p:cNvPr>
          <p:cNvSpPr/>
          <p:nvPr/>
        </p:nvSpPr>
        <p:spPr>
          <a:xfrm rot="16200000">
            <a:off x="2473754" y="921306"/>
            <a:ext cx="1690721" cy="1024598"/>
          </a:xfrm>
          <a:prstGeom prst="roundRect">
            <a:avLst>
              <a:gd name="adj" fmla="val 15566"/>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0" name="Straight Arrow Connector 49">
            <a:extLst>
              <a:ext uri="{FF2B5EF4-FFF2-40B4-BE49-F238E27FC236}">
                <a16:creationId xmlns:a16="http://schemas.microsoft.com/office/drawing/2014/main" id="{996DFCEA-82CF-4E20-B2B7-4624F884B061}"/>
              </a:ext>
            </a:extLst>
          </p:cNvPr>
          <p:cNvCxnSpPr>
            <a:cxnSpLocks/>
          </p:cNvCxnSpPr>
          <p:nvPr/>
        </p:nvCxnSpPr>
        <p:spPr>
          <a:xfrm>
            <a:off x="3327009" y="4226832"/>
            <a:ext cx="2055043" cy="1"/>
          </a:xfrm>
          <a:prstGeom prst="straightConnector1">
            <a:avLst/>
          </a:prstGeom>
          <a:ln w="12700">
            <a:solidFill>
              <a:srgbClr val="FF9600"/>
            </a:solidFill>
            <a:tailEnd type="arrow" w="lg" len="med"/>
          </a:ln>
        </p:spPr>
        <p:style>
          <a:lnRef idx="2">
            <a:schemeClr val="accent1"/>
          </a:lnRef>
          <a:fillRef idx="0">
            <a:schemeClr val="accent1"/>
          </a:fillRef>
          <a:effectRef idx="1">
            <a:schemeClr val="accent1"/>
          </a:effectRef>
          <a:fontRef idx="minor">
            <a:schemeClr val="tx1"/>
          </a:fontRef>
        </p:style>
      </p:cxnSp>
      <p:pic>
        <p:nvPicPr>
          <p:cNvPr id="51" name="Picture 50">
            <a:extLst>
              <a:ext uri="{FF2B5EF4-FFF2-40B4-BE49-F238E27FC236}">
                <a16:creationId xmlns:a16="http://schemas.microsoft.com/office/drawing/2014/main" id="{D5CA3AB0-66C0-407E-8A93-C3B011DB1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2969" y="838354"/>
            <a:ext cx="333002" cy="399602"/>
          </a:xfrm>
          <a:prstGeom prst="rect">
            <a:avLst/>
          </a:prstGeom>
          <a:solidFill>
            <a:srgbClr val="192850"/>
          </a:solidFill>
        </p:spPr>
      </p:pic>
      <p:sp>
        <p:nvSpPr>
          <p:cNvPr id="52" name="Rectangle: Rounded Corners 51">
            <a:extLst>
              <a:ext uri="{FF2B5EF4-FFF2-40B4-BE49-F238E27FC236}">
                <a16:creationId xmlns:a16="http://schemas.microsoft.com/office/drawing/2014/main" id="{DF797FBB-9653-4CA4-9330-2533BBF12D78}"/>
              </a:ext>
            </a:extLst>
          </p:cNvPr>
          <p:cNvSpPr/>
          <p:nvPr/>
        </p:nvSpPr>
        <p:spPr>
          <a:xfrm rot="16200000">
            <a:off x="4434686" y="446804"/>
            <a:ext cx="949568" cy="1490864"/>
          </a:xfrm>
          <a:prstGeom prst="roundRect">
            <a:avLst>
              <a:gd name="adj" fmla="val 12931"/>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591AEE7D-45D6-4235-B6D2-7C0F975110C3}"/>
              </a:ext>
            </a:extLst>
          </p:cNvPr>
          <p:cNvSpPr/>
          <p:nvPr/>
        </p:nvSpPr>
        <p:spPr>
          <a:xfrm rot="16200000">
            <a:off x="6611816" y="-91440"/>
            <a:ext cx="949570" cy="2567354"/>
          </a:xfrm>
          <a:prstGeom prst="roundRect">
            <a:avLst>
              <a:gd name="adj" fmla="val 10521"/>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5" name="Picture 54">
            <a:extLst>
              <a:ext uri="{FF2B5EF4-FFF2-40B4-BE49-F238E27FC236}">
                <a16:creationId xmlns:a16="http://schemas.microsoft.com/office/drawing/2014/main" id="{F8D34966-C9E9-4E72-A4B9-7AAC7DC3E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9095" y="868926"/>
            <a:ext cx="302436" cy="349692"/>
          </a:xfrm>
          <a:prstGeom prst="rect">
            <a:avLst/>
          </a:prstGeom>
        </p:spPr>
      </p:pic>
      <p:sp>
        <p:nvSpPr>
          <p:cNvPr id="56" name="TextBox 55">
            <a:extLst>
              <a:ext uri="{FF2B5EF4-FFF2-40B4-BE49-F238E27FC236}">
                <a16:creationId xmlns:a16="http://schemas.microsoft.com/office/drawing/2014/main" id="{FB3E3328-B66F-4EE2-9706-A85207EE2666}"/>
              </a:ext>
            </a:extLst>
          </p:cNvPr>
          <p:cNvSpPr txBox="1"/>
          <p:nvPr/>
        </p:nvSpPr>
        <p:spPr>
          <a:xfrm>
            <a:off x="6060810" y="1272163"/>
            <a:ext cx="579005" cy="33855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RDS</a:t>
            </a:r>
          </a:p>
        </p:txBody>
      </p:sp>
      <p:pic>
        <p:nvPicPr>
          <p:cNvPr id="57" name="Picture 56">
            <a:extLst>
              <a:ext uri="{FF2B5EF4-FFF2-40B4-BE49-F238E27FC236}">
                <a16:creationId xmlns:a16="http://schemas.microsoft.com/office/drawing/2014/main" id="{EC38DD1C-2CC9-482D-9DCA-58D653F91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9774" y="846468"/>
            <a:ext cx="342972" cy="404820"/>
          </a:xfrm>
          <a:prstGeom prst="rect">
            <a:avLst/>
          </a:prstGeom>
        </p:spPr>
      </p:pic>
      <p:sp>
        <p:nvSpPr>
          <p:cNvPr id="58" name="TextBox 57">
            <a:extLst>
              <a:ext uri="{FF2B5EF4-FFF2-40B4-BE49-F238E27FC236}">
                <a16:creationId xmlns:a16="http://schemas.microsoft.com/office/drawing/2014/main" id="{008879D5-A372-4299-AFCD-AA92C710C3AB}"/>
              </a:ext>
            </a:extLst>
          </p:cNvPr>
          <p:cNvSpPr txBox="1"/>
          <p:nvPr/>
        </p:nvSpPr>
        <p:spPr>
          <a:xfrm>
            <a:off x="6698172" y="1272163"/>
            <a:ext cx="734496" cy="338554"/>
          </a:xfrm>
          <a:prstGeom prst="rect">
            <a:avLst/>
          </a:prstGeom>
          <a:noFill/>
        </p:spPr>
        <p:txBody>
          <a:bodyPr wrap="none" rtlCol="0">
            <a:spAutoFit/>
          </a:bodyPr>
          <a:lstStyle/>
          <a:p>
            <a:pPr algn="ctr"/>
            <a:r>
              <a:rPr lang="en-US" sz="800" b="1"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ElastiCache</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r>
              <a:rPr lang="en-US" sz="800" b="1"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Redis</a:t>
            </a: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p>
        </p:txBody>
      </p:sp>
      <p:pic>
        <p:nvPicPr>
          <p:cNvPr id="59" name="Picture 58">
            <a:extLst>
              <a:ext uri="{FF2B5EF4-FFF2-40B4-BE49-F238E27FC236}">
                <a16:creationId xmlns:a16="http://schemas.microsoft.com/office/drawing/2014/main" id="{B5AA87F5-C7FA-4F8E-9608-185C6325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7713" y="899148"/>
            <a:ext cx="327998" cy="340146"/>
          </a:xfrm>
          <a:prstGeom prst="rect">
            <a:avLst/>
          </a:prstGeom>
        </p:spPr>
      </p:pic>
      <p:sp>
        <p:nvSpPr>
          <p:cNvPr id="60" name="TextBox 59">
            <a:extLst>
              <a:ext uri="{FF2B5EF4-FFF2-40B4-BE49-F238E27FC236}">
                <a16:creationId xmlns:a16="http://schemas.microsoft.com/office/drawing/2014/main" id="{BCCBCD3A-62E6-4947-A73E-1981F0BC9802}"/>
              </a:ext>
            </a:extLst>
          </p:cNvPr>
          <p:cNvSpPr txBox="1"/>
          <p:nvPr/>
        </p:nvSpPr>
        <p:spPr>
          <a:xfrm>
            <a:off x="7498059" y="1272163"/>
            <a:ext cx="579005" cy="338554"/>
          </a:xfrm>
          <a:prstGeom prst="rect">
            <a:avLst/>
          </a:prstGeom>
          <a:noFill/>
        </p:spPr>
        <p:txBody>
          <a:bodyPr wrap="non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S3</a:t>
            </a:r>
          </a:p>
        </p:txBody>
      </p:sp>
      <p:sp>
        <p:nvSpPr>
          <p:cNvPr id="69" name="TextBox 68">
            <a:extLst>
              <a:ext uri="{FF2B5EF4-FFF2-40B4-BE49-F238E27FC236}">
                <a16:creationId xmlns:a16="http://schemas.microsoft.com/office/drawing/2014/main" id="{9FC0112B-814B-455A-B01E-A286A8540ACF}"/>
              </a:ext>
            </a:extLst>
          </p:cNvPr>
          <p:cNvSpPr txBox="1"/>
          <p:nvPr/>
        </p:nvSpPr>
        <p:spPr>
          <a:xfrm>
            <a:off x="4619968" y="1272163"/>
            <a:ext cx="579005" cy="33855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Amazon</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SQS</a:t>
            </a:r>
          </a:p>
        </p:txBody>
      </p:sp>
      <p:sp>
        <p:nvSpPr>
          <p:cNvPr id="70" name="TextBox 69">
            <a:extLst>
              <a:ext uri="{FF2B5EF4-FFF2-40B4-BE49-F238E27FC236}">
                <a16:creationId xmlns:a16="http://schemas.microsoft.com/office/drawing/2014/main" id="{C1B32B7A-E6D1-450D-8911-A849D0CA735F}"/>
              </a:ext>
            </a:extLst>
          </p:cNvPr>
          <p:cNvSpPr txBox="1"/>
          <p:nvPr/>
        </p:nvSpPr>
        <p:spPr>
          <a:xfrm>
            <a:off x="4545064" y="2633923"/>
            <a:ext cx="1730347" cy="33855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Auto Scaling Group</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Multi-AZ</a:t>
            </a:r>
          </a:p>
        </p:txBody>
      </p:sp>
      <p:sp>
        <p:nvSpPr>
          <p:cNvPr id="73" name="TextBox 72">
            <a:extLst>
              <a:ext uri="{FF2B5EF4-FFF2-40B4-BE49-F238E27FC236}">
                <a16:creationId xmlns:a16="http://schemas.microsoft.com/office/drawing/2014/main" id="{70C7AD4D-45D7-4AA4-B2A4-E118FAB742A4}"/>
              </a:ext>
            </a:extLst>
          </p:cNvPr>
          <p:cNvSpPr txBox="1"/>
          <p:nvPr/>
        </p:nvSpPr>
        <p:spPr>
          <a:xfrm>
            <a:off x="6273045" y="2633923"/>
            <a:ext cx="1730347" cy="33855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Auto Scaling Group</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Multi-AZ</a:t>
            </a:r>
          </a:p>
        </p:txBody>
      </p:sp>
      <p:sp>
        <p:nvSpPr>
          <p:cNvPr id="74" name="TextBox 73">
            <a:extLst>
              <a:ext uri="{FF2B5EF4-FFF2-40B4-BE49-F238E27FC236}">
                <a16:creationId xmlns:a16="http://schemas.microsoft.com/office/drawing/2014/main" id="{62310EFF-9EAD-47F7-9C0D-16024366AD47}"/>
              </a:ext>
            </a:extLst>
          </p:cNvPr>
          <p:cNvSpPr txBox="1"/>
          <p:nvPr/>
        </p:nvSpPr>
        <p:spPr>
          <a:xfrm>
            <a:off x="4729564" y="2236827"/>
            <a:ext cx="1341190" cy="276999"/>
          </a:xfrm>
          <a:prstGeom prst="rect">
            <a:avLst/>
          </a:prstGeom>
          <a:noFill/>
        </p:spPr>
        <p:txBody>
          <a:bodyPr wrap="square" rtlCol="0">
            <a:spAutoFit/>
          </a:bodyPr>
          <a:lstStyle/>
          <a:p>
            <a:pPr algn="ct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Microservice 1</a:t>
            </a:r>
          </a:p>
        </p:txBody>
      </p:sp>
      <p:sp>
        <p:nvSpPr>
          <p:cNvPr id="75" name="TextBox 74">
            <a:extLst>
              <a:ext uri="{FF2B5EF4-FFF2-40B4-BE49-F238E27FC236}">
                <a16:creationId xmlns:a16="http://schemas.microsoft.com/office/drawing/2014/main" id="{91D44D46-0A8C-4140-9592-62506DBCC89A}"/>
              </a:ext>
            </a:extLst>
          </p:cNvPr>
          <p:cNvSpPr txBox="1"/>
          <p:nvPr/>
        </p:nvSpPr>
        <p:spPr>
          <a:xfrm>
            <a:off x="6453132" y="2236827"/>
            <a:ext cx="1342772" cy="276999"/>
          </a:xfrm>
          <a:prstGeom prst="rect">
            <a:avLst/>
          </a:prstGeom>
          <a:noFill/>
        </p:spPr>
        <p:txBody>
          <a:bodyPr wrap="square" rtlCol="0">
            <a:spAutoFit/>
          </a:bodyPr>
          <a:lstStyle/>
          <a:p>
            <a:pPr algn="ct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Microservice 2</a:t>
            </a:r>
          </a:p>
        </p:txBody>
      </p:sp>
      <p:sp>
        <p:nvSpPr>
          <p:cNvPr id="81" name="Rectangle: Rounded Corners 80">
            <a:extLst>
              <a:ext uri="{FF2B5EF4-FFF2-40B4-BE49-F238E27FC236}">
                <a16:creationId xmlns:a16="http://schemas.microsoft.com/office/drawing/2014/main" id="{14C2EF5B-6BFE-4AED-8089-C7FFCB1C2A99}"/>
              </a:ext>
            </a:extLst>
          </p:cNvPr>
          <p:cNvSpPr/>
          <p:nvPr/>
        </p:nvSpPr>
        <p:spPr>
          <a:xfrm>
            <a:off x="4733765" y="2105626"/>
            <a:ext cx="1341190" cy="518160"/>
          </a:xfrm>
          <a:prstGeom prst="roundRect">
            <a:avLst>
              <a:gd name="adj" fmla="val 17733"/>
            </a:avLst>
          </a:prstGeom>
          <a:noFill/>
          <a:ln w="19050">
            <a:solidFill>
              <a:srgbClr val="757E96">
                <a:alpha val="85000"/>
              </a:srgbClr>
            </a:solidFill>
            <a:prstDash val="lgDash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a:endParaRPr>
          </a:p>
        </p:txBody>
      </p:sp>
      <p:sp>
        <p:nvSpPr>
          <p:cNvPr id="82" name="Rectangle: Rounded Corners 81">
            <a:extLst>
              <a:ext uri="{FF2B5EF4-FFF2-40B4-BE49-F238E27FC236}">
                <a16:creationId xmlns:a16="http://schemas.microsoft.com/office/drawing/2014/main" id="{09297169-9326-4256-8431-166DAC5D5B8C}"/>
              </a:ext>
            </a:extLst>
          </p:cNvPr>
          <p:cNvSpPr/>
          <p:nvPr/>
        </p:nvSpPr>
        <p:spPr>
          <a:xfrm>
            <a:off x="6454714" y="2105626"/>
            <a:ext cx="1341190" cy="518160"/>
          </a:xfrm>
          <a:prstGeom prst="roundRect">
            <a:avLst>
              <a:gd name="adj" fmla="val 17733"/>
            </a:avLst>
          </a:prstGeom>
          <a:noFill/>
          <a:ln w="19050">
            <a:solidFill>
              <a:srgbClr val="757E96">
                <a:alpha val="85000"/>
              </a:srgbClr>
            </a:solidFill>
            <a:prstDash val="lgDash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a:endParaRPr>
          </a:p>
        </p:txBody>
      </p:sp>
      <p:sp>
        <p:nvSpPr>
          <p:cNvPr id="83" name="TextBox 82">
            <a:extLst>
              <a:ext uri="{FF2B5EF4-FFF2-40B4-BE49-F238E27FC236}">
                <a16:creationId xmlns:a16="http://schemas.microsoft.com/office/drawing/2014/main" id="{F848737B-82CA-48EF-9CC0-CA2CBE1C00DE}"/>
              </a:ext>
            </a:extLst>
          </p:cNvPr>
          <p:cNvSpPr txBox="1"/>
          <p:nvPr/>
        </p:nvSpPr>
        <p:spPr>
          <a:xfrm>
            <a:off x="4473527" y="2977134"/>
            <a:ext cx="1115662" cy="215444"/>
          </a:xfrm>
          <a:prstGeom prst="rect">
            <a:avLst/>
          </a:prstGeom>
          <a:solidFill>
            <a:srgbClr val="192850"/>
          </a:solidFill>
        </p:spPr>
        <p:txBody>
          <a:bodyPr wrap="squar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Amazon ECS </a:t>
            </a:r>
          </a:p>
        </p:txBody>
      </p:sp>
      <p:sp>
        <p:nvSpPr>
          <p:cNvPr id="84" name="TextBox 83">
            <a:extLst>
              <a:ext uri="{FF2B5EF4-FFF2-40B4-BE49-F238E27FC236}">
                <a16:creationId xmlns:a16="http://schemas.microsoft.com/office/drawing/2014/main" id="{D696E162-5D00-4AD0-9E4D-EA22769BC1E9}"/>
              </a:ext>
            </a:extLst>
          </p:cNvPr>
          <p:cNvSpPr txBox="1"/>
          <p:nvPr/>
        </p:nvSpPr>
        <p:spPr>
          <a:xfrm>
            <a:off x="5411350" y="4270800"/>
            <a:ext cx="1730347" cy="215444"/>
          </a:xfrm>
          <a:prstGeom prst="rect">
            <a:avLst/>
          </a:prstGeom>
          <a:noFill/>
        </p:spPr>
        <p:txBody>
          <a:bodyPr wrap="square" rtlCol="0">
            <a:spAutoFit/>
          </a:bodyPr>
          <a:lstStyle/>
          <a:p>
            <a:pPr algn="ctr"/>
            <a:r>
              <a:rPr lang="en-US" sz="800" b="1"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McD</a:t>
            </a: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API Middleware</a:t>
            </a:r>
          </a:p>
        </p:txBody>
      </p:sp>
      <p:sp>
        <p:nvSpPr>
          <p:cNvPr id="85" name="TextBox 84">
            <a:extLst>
              <a:ext uri="{FF2B5EF4-FFF2-40B4-BE49-F238E27FC236}">
                <a16:creationId xmlns:a16="http://schemas.microsoft.com/office/drawing/2014/main" id="{80BBB77D-B844-469A-B1BB-1BB92D770FD6}"/>
              </a:ext>
            </a:extLst>
          </p:cNvPr>
          <p:cNvSpPr txBox="1"/>
          <p:nvPr/>
        </p:nvSpPr>
        <p:spPr>
          <a:xfrm>
            <a:off x="2818656" y="3057834"/>
            <a:ext cx="1010478" cy="461665"/>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Third-party Delivery Platforms</a:t>
            </a:r>
          </a:p>
        </p:txBody>
      </p:sp>
      <p:sp>
        <p:nvSpPr>
          <p:cNvPr id="86" name="TextBox 85">
            <a:extLst>
              <a:ext uri="{FF2B5EF4-FFF2-40B4-BE49-F238E27FC236}">
                <a16:creationId xmlns:a16="http://schemas.microsoft.com/office/drawing/2014/main" id="{148B8588-B5D4-4ED6-AD3C-3FEF1BF21184}"/>
              </a:ext>
            </a:extLst>
          </p:cNvPr>
          <p:cNvSpPr txBox="1"/>
          <p:nvPr/>
        </p:nvSpPr>
        <p:spPr>
          <a:xfrm>
            <a:off x="2813875" y="1115901"/>
            <a:ext cx="1010478" cy="461665"/>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Menu and Restaurant</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Master</a:t>
            </a:r>
          </a:p>
        </p:txBody>
      </p:sp>
      <p:sp>
        <p:nvSpPr>
          <p:cNvPr id="87" name="TextBox 86">
            <a:extLst>
              <a:ext uri="{FF2B5EF4-FFF2-40B4-BE49-F238E27FC236}">
                <a16:creationId xmlns:a16="http://schemas.microsoft.com/office/drawing/2014/main" id="{573B2146-984E-47E3-A03F-2B4D40F6CB79}"/>
              </a:ext>
            </a:extLst>
          </p:cNvPr>
          <p:cNvSpPr txBox="1"/>
          <p:nvPr/>
        </p:nvSpPr>
        <p:spPr>
          <a:xfrm>
            <a:off x="2813875" y="2033060"/>
            <a:ext cx="1010478" cy="215444"/>
          </a:xfrm>
          <a:prstGeom prst="rect">
            <a:avLst/>
          </a:prstGeom>
          <a:noFill/>
        </p:spPr>
        <p:txBody>
          <a:bodyPr wrap="square" rtlCol="0">
            <a:spAutoFit/>
          </a:bodyPr>
          <a:lstStyle/>
          <a:p>
            <a:pPr algn="ct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Restaurant</a:t>
            </a:r>
          </a:p>
        </p:txBody>
      </p:sp>
      <p:sp>
        <p:nvSpPr>
          <p:cNvPr id="14" name="Rectangle 13">
            <a:extLst>
              <a:ext uri="{FF2B5EF4-FFF2-40B4-BE49-F238E27FC236}">
                <a16:creationId xmlns:a16="http://schemas.microsoft.com/office/drawing/2014/main" id="{D6503978-ED75-4AD1-9B48-93EADB09C1A5}"/>
              </a:ext>
            </a:extLst>
          </p:cNvPr>
          <p:cNvSpPr/>
          <p:nvPr/>
        </p:nvSpPr>
        <p:spPr>
          <a:xfrm>
            <a:off x="3126948" y="2606252"/>
            <a:ext cx="393895" cy="393895"/>
          </a:xfrm>
          <a:prstGeom prst="rect">
            <a:avLst/>
          </a:prstGeom>
          <a:solidFill>
            <a:srgbClr val="000000"/>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5843E2B1-7283-4CC4-9851-0B329DEF4EB1}"/>
              </a:ext>
            </a:extLst>
          </p:cNvPr>
          <p:cNvSpPr/>
          <p:nvPr/>
        </p:nvSpPr>
        <p:spPr>
          <a:xfrm>
            <a:off x="3122167" y="702200"/>
            <a:ext cx="393895" cy="393895"/>
          </a:xfrm>
          <a:prstGeom prst="rect">
            <a:avLst/>
          </a:prstGeom>
          <a:solidFill>
            <a:srgbClr val="2E73B8"/>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9C946D8D-B1C6-495E-9062-05D2B76A8A3E}"/>
              </a:ext>
            </a:extLst>
          </p:cNvPr>
          <p:cNvSpPr/>
          <p:nvPr/>
        </p:nvSpPr>
        <p:spPr>
          <a:xfrm>
            <a:off x="3122167" y="1623752"/>
            <a:ext cx="393895" cy="393895"/>
          </a:xfrm>
          <a:prstGeom prst="rect">
            <a:avLst/>
          </a:prstGeom>
          <a:solidFill>
            <a:srgbClr val="2E73B8"/>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C353B314-86C9-404A-A3E5-4BDB7E312A9A}"/>
              </a:ext>
            </a:extLst>
          </p:cNvPr>
          <p:cNvSpPr/>
          <p:nvPr/>
        </p:nvSpPr>
        <p:spPr>
          <a:xfrm>
            <a:off x="5948164" y="3995224"/>
            <a:ext cx="656718" cy="253219"/>
          </a:xfrm>
          <a:prstGeom prst="rect">
            <a:avLst/>
          </a:prstGeom>
          <a:solidFill>
            <a:srgbClr val="2E73B8"/>
          </a:solidFill>
          <a:ln w="158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9EC73DA9-566B-498D-98C5-6089182ED0E1}"/>
              </a:ext>
            </a:extLst>
          </p:cNvPr>
          <p:cNvCxnSpPr>
            <a:stCxn id="48" idx="1"/>
          </p:cNvCxnSpPr>
          <p:nvPr/>
        </p:nvCxnSpPr>
        <p:spPr>
          <a:xfrm>
            <a:off x="3323896" y="3580227"/>
            <a:ext cx="544" cy="654148"/>
          </a:xfrm>
          <a:prstGeom prst="line">
            <a:avLst/>
          </a:prstGeom>
          <a:ln w="12700">
            <a:solidFill>
              <a:srgbClr val="FF960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18587CB-D8DB-476E-9D52-02A1B076D1EF}"/>
              </a:ext>
            </a:extLst>
          </p:cNvPr>
          <p:cNvCxnSpPr>
            <a:cxnSpLocks/>
          </p:cNvCxnSpPr>
          <p:nvPr/>
        </p:nvCxnSpPr>
        <p:spPr>
          <a:xfrm flipV="1">
            <a:off x="6268325" y="3065069"/>
            <a:ext cx="0" cy="903720"/>
          </a:xfrm>
          <a:prstGeom prst="straightConnector1">
            <a:avLst/>
          </a:prstGeom>
          <a:ln w="12700">
            <a:solidFill>
              <a:srgbClr val="FF9600"/>
            </a:solidFill>
            <a:tailEnd type="arrow" w="lg" len="med"/>
          </a:ln>
        </p:spPr>
        <p:style>
          <a:lnRef idx="2">
            <a:schemeClr val="accent1"/>
          </a:lnRef>
          <a:fillRef idx="0">
            <a:schemeClr val="accent1"/>
          </a:fillRef>
          <a:effectRef idx="1">
            <a:schemeClr val="accent1"/>
          </a:effectRef>
          <a:fontRef idx="minor">
            <a:schemeClr val="tx1"/>
          </a:fontRef>
        </p:style>
      </p:cxnSp>
      <p:pic>
        <p:nvPicPr>
          <p:cNvPr id="78" name="Picture 77">
            <a:extLst>
              <a:ext uri="{FF2B5EF4-FFF2-40B4-BE49-F238E27FC236}">
                <a16:creationId xmlns:a16="http://schemas.microsoft.com/office/drawing/2014/main" id="{D5544A0E-0EDD-4191-9C85-0FD5751A38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70754" y="3282928"/>
            <a:ext cx="382378" cy="397374"/>
          </a:xfrm>
          <a:prstGeom prst="rect">
            <a:avLst/>
          </a:prstGeom>
        </p:spPr>
      </p:pic>
      <p:sp>
        <p:nvSpPr>
          <p:cNvPr id="79" name="TextBox 78">
            <a:extLst>
              <a:ext uri="{FF2B5EF4-FFF2-40B4-BE49-F238E27FC236}">
                <a16:creationId xmlns:a16="http://schemas.microsoft.com/office/drawing/2014/main" id="{CE729DCD-DB75-4F5B-8D99-2F77648B5060}"/>
              </a:ext>
            </a:extLst>
          </p:cNvPr>
          <p:cNvSpPr txBox="1"/>
          <p:nvPr/>
        </p:nvSpPr>
        <p:spPr>
          <a:xfrm>
            <a:off x="6446077" y="3365905"/>
            <a:ext cx="2056211" cy="215444"/>
          </a:xfrm>
          <a:prstGeom prst="rect">
            <a:avLst/>
          </a:prstGeom>
          <a:noFill/>
        </p:spPr>
        <p:txBody>
          <a:bodyPr wrap="squar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Application Load Balancer</a:t>
            </a:r>
          </a:p>
        </p:txBody>
      </p:sp>
      <p:cxnSp>
        <p:nvCxnSpPr>
          <p:cNvPr id="61" name="Straight Connector 60">
            <a:extLst>
              <a:ext uri="{FF2B5EF4-FFF2-40B4-BE49-F238E27FC236}">
                <a16:creationId xmlns:a16="http://schemas.microsoft.com/office/drawing/2014/main" id="{CF979860-3701-447A-BAFA-F578AD979711}"/>
              </a:ext>
            </a:extLst>
          </p:cNvPr>
          <p:cNvCxnSpPr>
            <a:cxnSpLocks/>
          </p:cNvCxnSpPr>
          <p:nvPr/>
        </p:nvCxnSpPr>
        <p:spPr>
          <a:xfrm>
            <a:off x="4413186" y="2344951"/>
            <a:ext cx="0" cy="439795"/>
          </a:xfrm>
          <a:prstGeom prst="line">
            <a:avLst/>
          </a:prstGeom>
          <a:ln w="12700">
            <a:solidFill>
              <a:srgbClr val="FF960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2038E77-B3EF-4BDF-B3E8-526789A01176}"/>
              </a:ext>
            </a:extLst>
          </p:cNvPr>
          <p:cNvCxnSpPr>
            <a:cxnSpLocks/>
          </p:cNvCxnSpPr>
          <p:nvPr/>
        </p:nvCxnSpPr>
        <p:spPr>
          <a:xfrm flipH="1" flipV="1">
            <a:off x="4409482" y="2349446"/>
            <a:ext cx="308822" cy="1"/>
          </a:xfrm>
          <a:prstGeom prst="line">
            <a:avLst/>
          </a:prstGeom>
          <a:ln w="12700">
            <a:solidFill>
              <a:srgbClr val="FF960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D093ED4-09A0-46B7-BB98-5165C54B7F3E}"/>
              </a:ext>
            </a:extLst>
          </p:cNvPr>
          <p:cNvCxnSpPr>
            <a:cxnSpLocks/>
          </p:cNvCxnSpPr>
          <p:nvPr/>
        </p:nvCxnSpPr>
        <p:spPr>
          <a:xfrm>
            <a:off x="3934887" y="1813711"/>
            <a:ext cx="0" cy="431908"/>
          </a:xfrm>
          <a:prstGeom prst="line">
            <a:avLst/>
          </a:prstGeom>
          <a:ln w="12700">
            <a:solidFill>
              <a:srgbClr val="FF960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66A8C22-2CFD-4E1A-8014-B1E0C61823CD}"/>
              </a:ext>
            </a:extLst>
          </p:cNvPr>
          <p:cNvCxnSpPr>
            <a:cxnSpLocks/>
          </p:cNvCxnSpPr>
          <p:nvPr/>
        </p:nvCxnSpPr>
        <p:spPr>
          <a:xfrm flipH="1" flipV="1">
            <a:off x="3930086" y="2238501"/>
            <a:ext cx="779684" cy="1"/>
          </a:xfrm>
          <a:prstGeom prst="line">
            <a:avLst/>
          </a:prstGeom>
          <a:ln w="12700">
            <a:solidFill>
              <a:srgbClr val="FF960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5706778D-18E8-4273-9B3A-EF6970EE1B67}"/>
              </a:ext>
            </a:extLst>
          </p:cNvPr>
          <p:cNvCxnSpPr>
            <a:cxnSpLocks/>
          </p:cNvCxnSpPr>
          <p:nvPr/>
        </p:nvCxnSpPr>
        <p:spPr>
          <a:xfrm flipH="1">
            <a:off x="3586901" y="1820699"/>
            <a:ext cx="354374" cy="0"/>
          </a:xfrm>
          <a:prstGeom prst="straightConnector1">
            <a:avLst/>
          </a:prstGeom>
          <a:ln w="12700">
            <a:solidFill>
              <a:srgbClr val="FF9600"/>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00A64BD4-70D4-4DB3-93C5-D7747D6B025B}"/>
              </a:ext>
            </a:extLst>
          </p:cNvPr>
          <p:cNvCxnSpPr>
            <a:cxnSpLocks/>
          </p:cNvCxnSpPr>
          <p:nvPr/>
        </p:nvCxnSpPr>
        <p:spPr>
          <a:xfrm flipH="1">
            <a:off x="4063709" y="2100076"/>
            <a:ext cx="233971" cy="1"/>
          </a:xfrm>
          <a:prstGeom prst="line">
            <a:avLst/>
          </a:prstGeom>
          <a:ln w="12700">
            <a:solidFill>
              <a:srgbClr val="00B0F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9662BA24-006E-4912-BBE8-B12968D58143}"/>
              </a:ext>
            </a:extLst>
          </p:cNvPr>
          <p:cNvCxnSpPr>
            <a:cxnSpLocks/>
          </p:cNvCxnSpPr>
          <p:nvPr/>
        </p:nvCxnSpPr>
        <p:spPr>
          <a:xfrm>
            <a:off x="4069057" y="893275"/>
            <a:ext cx="0" cy="1212151"/>
          </a:xfrm>
          <a:prstGeom prst="line">
            <a:avLst/>
          </a:prstGeom>
          <a:ln w="12700">
            <a:solidFill>
              <a:srgbClr val="00B0F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0038D59F-8B35-4C6D-A5BD-41E16E4ABE50}"/>
              </a:ext>
            </a:extLst>
          </p:cNvPr>
          <p:cNvCxnSpPr>
            <a:cxnSpLocks/>
          </p:cNvCxnSpPr>
          <p:nvPr/>
        </p:nvCxnSpPr>
        <p:spPr>
          <a:xfrm>
            <a:off x="3541248" y="899148"/>
            <a:ext cx="533173" cy="0"/>
          </a:xfrm>
          <a:prstGeom prst="line">
            <a:avLst/>
          </a:prstGeom>
          <a:ln w="12700">
            <a:solidFill>
              <a:srgbClr val="00B0F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B858E30-20F0-40F8-8FBB-14BD504479CE}"/>
              </a:ext>
            </a:extLst>
          </p:cNvPr>
          <p:cNvCxnSpPr>
            <a:cxnSpLocks/>
            <a:stCxn id="53" idx="1"/>
          </p:cNvCxnSpPr>
          <p:nvPr/>
        </p:nvCxnSpPr>
        <p:spPr>
          <a:xfrm>
            <a:off x="7086601" y="1667022"/>
            <a:ext cx="0" cy="282296"/>
          </a:xfrm>
          <a:prstGeom prst="line">
            <a:avLst/>
          </a:prstGeom>
          <a:ln w="12700">
            <a:solidFill>
              <a:srgbClr val="00B0F0"/>
            </a:solidFill>
            <a:tailEnd type="none" w="lg" len="med"/>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84F1C82F-622A-3946-9334-7630CD1150E4}"/>
              </a:ext>
            </a:extLst>
          </p:cNvPr>
          <p:cNvPicPr>
            <a:picLocks noChangeAspect="1"/>
          </p:cNvPicPr>
          <p:nvPr/>
        </p:nvPicPr>
        <p:blipFill>
          <a:blip r:embed="rId10"/>
          <a:stretch>
            <a:fillRect/>
          </a:stretch>
        </p:blipFill>
        <p:spPr>
          <a:xfrm>
            <a:off x="4540344" y="2960214"/>
            <a:ext cx="248439" cy="232364"/>
          </a:xfrm>
          <a:prstGeom prst="rect">
            <a:avLst/>
          </a:prstGeom>
        </p:spPr>
      </p:pic>
      <p:cxnSp>
        <p:nvCxnSpPr>
          <p:cNvPr id="91" name="Straight Connector 90">
            <a:extLst>
              <a:ext uri="{FF2B5EF4-FFF2-40B4-BE49-F238E27FC236}">
                <a16:creationId xmlns:a16="http://schemas.microsoft.com/office/drawing/2014/main" id="{5C14F56A-585B-6D44-A74B-02EDFE0C505D}"/>
              </a:ext>
            </a:extLst>
          </p:cNvPr>
          <p:cNvCxnSpPr>
            <a:cxnSpLocks/>
          </p:cNvCxnSpPr>
          <p:nvPr/>
        </p:nvCxnSpPr>
        <p:spPr>
          <a:xfrm>
            <a:off x="4891961" y="1667022"/>
            <a:ext cx="0" cy="282296"/>
          </a:xfrm>
          <a:prstGeom prst="line">
            <a:avLst/>
          </a:prstGeom>
          <a:ln w="12700">
            <a:solidFill>
              <a:srgbClr val="00B0F0"/>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CD66DD41-E019-4542-B0F8-05E0BEC238AC}"/>
              </a:ext>
            </a:extLst>
          </p:cNvPr>
          <p:cNvCxnSpPr>
            <a:cxnSpLocks/>
          </p:cNvCxnSpPr>
          <p:nvPr/>
        </p:nvCxnSpPr>
        <p:spPr>
          <a:xfrm flipH="1">
            <a:off x="3854774" y="2779893"/>
            <a:ext cx="563607" cy="0"/>
          </a:xfrm>
          <a:prstGeom prst="straightConnector1">
            <a:avLst/>
          </a:prstGeom>
          <a:ln w="12700">
            <a:solidFill>
              <a:srgbClr val="FF9600"/>
            </a:solidFill>
            <a:tailEnd type="arrow"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984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cdonalds logo">
            <a:extLst>
              <a:ext uri="{FF2B5EF4-FFF2-40B4-BE49-F238E27FC236}">
                <a16:creationId xmlns:a16="http://schemas.microsoft.com/office/drawing/2014/main" id="{0677CD13-D723-4200-8809-13D7EF136C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1950" y="1563492"/>
            <a:ext cx="1832611" cy="15283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355F5F-3A75-493F-B76C-671462880649}"/>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sp>
        <p:nvSpPr>
          <p:cNvPr id="3" name="Rectangle 2">
            <a:extLst>
              <a:ext uri="{FF2B5EF4-FFF2-40B4-BE49-F238E27FC236}">
                <a16:creationId xmlns:a16="http://schemas.microsoft.com/office/drawing/2014/main" id="{C1C513C9-DAE7-4326-B4F4-3B088C182A37}"/>
              </a:ext>
            </a:extLst>
          </p:cNvPr>
          <p:cNvSpPr/>
          <p:nvPr/>
        </p:nvSpPr>
        <p:spPr>
          <a:xfrm>
            <a:off x="2988549" y="539533"/>
            <a:ext cx="5309145" cy="3816429"/>
          </a:xfrm>
          <a:prstGeom prst="rect">
            <a:avLst/>
          </a:prstGeom>
        </p:spPr>
        <p:txBody>
          <a:bodyPr wrap="square">
            <a:spAutoFit/>
          </a:bodyPr>
          <a:lstStyle/>
          <a:p>
            <a:pPr>
              <a:spcBef>
                <a:spcPts val="2400"/>
              </a:spcBef>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Built entire system in months, all on AWS</a:t>
            </a:r>
          </a:p>
          <a:p>
            <a:pPr>
              <a:spcBef>
                <a:spcPts val="2400"/>
              </a:spcBef>
            </a:pP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Out </a:t>
            </a:r>
            <a: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of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the box</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integration and deployment models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ECS </a:t>
            </a:r>
            <a: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simplified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DevOps pipeline</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a:spcBef>
                <a:spcPts val="2400"/>
              </a:spcBef>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Open platform that integrates with any restaurant and global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delivery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partners</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a:spcBef>
                <a:spcPts val="2400"/>
              </a:spcBef>
            </a:pP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Over 20K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transactions per second, sub </a:t>
            </a:r>
            <a:b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100 millisecond latency</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a:spcBef>
                <a:spcPts val="2400"/>
              </a:spcBef>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Cost effective, even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extremely low</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transaction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values</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73958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200"/>
                                  </p:stCondLst>
                                  <p:childTnLst>
                                    <p:animMotion origin="layout" path="M 2.5E-6 4.07407E-6 L 2.5E-6 0.0858 " pathEditMode="relative" rAng="0" ptsTypes="AA">
                                      <p:cBhvr>
                                        <p:cTn id="9" dur="500" spd="-100000" fill="hold"/>
                                        <p:tgtEl>
                                          <p:spTgt spid="3"/>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7000">
              <a:schemeClr val="accent6">
                <a:lumMod val="75000"/>
              </a:schemeClr>
            </a:gs>
            <a:gs pos="84000">
              <a:schemeClr val="accent6">
                <a:lumMod val="50000"/>
              </a:schemeClr>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5716-C28A-45F2-9E06-D6346868260D}"/>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Enable Focus on Applications</a:t>
            </a:r>
          </a:p>
        </p:txBody>
      </p:sp>
      <p:grpSp>
        <p:nvGrpSpPr>
          <p:cNvPr id="23" name="Group 22">
            <a:extLst>
              <a:ext uri="{FF2B5EF4-FFF2-40B4-BE49-F238E27FC236}">
                <a16:creationId xmlns:a16="http://schemas.microsoft.com/office/drawing/2014/main" id="{A2CCC41D-1854-4E3F-A7C1-AFFF46E91252}"/>
              </a:ext>
            </a:extLst>
          </p:cNvPr>
          <p:cNvGrpSpPr/>
          <p:nvPr/>
        </p:nvGrpSpPr>
        <p:grpSpPr>
          <a:xfrm>
            <a:off x="2186161" y="1536701"/>
            <a:ext cx="4771679" cy="2670536"/>
            <a:chOff x="2186161" y="1536701"/>
            <a:chExt cx="4771679" cy="2670536"/>
          </a:xfrm>
        </p:grpSpPr>
        <p:sp>
          <p:nvSpPr>
            <p:cNvPr id="25" name="Freeform 5">
              <a:extLst>
                <a:ext uri="{FF2B5EF4-FFF2-40B4-BE49-F238E27FC236}">
                  <a16:creationId xmlns:a16="http://schemas.microsoft.com/office/drawing/2014/main" id="{A004B986-A6B9-4CD3-9859-9C9B6A12C8FF}"/>
                </a:ext>
              </a:extLst>
            </p:cNvPr>
            <p:cNvSpPr>
              <a:spLocks/>
            </p:cNvSpPr>
            <p:nvPr/>
          </p:nvSpPr>
          <p:spPr bwMode="auto">
            <a:xfrm>
              <a:off x="3320366" y="3453393"/>
              <a:ext cx="1680684" cy="714893"/>
            </a:xfrm>
            <a:custGeom>
              <a:avLst/>
              <a:gdLst>
                <a:gd name="T0" fmla="*/ 680 w 1079"/>
                <a:gd name="T1" fmla="*/ 0 h 459"/>
                <a:gd name="T2" fmla="*/ 419 w 1079"/>
                <a:gd name="T3" fmla="*/ 0 h 459"/>
                <a:gd name="T4" fmla="*/ 20 w 1079"/>
                <a:gd name="T5" fmla="*/ 376 h 459"/>
                <a:gd name="T6" fmla="*/ 12 w 1079"/>
                <a:gd name="T7" fmla="*/ 459 h 459"/>
                <a:gd name="T8" fmla="*/ 1078 w 1079"/>
                <a:gd name="T9" fmla="*/ 459 h 459"/>
                <a:gd name="T10" fmla="*/ 1058 w 1079"/>
                <a:gd name="T11" fmla="*/ 375 h 459"/>
                <a:gd name="T12" fmla="*/ 680 w 1079"/>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1079" h="459">
                  <a:moveTo>
                    <a:pt x="680" y="0"/>
                  </a:moveTo>
                  <a:cubicBezTo>
                    <a:pt x="419" y="0"/>
                    <a:pt x="419" y="0"/>
                    <a:pt x="419" y="0"/>
                  </a:cubicBezTo>
                  <a:cubicBezTo>
                    <a:pt x="419" y="84"/>
                    <a:pt x="342" y="353"/>
                    <a:pt x="20" y="376"/>
                  </a:cubicBezTo>
                  <a:cubicBezTo>
                    <a:pt x="0" y="378"/>
                    <a:pt x="12" y="459"/>
                    <a:pt x="12" y="459"/>
                  </a:cubicBezTo>
                  <a:cubicBezTo>
                    <a:pt x="1078" y="459"/>
                    <a:pt x="1078" y="459"/>
                    <a:pt x="1078" y="459"/>
                  </a:cubicBezTo>
                  <a:cubicBezTo>
                    <a:pt x="1078" y="459"/>
                    <a:pt x="1079" y="374"/>
                    <a:pt x="1058" y="375"/>
                  </a:cubicBezTo>
                  <a:cubicBezTo>
                    <a:pt x="742" y="387"/>
                    <a:pt x="681" y="83"/>
                    <a:pt x="680" y="0"/>
                  </a:cubicBezTo>
                  <a:close/>
                </a:path>
              </a:pathLst>
            </a:custGeom>
            <a:no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6">
              <a:extLst>
                <a:ext uri="{FF2B5EF4-FFF2-40B4-BE49-F238E27FC236}">
                  <a16:creationId xmlns:a16="http://schemas.microsoft.com/office/drawing/2014/main" id="{2A69160B-65C6-4D6B-B04B-7B79298D944A}"/>
                </a:ext>
              </a:extLst>
            </p:cNvPr>
            <p:cNvSpPr>
              <a:spLocks/>
            </p:cNvSpPr>
            <p:nvPr/>
          </p:nvSpPr>
          <p:spPr bwMode="auto">
            <a:xfrm>
              <a:off x="2506946" y="1536701"/>
              <a:ext cx="3376264" cy="2172174"/>
            </a:xfrm>
            <a:custGeom>
              <a:avLst/>
              <a:gdLst>
                <a:gd name="T0" fmla="*/ 2168 w 2168"/>
                <a:gd name="T1" fmla="*/ 1350 h 1394"/>
                <a:gd name="T2" fmla="*/ 2124 w 2168"/>
                <a:gd name="T3" fmla="*/ 1394 h 1394"/>
                <a:gd name="T4" fmla="*/ 44 w 2168"/>
                <a:gd name="T5" fmla="*/ 1394 h 1394"/>
                <a:gd name="T6" fmla="*/ 0 w 2168"/>
                <a:gd name="T7" fmla="*/ 1350 h 1394"/>
                <a:gd name="T8" fmla="*/ 0 w 2168"/>
                <a:gd name="T9" fmla="*/ 44 h 1394"/>
                <a:gd name="T10" fmla="*/ 44 w 2168"/>
                <a:gd name="T11" fmla="*/ 0 h 1394"/>
                <a:gd name="T12" fmla="*/ 2124 w 2168"/>
                <a:gd name="T13" fmla="*/ 0 h 1394"/>
                <a:gd name="T14" fmla="*/ 2168 w 2168"/>
                <a:gd name="T15" fmla="*/ 44 h 1394"/>
                <a:gd name="T16" fmla="*/ 2168 w 2168"/>
                <a:gd name="T17" fmla="*/ 135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8" h="1394">
                  <a:moveTo>
                    <a:pt x="2168" y="1350"/>
                  </a:moveTo>
                  <a:cubicBezTo>
                    <a:pt x="2168" y="1374"/>
                    <a:pt x="2148" y="1394"/>
                    <a:pt x="2124" y="1394"/>
                  </a:cubicBezTo>
                  <a:cubicBezTo>
                    <a:pt x="44" y="1394"/>
                    <a:pt x="44" y="1394"/>
                    <a:pt x="44" y="1394"/>
                  </a:cubicBezTo>
                  <a:cubicBezTo>
                    <a:pt x="20" y="1394"/>
                    <a:pt x="0" y="1374"/>
                    <a:pt x="0" y="1350"/>
                  </a:cubicBezTo>
                  <a:cubicBezTo>
                    <a:pt x="0" y="44"/>
                    <a:pt x="0" y="44"/>
                    <a:pt x="0" y="44"/>
                  </a:cubicBezTo>
                  <a:cubicBezTo>
                    <a:pt x="0" y="20"/>
                    <a:pt x="20" y="0"/>
                    <a:pt x="44" y="0"/>
                  </a:cubicBezTo>
                  <a:cubicBezTo>
                    <a:pt x="2124" y="0"/>
                    <a:pt x="2124" y="0"/>
                    <a:pt x="2124" y="0"/>
                  </a:cubicBezTo>
                  <a:cubicBezTo>
                    <a:pt x="2148" y="0"/>
                    <a:pt x="2168" y="20"/>
                    <a:pt x="2168" y="44"/>
                  </a:cubicBezTo>
                  <a:lnTo>
                    <a:pt x="2168" y="1350"/>
                  </a:lnTo>
                  <a:close/>
                </a:path>
              </a:pathLst>
            </a:custGeom>
            <a:solidFill>
              <a:schemeClr val="bg1"/>
            </a:solidFill>
            <a:ln w="222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7">
              <a:extLst>
                <a:ext uri="{FF2B5EF4-FFF2-40B4-BE49-F238E27FC236}">
                  <a16:creationId xmlns:a16="http://schemas.microsoft.com/office/drawing/2014/main" id="{AB5C69DA-C7D0-4041-9943-B445883D80A9}"/>
                </a:ext>
              </a:extLst>
            </p:cNvPr>
            <p:cNvSpPr>
              <a:spLocks/>
            </p:cNvSpPr>
            <p:nvPr/>
          </p:nvSpPr>
          <p:spPr bwMode="auto">
            <a:xfrm>
              <a:off x="2618075" y="1698239"/>
              <a:ext cx="3113906" cy="1748279"/>
            </a:xfrm>
            <a:custGeom>
              <a:avLst/>
              <a:gdLst>
                <a:gd name="T0" fmla="*/ 2000 w 2000"/>
                <a:gd name="T1" fmla="*/ 1098 h 1122"/>
                <a:gd name="T2" fmla="*/ 1976 w 2000"/>
                <a:gd name="T3" fmla="*/ 1122 h 1122"/>
                <a:gd name="T4" fmla="*/ 24 w 2000"/>
                <a:gd name="T5" fmla="*/ 1122 h 1122"/>
                <a:gd name="T6" fmla="*/ 0 w 2000"/>
                <a:gd name="T7" fmla="*/ 1098 h 1122"/>
                <a:gd name="T8" fmla="*/ 0 w 2000"/>
                <a:gd name="T9" fmla="*/ 24 h 1122"/>
                <a:gd name="T10" fmla="*/ 24 w 2000"/>
                <a:gd name="T11" fmla="*/ 0 h 1122"/>
                <a:gd name="T12" fmla="*/ 1976 w 2000"/>
                <a:gd name="T13" fmla="*/ 0 h 1122"/>
                <a:gd name="T14" fmla="*/ 2000 w 2000"/>
                <a:gd name="T15" fmla="*/ 24 h 1122"/>
                <a:gd name="T16" fmla="*/ 2000 w 2000"/>
                <a:gd name="T17" fmla="*/ 1098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 h="1122">
                  <a:moveTo>
                    <a:pt x="2000" y="1098"/>
                  </a:moveTo>
                  <a:cubicBezTo>
                    <a:pt x="2000" y="1111"/>
                    <a:pt x="1989" y="1122"/>
                    <a:pt x="1976" y="1122"/>
                  </a:cubicBezTo>
                  <a:cubicBezTo>
                    <a:pt x="24" y="1122"/>
                    <a:pt x="24" y="1122"/>
                    <a:pt x="24" y="1122"/>
                  </a:cubicBezTo>
                  <a:cubicBezTo>
                    <a:pt x="11" y="1122"/>
                    <a:pt x="0" y="1111"/>
                    <a:pt x="0" y="1098"/>
                  </a:cubicBezTo>
                  <a:cubicBezTo>
                    <a:pt x="0" y="24"/>
                    <a:pt x="0" y="24"/>
                    <a:pt x="0" y="24"/>
                  </a:cubicBezTo>
                  <a:cubicBezTo>
                    <a:pt x="0" y="10"/>
                    <a:pt x="11" y="0"/>
                    <a:pt x="24" y="0"/>
                  </a:cubicBezTo>
                  <a:cubicBezTo>
                    <a:pt x="1976" y="0"/>
                    <a:pt x="1976" y="0"/>
                    <a:pt x="1976" y="0"/>
                  </a:cubicBezTo>
                  <a:cubicBezTo>
                    <a:pt x="1989" y="0"/>
                    <a:pt x="2000" y="10"/>
                    <a:pt x="2000" y="24"/>
                  </a:cubicBezTo>
                  <a:lnTo>
                    <a:pt x="2000" y="1098"/>
                  </a:ln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8">
              <a:extLst>
                <a:ext uri="{FF2B5EF4-FFF2-40B4-BE49-F238E27FC236}">
                  <a16:creationId xmlns:a16="http://schemas.microsoft.com/office/drawing/2014/main" id="{98378A60-2347-4F3F-9C43-90B6B88FEA19}"/>
                </a:ext>
              </a:extLst>
            </p:cNvPr>
            <p:cNvSpPr>
              <a:spLocks/>
            </p:cNvSpPr>
            <p:nvPr/>
          </p:nvSpPr>
          <p:spPr bwMode="auto">
            <a:xfrm>
              <a:off x="4044423" y="3687106"/>
              <a:ext cx="412439" cy="461701"/>
            </a:xfrm>
            <a:custGeom>
              <a:avLst/>
              <a:gdLst>
                <a:gd name="T0" fmla="*/ 0 w 360"/>
                <a:gd name="T1" fmla="*/ 403 h 403"/>
                <a:gd name="T2" fmla="*/ 360 w 360"/>
                <a:gd name="T3" fmla="*/ 305 h 403"/>
                <a:gd name="T4" fmla="*/ 360 w 360"/>
                <a:gd name="T5" fmla="*/ 0 h 403"/>
                <a:gd name="T6" fmla="*/ 114 w 360"/>
                <a:gd name="T7" fmla="*/ 24 h 403"/>
                <a:gd name="T8" fmla="*/ 0 w 360"/>
                <a:gd name="T9" fmla="*/ 403 h 403"/>
              </a:gdLst>
              <a:ahLst/>
              <a:cxnLst>
                <a:cxn ang="0">
                  <a:pos x="T0" y="T1"/>
                </a:cxn>
                <a:cxn ang="0">
                  <a:pos x="T2" y="T3"/>
                </a:cxn>
                <a:cxn ang="0">
                  <a:pos x="T4" y="T5"/>
                </a:cxn>
                <a:cxn ang="0">
                  <a:pos x="T6" y="T7"/>
                </a:cxn>
                <a:cxn ang="0">
                  <a:pos x="T8" y="T9"/>
                </a:cxn>
              </a:cxnLst>
              <a:rect l="0" t="0" r="r" b="b"/>
              <a:pathLst>
                <a:path w="360" h="403">
                  <a:moveTo>
                    <a:pt x="0" y="403"/>
                  </a:moveTo>
                  <a:lnTo>
                    <a:pt x="360" y="305"/>
                  </a:lnTo>
                  <a:lnTo>
                    <a:pt x="360" y="0"/>
                  </a:lnTo>
                  <a:lnTo>
                    <a:pt x="114" y="24"/>
                  </a:lnTo>
                  <a:lnTo>
                    <a:pt x="0" y="403"/>
                  </a:lnTo>
                  <a:close/>
                </a:path>
              </a:pathLst>
            </a:custGeom>
            <a:solidFill>
              <a:srgbClr val="7F4007"/>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9">
              <a:extLst>
                <a:ext uri="{FF2B5EF4-FFF2-40B4-BE49-F238E27FC236}">
                  <a16:creationId xmlns:a16="http://schemas.microsoft.com/office/drawing/2014/main" id="{92017D6F-0006-4E4E-B67D-F0A4DB144694}"/>
                </a:ext>
              </a:extLst>
            </p:cNvPr>
            <p:cNvSpPr>
              <a:spLocks/>
            </p:cNvSpPr>
            <p:nvPr/>
          </p:nvSpPr>
          <p:spPr bwMode="auto">
            <a:xfrm>
              <a:off x="5691885" y="3797091"/>
              <a:ext cx="461701" cy="379214"/>
            </a:xfrm>
            <a:custGeom>
              <a:avLst/>
              <a:gdLst>
                <a:gd name="T0" fmla="*/ 403 w 403"/>
                <a:gd name="T1" fmla="*/ 331 h 331"/>
                <a:gd name="T2" fmla="*/ 44 w 403"/>
                <a:gd name="T3" fmla="*/ 258 h 331"/>
                <a:gd name="T4" fmla="*/ 0 w 403"/>
                <a:gd name="T5" fmla="*/ 7 h 331"/>
                <a:gd name="T6" fmla="*/ 345 w 403"/>
                <a:gd name="T7" fmla="*/ 0 h 331"/>
                <a:gd name="T8" fmla="*/ 403 w 403"/>
                <a:gd name="T9" fmla="*/ 331 h 331"/>
              </a:gdLst>
              <a:ahLst/>
              <a:cxnLst>
                <a:cxn ang="0">
                  <a:pos x="T0" y="T1"/>
                </a:cxn>
                <a:cxn ang="0">
                  <a:pos x="T2" y="T3"/>
                </a:cxn>
                <a:cxn ang="0">
                  <a:pos x="T4" y="T5"/>
                </a:cxn>
                <a:cxn ang="0">
                  <a:pos x="T6" y="T7"/>
                </a:cxn>
                <a:cxn ang="0">
                  <a:pos x="T8" y="T9"/>
                </a:cxn>
              </a:cxnLst>
              <a:rect l="0" t="0" r="r" b="b"/>
              <a:pathLst>
                <a:path w="403" h="331">
                  <a:moveTo>
                    <a:pt x="403" y="331"/>
                  </a:moveTo>
                  <a:lnTo>
                    <a:pt x="44" y="258"/>
                  </a:lnTo>
                  <a:lnTo>
                    <a:pt x="0" y="7"/>
                  </a:lnTo>
                  <a:lnTo>
                    <a:pt x="345" y="0"/>
                  </a:lnTo>
                  <a:lnTo>
                    <a:pt x="403" y="331"/>
                  </a:lnTo>
                  <a:close/>
                </a:path>
              </a:pathLst>
            </a:custGeom>
            <a:solidFill>
              <a:srgbClr val="7F4007"/>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A70ACEE1-F242-4033-97FB-BE57A9EBF35F}"/>
                </a:ext>
              </a:extLst>
            </p:cNvPr>
            <p:cNvSpPr>
              <a:spLocks noChangeArrowheads="1"/>
            </p:cNvSpPr>
            <p:nvPr/>
          </p:nvSpPr>
          <p:spPr bwMode="auto">
            <a:xfrm>
              <a:off x="2186161" y="4168285"/>
              <a:ext cx="4771679" cy="389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12">
              <a:extLst>
                <a:ext uri="{FF2B5EF4-FFF2-40B4-BE49-F238E27FC236}">
                  <a16:creationId xmlns:a16="http://schemas.microsoft.com/office/drawing/2014/main" id="{8DF83CFB-0AC5-44ED-9537-05096935607A}"/>
                </a:ext>
              </a:extLst>
            </p:cNvPr>
            <p:cNvSpPr>
              <a:spLocks/>
            </p:cNvSpPr>
            <p:nvPr/>
          </p:nvSpPr>
          <p:spPr bwMode="auto">
            <a:xfrm>
              <a:off x="4738694" y="1881545"/>
              <a:ext cx="726349" cy="1163992"/>
            </a:xfrm>
            <a:custGeom>
              <a:avLst/>
              <a:gdLst>
                <a:gd name="T0" fmla="*/ 466 w 466"/>
                <a:gd name="T1" fmla="*/ 329 h 747"/>
                <a:gd name="T2" fmla="*/ 306 w 466"/>
                <a:gd name="T3" fmla="*/ 22 h 747"/>
                <a:gd name="T4" fmla="*/ 131 w 466"/>
                <a:gd name="T5" fmla="*/ 42 h 747"/>
                <a:gd name="T6" fmla="*/ 5 w 466"/>
                <a:gd name="T7" fmla="*/ 329 h 747"/>
                <a:gd name="T8" fmla="*/ 112 w 466"/>
                <a:gd name="T9" fmla="*/ 596 h 747"/>
                <a:gd name="T10" fmla="*/ 131 w 466"/>
                <a:gd name="T11" fmla="*/ 747 h 747"/>
                <a:gd name="T12" fmla="*/ 350 w 466"/>
                <a:gd name="T13" fmla="*/ 747 h 747"/>
                <a:gd name="T14" fmla="*/ 364 w 466"/>
                <a:gd name="T15" fmla="*/ 595 h 747"/>
                <a:gd name="T16" fmla="*/ 466 w 466"/>
                <a:gd name="T17" fmla="*/ 329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747">
                  <a:moveTo>
                    <a:pt x="466" y="329"/>
                  </a:moveTo>
                  <a:cubicBezTo>
                    <a:pt x="466" y="158"/>
                    <a:pt x="466" y="105"/>
                    <a:pt x="306" y="22"/>
                  </a:cubicBezTo>
                  <a:cubicBezTo>
                    <a:pt x="271" y="0"/>
                    <a:pt x="153" y="14"/>
                    <a:pt x="131" y="42"/>
                  </a:cubicBezTo>
                  <a:cubicBezTo>
                    <a:pt x="1" y="111"/>
                    <a:pt x="0" y="152"/>
                    <a:pt x="5" y="329"/>
                  </a:cubicBezTo>
                  <a:cubicBezTo>
                    <a:pt x="5" y="428"/>
                    <a:pt x="78" y="517"/>
                    <a:pt x="112" y="596"/>
                  </a:cubicBezTo>
                  <a:cubicBezTo>
                    <a:pt x="129" y="635"/>
                    <a:pt x="131" y="747"/>
                    <a:pt x="131" y="747"/>
                  </a:cubicBezTo>
                  <a:cubicBezTo>
                    <a:pt x="350" y="747"/>
                    <a:pt x="350" y="747"/>
                    <a:pt x="350" y="747"/>
                  </a:cubicBezTo>
                  <a:cubicBezTo>
                    <a:pt x="350" y="747"/>
                    <a:pt x="348" y="636"/>
                    <a:pt x="364" y="595"/>
                  </a:cubicBezTo>
                  <a:cubicBezTo>
                    <a:pt x="396" y="518"/>
                    <a:pt x="466" y="424"/>
                    <a:pt x="466" y="329"/>
                  </a:cubicBezTo>
                  <a:close/>
                </a:path>
              </a:pathLst>
            </a:custGeom>
            <a:no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13">
              <a:extLst>
                <a:ext uri="{FF2B5EF4-FFF2-40B4-BE49-F238E27FC236}">
                  <a16:creationId xmlns:a16="http://schemas.microsoft.com/office/drawing/2014/main" id="{F6663DA0-18AE-4B26-B697-AD95B51C2B18}"/>
                </a:ext>
              </a:extLst>
            </p:cNvPr>
            <p:cNvSpPr>
              <a:spLocks/>
            </p:cNvSpPr>
            <p:nvPr/>
          </p:nvSpPr>
          <p:spPr bwMode="auto">
            <a:xfrm>
              <a:off x="5444422" y="2237846"/>
              <a:ext cx="66448" cy="234861"/>
            </a:xfrm>
            <a:custGeom>
              <a:avLst/>
              <a:gdLst>
                <a:gd name="T0" fmla="*/ 38 w 43"/>
                <a:gd name="T1" fmla="*/ 77 h 151"/>
                <a:gd name="T2" fmla="*/ 14 w 43"/>
                <a:gd name="T3" fmla="*/ 150 h 151"/>
                <a:gd name="T4" fmla="*/ 5 w 43"/>
                <a:gd name="T5" fmla="*/ 74 h 151"/>
                <a:gd name="T6" fmla="*/ 30 w 43"/>
                <a:gd name="T7" fmla="*/ 1 h 151"/>
                <a:gd name="T8" fmla="*/ 38 w 43"/>
                <a:gd name="T9" fmla="*/ 77 h 151"/>
              </a:gdLst>
              <a:ahLst/>
              <a:cxnLst>
                <a:cxn ang="0">
                  <a:pos x="T0" y="T1"/>
                </a:cxn>
                <a:cxn ang="0">
                  <a:pos x="T2" y="T3"/>
                </a:cxn>
                <a:cxn ang="0">
                  <a:pos x="T4" y="T5"/>
                </a:cxn>
                <a:cxn ang="0">
                  <a:pos x="T6" y="T7"/>
                </a:cxn>
                <a:cxn ang="0">
                  <a:pos x="T8" y="T9"/>
                </a:cxn>
              </a:cxnLst>
              <a:rect l="0" t="0" r="r" b="b"/>
              <a:pathLst>
                <a:path w="43" h="151">
                  <a:moveTo>
                    <a:pt x="38" y="77"/>
                  </a:moveTo>
                  <a:cubicBezTo>
                    <a:pt x="34" y="118"/>
                    <a:pt x="23" y="151"/>
                    <a:pt x="14" y="150"/>
                  </a:cubicBezTo>
                  <a:cubicBezTo>
                    <a:pt x="4" y="149"/>
                    <a:pt x="0" y="115"/>
                    <a:pt x="5" y="74"/>
                  </a:cubicBezTo>
                  <a:cubicBezTo>
                    <a:pt x="9" y="33"/>
                    <a:pt x="20" y="0"/>
                    <a:pt x="30" y="1"/>
                  </a:cubicBezTo>
                  <a:cubicBezTo>
                    <a:pt x="39" y="2"/>
                    <a:pt x="43" y="36"/>
                    <a:pt x="38" y="77"/>
                  </a:cubicBezTo>
                  <a:close/>
                </a:path>
              </a:pathLst>
            </a:custGeom>
            <a:no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14">
              <a:extLst>
                <a:ext uri="{FF2B5EF4-FFF2-40B4-BE49-F238E27FC236}">
                  <a16:creationId xmlns:a16="http://schemas.microsoft.com/office/drawing/2014/main" id="{15D0D57E-E00C-46A8-8CAF-F27F2771CE8D}"/>
                </a:ext>
              </a:extLst>
            </p:cNvPr>
            <p:cNvSpPr>
              <a:spLocks/>
            </p:cNvSpPr>
            <p:nvPr/>
          </p:nvSpPr>
          <p:spPr bwMode="auto">
            <a:xfrm>
              <a:off x="4689430" y="2263050"/>
              <a:ext cx="74468" cy="234861"/>
            </a:xfrm>
            <a:custGeom>
              <a:avLst/>
              <a:gdLst>
                <a:gd name="T0" fmla="*/ 41 w 48"/>
                <a:gd name="T1" fmla="*/ 72 h 151"/>
                <a:gd name="T2" fmla="*/ 37 w 48"/>
                <a:gd name="T3" fmla="*/ 149 h 151"/>
                <a:gd name="T4" fmla="*/ 7 w 48"/>
                <a:gd name="T5" fmla="*/ 78 h 151"/>
                <a:gd name="T6" fmla="*/ 11 w 48"/>
                <a:gd name="T7" fmla="*/ 2 h 151"/>
                <a:gd name="T8" fmla="*/ 41 w 48"/>
                <a:gd name="T9" fmla="*/ 72 h 151"/>
              </a:gdLst>
              <a:ahLst/>
              <a:cxnLst>
                <a:cxn ang="0">
                  <a:pos x="T0" y="T1"/>
                </a:cxn>
                <a:cxn ang="0">
                  <a:pos x="T2" y="T3"/>
                </a:cxn>
                <a:cxn ang="0">
                  <a:pos x="T4" y="T5"/>
                </a:cxn>
                <a:cxn ang="0">
                  <a:pos x="T6" y="T7"/>
                </a:cxn>
                <a:cxn ang="0">
                  <a:pos x="T8" y="T9"/>
                </a:cxn>
              </a:cxnLst>
              <a:rect l="0" t="0" r="r" b="b"/>
              <a:pathLst>
                <a:path w="48" h="151">
                  <a:moveTo>
                    <a:pt x="41" y="72"/>
                  </a:moveTo>
                  <a:cubicBezTo>
                    <a:pt x="48" y="113"/>
                    <a:pt x="46" y="147"/>
                    <a:pt x="37" y="149"/>
                  </a:cubicBezTo>
                  <a:cubicBezTo>
                    <a:pt x="28" y="151"/>
                    <a:pt x="14" y="119"/>
                    <a:pt x="7" y="78"/>
                  </a:cubicBezTo>
                  <a:cubicBezTo>
                    <a:pt x="0" y="38"/>
                    <a:pt x="2" y="3"/>
                    <a:pt x="11" y="2"/>
                  </a:cubicBezTo>
                  <a:cubicBezTo>
                    <a:pt x="20" y="0"/>
                    <a:pt x="33" y="32"/>
                    <a:pt x="41" y="72"/>
                  </a:cubicBezTo>
                  <a:close/>
                </a:path>
              </a:pathLst>
            </a:custGeom>
            <a:no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15">
              <a:extLst>
                <a:ext uri="{FF2B5EF4-FFF2-40B4-BE49-F238E27FC236}">
                  <a16:creationId xmlns:a16="http://schemas.microsoft.com/office/drawing/2014/main" id="{86229BFA-1765-480D-A4C2-D918D8D9C8BB}"/>
                </a:ext>
              </a:extLst>
            </p:cNvPr>
            <p:cNvSpPr>
              <a:spLocks/>
            </p:cNvSpPr>
            <p:nvPr/>
          </p:nvSpPr>
          <p:spPr bwMode="auto">
            <a:xfrm>
              <a:off x="4715781" y="1881545"/>
              <a:ext cx="749263" cy="875286"/>
            </a:xfrm>
            <a:custGeom>
              <a:avLst/>
              <a:gdLst>
                <a:gd name="T0" fmla="*/ 321 w 481"/>
                <a:gd name="T1" fmla="*/ 22 h 562"/>
                <a:gd name="T2" fmla="*/ 142 w 481"/>
                <a:gd name="T3" fmla="*/ 38 h 562"/>
                <a:gd name="T4" fmla="*/ 16 w 481"/>
                <a:gd name="T5" fmla="*/ 315 h 562"/>
                <a:gd name="T6" fmla="*/ 45 w 481"/>
                <a:gd name="T7" fmla="*/ 400 h 562"/>
                <a:gd name="T8" fmla="*/ 114 w 481"/>
                <a:gd name="T9" fmla="*/ 522 h 562"/>
                <a:gd name="T10" fmla="*/ 157 w 481"/>
                <a:gd name="T11" fmla="*/ 538 h 562"/>
                <a:gd name="T12" fmla="*/ 181 w 481"/>
                <a:gd name="T13" fmla="*/ 484 h 562"/>
                <a:gd name="T14" fmla="*/ 181 w 481"/>
                <a:gd name="T15" fmla="*/ 546 h 562"/>
                <a:gd name="T16" fmla="*/ 230 w 481"/>
                <a:gd name="T17" fmla="*/ 556 h 562"/>
                <a:gd name="T18" fmla="*/ 236 w 481"/>
                <a:gd name="T19" fmla="*/ 534 h 562"/>
                <a:gd name="T20" fmla="*/ 271 w 481"/>
                <a:gd name="T21" fmla="*/ 560 h 562"/>
                <a:gd name="T22" fmla="*/ 296 w 481"/>
                <a:gd name="T23" fmla="*/ 560 h 562"/>
                <a:gd name="T24" fmla="*/ 304 w 481"/>
                <a:gd name="T25" fmla="*/ 560 h 562"/>
                <a:gd name="T26" fmla="*/ 320 w 481"/>
                <a:gd name="T27" fmla="*/ 496 h 562"/>
                <a:gd name="T28" fmla="*/ 342 w 481"/>
                <a:gd name="T29" fmla="*/ 559 h 562"/>
                <a:gd name="T30" fmla="*/ 379 w 481"/>
                <a:gd name="T31" fmla="*/ 528 h 562"/>
                <a:gd name="T32" fmla="*/ 459 w 481"/>
                <a:gd name="T33" fmla="*/ 394 h 562"/>
                <a:gd name="T34" fmla="*/ 481 w 481"/>
                <a:gd name="T35" fmla="*/ 306 h 562"/>
                <a:gd name="T36" fmla="*/ 321 w 481"/>
                <a:gd name="T37" fmla="*/ 2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 h="562">
                  <a:moveTo>
                    <a:pt x="321" y="22"/>
                  </a:moveTo>
                  <a:cubicBezTo>
                    <a:pt x="286" y="0"/>
                    <a:pt x="164" y="10"/>
                    <a:pt x="142" y="38"/>
                  </a:cubicBezTo>
                  <a:cubicBezTo>
                    <a:pt x="12" y="107"/>
                    <a:pt x="0" y="141"/>
                    <a:pt x="16" y="315"/>
                  </a:cubicBezTo>
                  <a:cubicBezTo>
                    <a:pt x="18" y="339"/>
                    <a:pt x="38" y="377"/>
                    <a:pt x="45" y="400"/>
                  </a:cubicBezTo>
                  <a:cubicBezTo>
                    <a:pt x="61" y="451"/>
                    <a:pt x="81" y="483"/>
                    <a:pt x="114" y="522"/>
                  </a:cubicBezTo>
                  <a:cubicBezTo>
                    <a:pt x="130" y="528"/>
                    <a:pt x="144" y="534"/>
                    <a:pt x="157" y="538"/>
                  </a:cubicBezTo>
                  <a:cubicBezTo>
                    <a:pt x="181" y="484"/>
                    <a:pt x="181" y="484"/>
                    <a:pt x="181" y="484"/>
                  </a:cubicBezTo>
                  <a:cubicBezTo>
                    <a:pt x="181" y="546"/>
                    <a:pt x="181" y="546"/>
                    <a:pt x="181" y="546"/>
                  </a:cubicBezTo>
                  <a:cubicBezTo>
                    <a:pt x="196" y="551"/>
                    <a:pt x="214" y="554"/>
                    <a:pt x="230" y="556"/>
                  </a:cubicBezTo>
                  <a:cubicBezTo>
                    <a:pt x="236" y="534"/>
                    <a:pt x="236" y="534"/>
                    <a:pt x="236" y="534"/>
                  </a:cubicBezTo>
                  <a:cubicBezTo>
                    <a:pt x="271" y="560"/>
                    <a:pt x="271" y="560"/>
                    <a:pt x="271" y="560"/>
                  </a:cubicBezTo>
                  <a:cubicBezTo>
                    <a:pt x="293" y="562"/>
                    <a:pt x="289" y="560"/>
                    <a:pt x="296" y="560"/>
                  </a:cubicBezTo>
                  <a:cubicBezTo>
                    <a:pt x="299" y="560"/>
                    <a:pt x="301" y="560"/>
                    <a:pt x="304" y="560"/>
                  </a:cubicBezTo>
                  <a:cubicBezTo>
                    <a:pt x="320" y="496"/>
                    <a:pt x="320" y="496"/>
                    <a:pt x="320" y="496"/>
                  </a:cubicBezTo>
                  <a:cubicBezTo>
                    <a:pt x="342" y="559"/>
                    <a:pt x="342" y="559"/>
                    <a:pt x="342" y="559"/>
                  </a:cubicBezTo>
                  <a:cubicBezTo>
                    <a:pt x="360" y="558"/>
                    <a:pt x="330" y="553"/>
                    <a:pt x="379" y="528"/>
                  </a:cubicBezTo>
                  <a:cubicBezTo>
                    <a:pt x="410" y="489"/>
                    <a:pt x="446" y="444"/>
                    <a:pt x="459" y="394"/>
                  </a:cubicBezTo>
                  <a:cubicBezTo>
                    <a:pt x="464" y="374"/>
                    <a:pt x="481" y="327"/>
                    <a:pt x="481" y="306"/>
                  </a:cubicBezTo>
                  <a:cubicBezTo>
                    <a:pt x="481" y="135"/>
                    <a:pt x="481" y="105"/>
                    <a:pt x="321" y="22"/>
                  </a:cubicBezTo>
                  <a:close/>
                </a:path>
              </a:pathLst>
            </a:custGeom>
            <a:solidFill>
              <a:schemeClr val="bg1"/>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16">
              <a:extLst>
                <a:ext uri="{FF2B5EF4-FFF2-40B4-BE49-F238E27FC236}">
                  <a16:creationId xmlns:a16="http://schemas.microsoft.com/office/drawing/2014/main" id="{BA537D8B-ADD4-44C9-BFEF-9B007DEEF31A}"/>
                </a:ext>
              </a:extLst>
            </p:cNvPr>
            <p:cNvSpPr>
              <a:spLocks/>
            </p:cNvSpPr>
            <p:nvPr/>
          </p:nvSpPr>
          <p:spPr bwMode="auto">
            <a:xfrm>
              <a:off x="4777646" y="2830153"/>
              <a:ext cx="688542" cy="224549"/>
            </a:xfrm>
            <a:custGeom>
              <a:avLst/>
              <a:gdLst>
                <a:gd name="T0" fmla="*/ 412 w 442"/>
                <a:gd name="T1" fmla="*/ 144 h 144"/>
                <a:gd name="T2" fmla="*/ 30 w 442"/>
                <a:gd name="T3" fmla="*/ 144 h 144"/>
                <a:gd name="T4" fmla="*/ 30 w 442"/>
                <a:gd name="T5" fmla="*/ 11 h 144"/>
                <a:gd name="T6" fmla="*/ 412 w 442"/>
                <a:gd name="T7" fmla="*/ 11 h 144"/>
                <a:gd name="T8" fmla="*/ 412 w 442"/>
                <a:gd name="T9" fmla="*/ 144 h 144"/>
              </a:gdLst>
              <a:ahLst/>
              <a:cxnLst>
                <a:cxn ang="0">
                  <a:pos x="T0" y="T1"/>
                </a:cxn>
                <a:cxn ang="0">
                  <a:pos x="T2" y="T3"/>
                </a:cxn>
                <a:cxn ang="0">
                  <a:pos x="T4" y="T5"/>
                </a:cxn>
                <a:cxn ang="0">
                  <a:pos x="T6" y="T7"/>
                </a:cxn>
                <a:cxn ang="0">
                  <a:pos x="T8" y="T9"/>
                </a:cxn>
              </a:cxnLst>
              <a:rect l="0" t="0" r="r" b="b"/>
              <a:pathLst>
                <a:path w="442" h="144">
                  <a:moveTo>
                    <a:pt x="412" y="144"/>
                  </a:moveTo>
                  <a:cubicBezTo>
                    <a:pt x="30" y="144"/>
                    <a:pt x="30" y="144"/>
                    <a:pt x="30" y="144"/>
                  </a:cubicBezTo>
                  <a:cubicBezTo>
                    <a:pt x="30" y="144"/>
                    <a:pt x="0" y="35"/>
                    <a:pt x="30" y="11"/>
                  </a:cubicBezTo>
                  <a:cubicBezTo>
                    <a:pt x="105" y="0"/>
                    <a:pt x="345" y="8"/>
                    <a:pt x="412" y="11"/>
                  </a:cubicBezTo>
                  <a:cubicBezTo>
                    <a:pt x="442" y="35"/>
                    <a:pt x="412" y="144"/>
                    <a:pt x="412" y="144"/>
                  </a:cubicBezTo>
                  <a:close/>
                </a:path>
              </a:pathLst>
            </a:custGeom>
            <a:solidFill>
              <a:srgbClr val="F48621"/>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F98D28F7-119D-412D-B27D-F2C0D52D1731}"/>
                </a:ext>
              </a:extLst>
            </p:cNvPr>
            <p:cNvGrpSpPr/>
            <p:nvPr/>
          </p:nvGrpSpPr>
          <p:grpSpPr>
            <a:xfrm>
              <a:off x="2775511" y="1909901"/>
              <a:ext cx="1613704" cy="1388013"/>
              <a:chOff x="7311408" y="2375667"/>
              <a:chExt cx="683719" cy="557610"/>
            </a:xfrm>
          </p:grpSpPr>
          <p:sp>
            <p:nvSpPr>
              <p:cNvPr id="7" name="Rectangle 6">
                <a:extLst>
                  <a:ext uri="{FF2B5EF4-FFF2-40B4-BE49-F238E27FC236}">
                    <a16:creationId xmlns:a16="http://schemas.microsoft.com/office/drawing/2014/main" id="{090DA6C5-F8E8-4821-B1B3-D41F596C227E}"/>
                  </a:ext>
                </a:extLst>
              </p:cNvPr>
              <p:cNvSpPr/>
              <p:nvPr/>
            </p:nvSpPr>
            <p:spPr>
              <a:xfrm>
                <a:off x="7311408" y="2375667"/>
                <a:ext cx="683719" cy="557610"/>
              </a:xfrm>
              <a:prstGeom prst="rect">
                <a:avLst/>
              </a:prstGeom>
              <a:noFill/>
              <a:ln w="222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2B16D6C6-31F2-48B6-91B0-6C61DF8961E2}"/>
                  </a:ext>
                </a:extLst>
              </p:cNvPr>
              <p:cNvSpPr/>
              <p:nvPr/>
            </p:nvSpPr>
            <p:spPr>
              <a:xfrm>
                <a:off x="7363221" y="2443557"/>
                <a:ext cx="299598" cy="178665"/>
              </a:xfrm>
              <a:prstGeom prst="rect">
                <a:avLst/>
              </a:prstGeom>
              <a:solidFill>
                <a:srgbClr val="474746"/>
              </a:solidFill>
              <a:ln w="222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C181687B-2CFD-4903-A4B0-0D9A3AE6156B}"/>
                  </a:ext>
                </a:extLst>
              </p:cNvPr>
              <p:cNvSpPr/>
              <p:nvPr/>
            </p:nvSpPr>
            <p:spPr>
              <a:xfrm>
                <a:off x="7704464" y="2443556"/>
                <a:ext cx="231705" cy="178665"/>
              </a:xfrm>
              <a:prstGeom prst="rect">
                <a:avLst/>
              </a:prstGeom>
              <a:solidFill>
                <a:srgbClr val="474746"/>
              </a:solidFill>
              <a:ln w="222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2CF86C1F-2A4A-446E-8678-FAD28A4F1EC6}"/>
                  </a:ext>
                </a:extLst>
              </p:cNvPr>
              <p:cNvSpPr/>
              <p:nvPr/>
            </p:nvSpPr>
            <p:spPr>
              <a:xfrm>
                <a:off x="7363218" y="2666883"/>
                <a:ext cx="569377" cy="219916"/>
              </a:xfrm>
              <a:prstGeom prst="rect">
                <a:avLst/>
              </a:prstGeom>
              <a:solidFill>
                <a:srgbClr val="474746"/>
              </a:solidFill>
              <a:ln w="222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Freeform 14">
                <a:extLst>
                  <a:ext uri="{FF2B5EF4-FFF2-40B4-BE49-F238E27FC236}">
                    <a16:creationId xmlns:a16="http://schemas.microsoft.com/office/drawing/2014/main" id="{A3FF24C1-A05C-4FF1-AFF5-58AF4D78F78E}"/>
                  </a:ext>
                </a:extLst>
              </p:cNvPr>
              <p:cNvSpPr>
                <a:spLocks/>
              </p:cNvSpPr>
              <p:nvPr/>
            </p:nvSpPr>
            <p:spPr bwMode="auto">
              <a:xfrm>
                <a:off x="7359637" y="2692529"/>
                <a:ext cx="570525" cy="146359"/>
              </a:xfrm>
              <a:custGeom>
                <a:avLst/>
                <a:gdLst>
                  <a:gd name="T0" fmla="*/ 221 w 221"/>
                  <a:gd name="T1" fmla="*/ 64 h 96"/>
                  <a:gd name="T2" fmla="*/ 195 w 221"/>
                  <a:gd name="T3" fmla="*/ 64 h 96"/>
                  <a:gd name="T4" fmla="*/ 183 w 221"/>
                  <a:gd name="T5" fmla="*/ 53 h 96"/>
                  <a:gd name="T6" fmla="*/ 183 w 221"/>
                  <a:gd name="T7" fmla="*/ 7 h 96"/>
                  <a:gd name="T8" fmla="*/ 177 w 221"/>
                  <a:gd name="T9" fmla="*/ 0 h 96"/>
                  <a:gd name="T10" fmla="*/ 171 w 221"/>
                  <a:gd name="T11" fmla="*/ 2 h 96"/>
                  <a:gd name="T12" fmla="*/ 169 w 221"/>
                  <a:gd name="T13" fmla="*/ 7 h 96"/>
                  <a:gd name="T14" fmla="*/ 169 w 221"/>
                  <a:gd name="T15" fmla="*/ 26 h 96"/>
                  <a:gd name="T16" fmla="*/ 155 w 221"/>
                  <a:gd name="T17" fmla="*/ 40 h 96"/>
                  <a:gd name="T18" fmla="*/ 144 w 221"/>
                  <a:gd name="T19" fmla="*/ 37 h 96"/>
                  <a:gd name="T20" fmla="*/ 139 w 221"/>
                  <a:gd name="T21" fmla="*/ 26 h 96"/>
                  <a:gd name="T22" fmla="*/ 139 w 221"/>
                  <a:gd name="T23" fmla="*/ 7 h 96"/>
                  <a:gd name="T24" fmla="*/ 132 w 221"/>
                  <a:gd name="T25" fmla="*/ 0 h 96"/>
                  <a:gd name="T26" fmla="*/ 127 w 221"/>
                  <a:gd name="T27" fmla="*/ 2 h 96"/>
                  <a:gd name="T28" fmla="*/ 125 w 221"/>
                  <a:gd name="T29" fmla="*/ 7 h 96"/>
                  <a:gd name="T30" fmla="*/ 125 w 221"/>
                  <a:gd name="T31" fmla="*/ 81 h 96"/>
                  <a:gd name="T32" fmla="*/ 111 w 221"/>
                  <a:gd name="T33" fmla="*/ 96 h 96"/>
                  <a:gd name="T34" fmla="*/ 109 w 221"/>
                  <a:gd name="T35" fmla="*/ 96 h 96"/>
                  <a:gd name="T36" fmla="*/ 99 w 221"/>
                  <a:gd name="T37" fmla="*/ 92 h 96"/>
                  <a:gd name="T38" fmla="*/ 94 w 221"/>
                  <a:gd name="T39" fmla="*/ 82 h 96"/>
                  <a:gd name="T40" fmla="*/ 94 w 221"/>
                  <a:gd name="T41" fmla="*/ 19 h 96"/>
                  <a:gd name="T42" fmla="*/ 88 w 221"/>
                  <a:gd name="T43" fmla="*/ 12 h 96"/>
                  <a:gd name="T44" fmla="*/ 83 w 221"/>
                  <a:gd name="T45" fmla="*/ 14 h 96"/>
                  <a:gd name="T46" fmla="*/ 80 w 221"/>
                  <a:gd name="T47" fmla="*/ 19 h 96"/>
                  <a:gd name="T48" fmla="*/ 80 w 221"/>
                  <a:gd name="T49" fmla="*/ 55 h 96"/>
                  <a:gd name="T50" fmla="*/ 67 w 221"/>
                  <a:gd name="T51" fmla="*/ 70 h 96"/>
                  <a:gd name="T52" fmla="*/ 55 w 221"/>
                  <a:gd name="T53" fmla="*/ 66 h 96"/>
                  <a:gd name="T54" fmla="*/ 50 w 221"/>
                  <a:gd name="T55" fmla="*/ 56 h 96"/>
                  <a:gd name="T56" fmla="*/ 50 w 221"/>
                  <a:gd name="T57" fmla="*/ 42 h 96"/>
                  <a:gd name="T58" fmla="*/ 44 w 221"/>
                  <a:gd name="T59" fmla="*/ 35 h 96"/>
                  <a:gd name="T60" fmla="*/ 38 w 221"/>
                  <a:gd name="T61" fmla="*/ 36 h 96"/>
                  <a:gd name="T62" fmla="*/ 36 w 221"/>
                  <a:gd name="T63" fmla="*/ 41 h 96"/>
                  <a:gd name="T64" fmla="*/ 36 w 221"/>
                  <a:gd name="T65" fmla="*/ 57 h 96"/>
                  <a:gd name="T66" fmla="*/ 24 w 221"/>
                  <a:gd name="T67" fmla="*/ 68 h 96"/>
                  <a:gd name="T68" fmla="*/ 0 w 221"/>
                  <a:gd name="T69"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 h="96">
                    <a:moveTo>
                      <a:pt x="221" y="64"/>
                    </a:moveTo>
                    <a:cubicBezTo>
                      <a:pt x="195" y="64"/>
                      <a:pt x="195" y="64"/>
                      <a:pt x="195" y="64"/>
                    </a:cubicBezTo>
                    <a:cubicBezTo>
                      <a:pt x="188" y="64"/>
                      <a:pt x="183" y="59"/>
                      <a:pt x="183" y="53"/>
                    </a:cubicBezTo>
                    <a:cubicBezTo>
                      <a:pt x="183" y="7"/>
                      <a:pt x="183" y="7"/>
                      <a:pt x="183" y="7"/>
                    </a:cubicBezTo>
                    <a:cubicBezTo>
                      <a:pt x="183" y="4"/>
                      <a:pt x="180" y="1"/>
                      <a:pt x="177" y="0"/>
                    </a:cubicBezTo>
                    <a:cubicBezTo>
                      <a:pt x="175" y="0"/>
                      <a:pt x="173" y="1"/>
                      <a:pt x="171" y="2"/>
                    </a:cubicBezTo>
                    <a:cubicBezTo>
                      <a:pt x="170" y="3"/>
                      <a:pt x="169" y="5"/>
                      <a:pt x="169" y="7"/>
                    </a:cubicBezTo>
                    <a:cubicBezTo>
                      <a:pt x="169" y="26"/>
                      <a:pt x="169" y="26"/>
                      <a:pt x="169" y="26"/>
                    </a:cubicBezTo>
                    <a:cubicBezTo>
                      <a:pt x="169" y="33"/>
                      <a:pt x="163" y="40"/>
                      <a:pt x="155" y="40"/>
                    </a:cubicBezTo>
                    <a:cubicBezTo>
                      <a:pt x="151" y="41"/>
                      <a:pt x="147" y="39"/>
                      <a:pt x="144" y="37"/>
                    </a:cubicBezTo>
                    <a:cubicBezTo>
                      <a:pt x="140" y="34"/>
                      <a:pt x="139" y="30"/>
                      <a:pt x="139" y="26"/>
                    </a:cubicBezTo>
                    <a:cubicBezTo>
                      <a:pt x="139" y="7"/>
                      <a:pt x="139" y="7"/>
                      <a:pt x="139" y="7"/>
                    </a:cubicBezTo>
                    <a:cubicBezTo>
                      <a:pt x="139" y="4"/>
                      <a:pt x="136" y="1"/>
                      <a:pt x="132" y="0"/>
                    </a:cubicBezTo>
                    <a:cubicBezTo>
                      <a:pt x="130" y="0"/>
                      <a:pt x="128" y="1"/>
                      <a:pt x="127" y="2"/>
                    </a:cubicBezTo>
                    <a:cubicBezTo>
                      <a:pt x="125" y="3"/>
                      <a:pt x="125" y="5"/>
                      <a:pt x="125" y="7"/>
                    </a:cubicBezTo>
                    <a:cubicBezTo>
                      <a:pt x="125" y="81"/>
                      <a:pt x="125" y="81"/>
                      <a:pt x="125" y="81"/>
                    </a:cubicBezTo>
                    <a:cubicBezTo>
                      <a:pt x="125" y="89"/>
                      <a:pt x="119" y="95"/>
                      <a:pt x="111" y="96"/>
                    </a:cubicBezTo>
                    <a:cubicBezTo>
                      <a:pt x="110" y="96"/>
                      <a:pt x="110" y="96"/>
                      <a:pt x="109" y="96"/>
                    </a:cubicBezTo>
                    <a:cubicBezTo>
                      <a:pt x="106" y="96"/>
                      <a:pt x="102" y="95"/>
                      <a:pt x="99" y="92"/>
                    </a:cubicBezTo>
                    <a:cubicBezTo>
                      <a:pt x="96" y="90"/>
                      <a:pt x="94" y="86"/>
                      <a:pt x="94" y="82"/>
                    </a:cubicBezTo>
                    <a:cubicBezTo>
                      <a:pt x="94" y="19"/>
                      <a:pt x="94" y="19"/>
                      <a:pt x="94" y="19"/>
                    </a:cubicBezTo>
                    <a:cubicBezTo>
                      <a:pt x="94" y="16"/>
                      <a:pt x="92" y="12"/>
                      <a:pt x="88" y="12"/>
                    </a:cubicBezTo>
                    <a:cubicBezTo>
                      <a:pt x="86" y="12"/>
                      <a:pt x="84" y="13"/>
                      <a:pt x="83" y="14"/>
                    </a:cubicBezTo>
                    <a:cubicBezTo>
                      <a:pt x="81" y="15"/>
                      <a:pt x="80" y="17"/>
                      <a:pt x="80" y="19"/>
                    </a:cubicBezTo>
                    <a:cubicBezTo>
                      <a:pt x="80" y="55"/>
                      <a:pt x="80" y="55"/>
                      <a:pt x="80" y="55"/>
                    </a:cubicBezTo>
                    <a:cubicBezTo>
                      <a:pt x="80" y="63"/>
                      <a:pt x="74" y="69"/>
                      <a:pt x="67" y="70"/>
                    </a:cubicBezTo>
                    <a:cubicBezTo>
                      <a:pt x="62" y="70"/>
                      <a:pt x="58" y="69"/>
                      <a:pt x="55" y="66"/>
                    </a:cubicBezTo>
                    <a:cubicBezTo>
                      <a:pt x="52" y="64"/>
                      <a:pt x="50" y="60"/>
                      <a:pt x="50" y="56"/>
                    </a:cubicBezTo>
                    <a:cubicBezTo>
                      <a:pt x="50" y="42"/>
                      <a:pt x="50" y="42"/>
                      <a:pt x="50" y="42"/>
                    </a:cubicBezTo>
                    <a:cubicBezTo>
                      <a:pt x="50" y="38"/>
                      <a:pt x="47" y="35"/>
                      <a:pt x="44" y="35"/>
                    </a:cubicBezTo>
                    <a:cubicBezTo>
                      <a:pt x="42" y="34"/>
                      <a:pt x="40" y="35"/>
                      <a:pt x="38" y="36"/>
                    </a:cubicBezTo>
                    <a:cubicBezTo>
                      <a:pt x="37" y="38"/>
                      <a:pt x="36" y="39"/>
                      <a:pt x="36" y="41"/>
                    </a:cubicBezTo>
                    <a:cubicBezTo>
                      <a:pt x="36" y="57"/>
                      <a:pt x="36" y="57"/>
                      <a:pt x="36" y="57"/>
                    </a:cubicBezTo>
                    <a:cubicBezTo>
                      <a:pt x="36" y="63"/>
                      <a:pt x="31" y="68"/>
                      <a:pt x="24" y="68"/>
                    </a:cubicBezTo>
                    <a:cubicBezTo>
                      <a:pt x="0" y="68"/>
                      <a:pt x="0" y="68"/>
                      <a:pt x="0" y="68"/>
                    </a:cubicBezTo>
                  </a:path>
                </a:pathLst>
              </a:custGeom>
              <a:solidFill>
                <a:srgbClr val="474746"/>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 name="Group 42">
                <a:extLst>
                  <a:ext uri="{FF2B5EF4-FFF2-40B4-BE49-F238E27FC236}">
                    <a16:creationId xmlns:a16="http://schemas.microsoft.com/office/drawing/2014/main" id="{BEC28B59-0A10-4F0F-9A15-9DCBB774B7FA}"/>
                  </a:ext>
                </a:extLst>
              </p:cNvPr>
              <p:cNvGrpSpPr>
                <a:grpSpLocks noChangeAspect="1"/>
              </p:cNvGrpSpPr>
              <p:nvPr/>
            </p:nvGrpSpPr>
            <p:grpSpPr bwMode="auto">
              <a:xfrm>
                <a:off x="7445544" y="2466986"/>
                <a:ext cx="134948" cy="131804"/>
                <a:chOff x="1786" y="551"/>
                <a:chExt cx="2189" cy="2138"/>
              </a:xfrm>
              <a:solidFill>
                <a:schemeClr val="accent1">
                  <a:lumMod val="20000"/>
                  <a:lumOff val="80000"/>
                </a:schemeClr>
              </a:solidFill>
            </p:grpSpPr>
            <p:sp>
              <p:nvSpPr>
                <p:cNvPr id="18" name="Freeform 43">
                  <a:extLst>
                    <a:ext uri="{FF2B5EF4-FFF2-40B4-BE49-F238E27FC236}">
                      <a16:creationId xmlns:a16="http://schemas.microsoft.com/office/drawing/2014/main" id="{32C19EF2-7248-4BE6-BA54-EAF7D85F72E0}"/>
                    </a:ext>
                  </a:extLst>
                </p:cNvPr>
                <p:cNvSpPr>
                  <a:spLocks/>
                </p:cNvSpPr>
                <p:nvPr/>
              </p:nvSpPr>
              <p:spPr bwMode="auto">
                <a:xfrm>
                  <a:off x="1786" y="730"/>
                  <a:ext cx="1965" cy="1959"/>
                </a:xfrm>
                <a:custGeom>
                  <a:avLst/>
                  <a:gdLst>
                    <a:gd name="T0" fmla="*/ 731 w 1444"/>
                    <a:gd name="T1" fmla="*/ 711 h 1440"/>
                    <a:gd name="T2" fmla="*/ 1444 w 1444"/>
                    <a:gd name="T3" fmla="*/ 711 h 1440"/>
                    <a:gd name="T4" fmla="*/ 731 w 1444"/>
                    <a:gd name="T5" fmla="*/ 1440 h 1440"/>
                    <a:gd name="T6" fmla="*/ 0 w 1444"/>
                    <a:gd name="T7" fmla="*/ 711 h 1440"/>
                    <a:gd name="T8" fmla="*/ 731 w 1444"/>
                    <a:gd name="T9" fmla="*/ 0 h 1440"/>
                    <a:gd name="T10" fmla="*/ 731 w 1444"/>
                    <a:gd name="T11" fmla="*/ 711 h 1440"/>
                    <a:gd name="T12" fmla="*/ 731 w 1444"/>
                    <a:gd name="T13" fmla="*/ 711 h 1440"/>
                  </a:gdLst>
                  <a:ahLst/>
                  <a:cxnLst>
                    <a:cxn ang="0">
                      <a:pos x="T0" y="T1"/>
                    </a:cxn>
                    <a:cxn ang="0">
                      <a:pos x="T2" y="T3"/>
                    </a:cxn>
                    <a:cxn ang="0">
                      <a:pos x="T4" y="T5"/>
                    </a:cxn>
                    <a:cxn ang="0">
                      <a:pos x="T6" y="T7"/>
                    </a:cxn>
                    <a:cxn ang="0">
                      <a:pos x="T8" y="T9"/>
                    </a:cxn>
                    <a:cxn ang="0">
                      <a:pos x="T10" y="T11"/>
                    </a:cxn>
                    <a:cxn ang="0">
                      <a:pos x="T12" y="T13"/>
                    </a:cxn>
                  </a:cxnLst>
                  <a:rect l="0" t="0" r="r" b="b"/>
                  <a:pathLst>
                    <a:path w="1444" h="1440">
                      <a:moveTo>
                        <a:pt x="731" y="711"/>
                      </a:moveTo>
                      <a:cubicBezTo>
                        <a:pt x="1444" y="711"/>
                        <a:pt x="1444" y="711"/>
                        <a:pt x="1444" y="711"/>
                      </a:cubicBezTo>
                      <a:cubicBezTo>
                        <a:pt x="1444" y="1112"/>
                        <a:pt x="1115" y="1440"/>
                        <a:pt x="731" y="1440"/>
                      </a:cubicBezTo>
                      <a:cubicBezTo>
                        <a:pt x="329" y="1440"/>
                        <a:pt x="0" y="1112"/>
                        <a:pt x="0" y="711"/>
                      </a:cubicBezTo>
                      <a:cubicBezTo>
                        <a:pt x="0" y="328"/>
                        <a:pt x="329" y="0"/>
                        <a:pt x="731" y="0"/>
                      </a:cubicBezTo>
                      <a:cubicBezTo>
                        <a:pt x="731" y="711"/>
                        <a:pt x="731" y="711"/>
                        <a:pt x="731" y="711"/>
                      </a:cubicBezTo>
                      <a:cubicBezTo>
                        <a:pt x="731" y="711"/>
                        <a:pt x="731" y="711"/>
                        <a:pt x="731" y="711"/>
                      </a:cubicBezTo>
                      <a:close/>
                    </a:path>
                  </a:pathLst>
                </a:cu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sp>
              <p:nvSpPr>
                <p:cNvPr id="19" name="Freeform 44">
                  <a:extLst>
                    <a:ext uri="{FF2B5EF4-FFF2-40B4-BE49-F238E27FC236}">
                      <a16:creationId xmlns:a16="http://schemas.microsoft.com/office/drawing/2014/main" id="{9ACE7233-AB93-46D9-A7F5-78978CBC70C0}"/>
                    </a:ext>
                  </a:extLst>
                </p:cNvPr>
                <p:cNvSpPr>
                  <a:spLocks/>
                </p:cNvSpPr>
                <p:nvPr/>
              </p:nvSpPr>
              <p:spPr bwMode="auto">
                <a:xfrm>
                  <a:off x="3008" y="551"/>
                  <a:ext cx="967" cy="998"/>
                </a:xfrm>
                <a:custGeom>
                  <a:avLst/>
                  <a:gdLst>
                    <a:gd name="T0" fmla="*/ 0 w 711"/>
                    <a:gd name="T1" fmla="*/ 734 h 734"/>
                    <a:gd name="T2" fmla="*/ 711 w 711"/>
                    <a:gd name="T3" fmla="*/ 734 h 734"/>
                    <a:gd name="T4" fmla="*/ 0 w 711"/>
                    <a:gd name="T5" fmla="*/ 0 h 734"/>
                    <a:gd name="T6" fmla="*/ 0 w 711"/>
                    <a:gd name="T7" fmla="*/ 734 h 734"/>
                    <a:gd name="T8" fmla="*/ 0 w 711"/>
                    <a:gd name="T9" fmla="*/ 734 h 734"/>
                  </a:gdLst>
                  <a:ahLst/>
                  <a:cxnLst>
                    <a:cxn ang="0">
                      <a:pos x="T0" y="T1"/>
                    </a:cxn>
                    <a:cxn ang="0">
                      <a:pos x="T2" y="T3"/>
                    </a:cxn>
                    <a:cxn ang="0">
                      <a:pos x="T4" y="T5"/>
                    </a:cxn>
                    <a:cxn ang="0">
                      <a:pos x="T6" y="T7"/>
                    </a:cxn>
                    <a:cxn ang="0">
                      <a:pos x="T8" y="T9"/>
                    </a:cxn>
                  </a:cxnLst>
                  <a:rect l="0" t="0" r="r" b="b"/>
                  <a:pathLst>
                    <a:path w="711" h="734">
                      <a:moveTo>
                        <a:pt x="0" y="734"/>
                      </a:moveTo>
                      <a:cubicBezTo>
                        <a:pt x="711" y="734"/>
                        <a:pt x="711" y="734"/>
                        <a:pt x="711" y="734"/>
                      </a:cubicBezTo>
                      <a:cubicBezTo>
                        <a:pt x="711" y="331"/>
                        <a:pt x="383" y="0"/>
                        <a:pt x="0" y="0"/>
                      </a:cubicBezTo>
                      <a:cubicBezTo>
                        <a:pt x="0" y="734"/>
                        <a:pt x="0" y="734"/>
                        <a:pt x="0" y="734"/>
                      </a:cubicBezTo>
                      <a:cubicBezTo>
                        <a:pt x="0" y="734"/>
                        <a:pt x="0" y="734"/>
                        <a:pt x="0" y="734"/>
                      </a:cubicBezTo>
                      <a:close/>
                    </a:path>
                  </a:pathLst>
                </a:cu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grpSp>
          <p:grpSp>
            <p:nvGrpSpPr>
              <p:cNvPr id="13" name="Group 47">
                <a:extLst>
                  <a:ext uri="{FF2B5EF4-FFF2-40B4-BE49-F238E27FC236}">
                    <a16:creationId xmlns:a16="http://schemas.microsoft.com/office/drawing/2014/main" id="{069761D1-1466-411B-B81F-1AAB56ECD57A}"/>
                  </a:ext>
                </a:extLst>
              </p:cNvPr>
              <p:cNvGrpSpPr>
                <a:grpSpLocks noChangeAspect="1"/>
              </p:cNvGrpSpPr>
              <p:nvPr/>
            </p:nvGrpSpPr>
            <p:grpSpPr bwMode="auto">
              <a:xfrm>
                <a:off x="7733189" y="2477069"/>
                <a:ext cx="168752" cy="122767"/>
                <a:chOff x="1828" y="1064"/>
                <a:chExt cx="2066" cy="1503"/>
              </a:xfrm>
              <a:solidFill>
                <a:schemeClr val="accent1">
                  <a:lumMod val="20000"/>
                  <a:lumOff val="80000"/>
                </a:schemeClr>
              </a:solidFill>
            </p:grpSpPr>
            <p:sp>
              <p:nvSpPr>
                <p:cNvPr id="14" name="Rectangle 48">
                  <a:extLst>
                    <a:ext uri="{FF2B5EF4-FFF2-40B4-BE49-F238E27FC236}">
                      <a16:creationId xmlns:a16="http://schemas.microsoft.com/office/drawing/2014/main" id="{09A4B560-2912-4F87-8CAC-B8A042CDF4FF}"/>
                    </a:ext>
                  </a:extLst>
                </p:cNvPr>
                <p:cNvSpPr>
                  <a:spLocks noChangeArrowheads="1"/>
                </p:cNvSpPr>
                <p:nvPr/>
              </p:nvSpPr>
              <p:spPr bwMode="auto">
                <a:xfrm>
                  <a:off x="1828" y="2003"/>
                  <a:ext cx="376" cy="564"/>
                </a:xfrm>
                <a:prstGeom prst="rect">
                  <a:avLst/>
                </a:pr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sp>
              <p:nvSpPr>
                <p:cNvPr id="15" name="Rectangle 49">
                  <a:extLst>
                    <a:ext uri="{FF2B5EF4-FFF2-40B4-BE49-F238E27FC236}">
                      <a16:creationId xmlns:a16="http://schemas.microsoft.com/office/drawing/2014/main" id="{E3E8357E-7C40-44B7-AB86-0903CEA6EE15}"/>
                    </a:ext>
                  </a:extLst>
                </p:cNvPr>
                <p:cNvSpPr>
                  <a:spLocks noChangeArrowheads="1"/>
                </p:cNvSpPr>
                <p:nvPr/>
              </p:nvSpPr>
              <p:spPr bwMode="auto">
                <a:xfrm>
                  <a:off x="2391" y="1252"/>
                  <a:ext cx="376" cy="1315"/>
                </a:xfrm>
                <a:prstGeom prst="rect">
                  <a:avLst/>
                </a:pr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sp>
              <p:nvSpPr>
                <p:cNvPr id="16" name="Rectangle 50">
                  <a:extLst>
                    <a:ext uri="{FF2B5EF4-FFF2-40B4-BE49-F238E27FC236}">
                      <a16:creationId xmlns:a16="http://schemas.microsoft.com/office/drawing/2014/main" id="{6CC94246-578B-45F4-8ABF-6A080BD8127F}"/>
                    </a:ext>
                  </a:extLst>
                </p:cNvPr>
                <p:cNvSpPr>
                  <a:spLocks noChangeArrowheads="1"/>
                </p:cNvSpPr>
                <p:nvPr/>
              </p:nvSpPr>
              <p:spPr bwMode="auto">
                <a:xfrm>
                  <a:off x="2955" y="1628"/>
                  <a:ext cx="376" cy="939"/>
                </a:xfrm>
                <a:prstGeom prst="rect">
                  <a:avLst/>
                </a:pr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sp>
              <p:nvSpPr>
                <p:cNvPr id="17" name="Rectangle 51">
                  <a:extLst>
                    <a:ext uri="{FF2B5EF4-FFF2-40B4-BE49-F238E27FC236}">
                      <a16:creationId xmlns:a16="http://schemas.microsoft.com/office/drawing/2014/main" id="{AF13F35D-0039-45DF-AF55-0CB967877146}"/>
                    </a:ext>
                  </a:extLst>
                </p:cNvPr>
                <p:cNvSpPr>
                  <a:spLocks noChangeArrowheads="1"/>
                </p:cNvSpPr>
                <p:nvPr/>
              </p:nvSpPr>
              <p:spPr bwMode="auto">
                <a:xfrm>
                  <a:off x="3518" y="1064"/>
                  <a:ext cx="376" cy="1503"/>
                </a:xfrm>
                <a:prstGeom prst="rect">
                  <a:avLst/>
                </a:prstGeom>
                <a:solidFill>
                  <a:srgbClr val="F48520"/>
                </a:solidFill>
                <a:ln w="6350">
                  <a:noFill/>
                  <a:round/>
                  <a:headEnd/>
                  <a:tailEnd/>
                </a:ln>
                <a:extLst/>
              </p:spPr>
              <p:txBody>
                <a:bodyPr vert="horz" wrap="square" lIns="68580" tIns="34290" rIns="68580" bIns="34290" numCol="1" anchor="t" anchorCtr="0" compatLnSpc="1">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74746"/>
                    </a:solidFill>
                    <a:effectLst/>
                    <a:uLnTx/>
                    <a:uFillTx/>
                    <a:latin typeface="Arial"/>
                    <a:ea typeface="+mn-ea"/>
                    <a:cs typeface="+mn-cs"/>
                  </a:endParaRPr>
                </a:p>
              </p:txBody>
            </p:sp>
          </p:grpSp>
        </p:grpSp>
        <p:sp>
          <p:nvSpPr>
            <p:cNvPr id="37" name="Freeform 22">
              <a:extLst>
                <a:ext uri="{FF2B5EF4-FFF2-40B4-BE49-F238E27FC236}">
                  <a16:creationId xmlns:a16="http://schemas.microsoft.com/office/drawing/2014/main" id="{91DE0121-79FA-474C-BE6C-C096C81B79FF}"/>
                </a:ext>
              </a:extLst>
            </p:cNvPr>
            <p:cNvSpPr>
              <a:spLocks/>
            </p:cNvSpPr>
            <p:nvPr/>
          </p:nvSpPr>
          <p:spPr bwMode="auto">
            <a:xfrm>
              <a:off x="3846224" y="3007730"/>
              <a:ext cx="2506706" cy="1188050"/>
            </a:xfrm>
            <a:custGeom>
              <a:avLst/>
              <a:gdLst>
                <a:gd name="T0" fmla="*/ 1591 w 1609"/>
                <a:gd name="T1" fmla="*/ 575 h 772"/>
                <a:gd name="T2" fmla="*/ 1307 w 1609"/>
                <a:gd name="T3" fmla="*/ 104 h 772"/>
                <a:gd name="T4" fmla="*/ 1278 w 1609"/>
                <a:gd name="T5" fmla="*/ 71 h 772"/>
                <a:gd name="T6" fmla="*/ 827 w 1609"/>
                <a:gd name="T7" fmla="*/ 0 h 772"/>
                <a:gd name="T8" fmla="*/ 366 w 1609"/>
                <a:gd name="T9" fmla="*/ 79 h 772"/>
                <a:gd name="T10" fmla="*/ 17 w 1609"/>
                <a:gd name="T11" fmla="*/ 579 h 772"/>
                <a:gd name="T12" fmla="*/ 4 w 1609"/>
                <a:gd name="T13" fmla="*/ 639 h 772"/>
                <a:gd name="T14" fmla="*/ 38 w 1609"/>
                <a:gd name="T15" fmla="*/ 691 h 772"/>
                <a:gd name="T16" fmla="*/ 77 w 1609"/>
                <a:gd name="T17" fmla="*/ 718 h 772"/>
                <a:gd name="T18" fmla="*/ 150 w 1609"/>
                <a:gd name="T19" fmla="*/ 734 h 772"/>
                <a:gd name="T20" fmla="*/ 212 w 1609"/>
                <a:gd name="T21" fmla="*/ 693 h 772"/>
                <a:gd name="T22" fmla="*/ 376 w 1609"/>
                <a:gd name="T23" fmla="*/ 456 h 772"/>
                <a:gd name="T24" fmla="*/ 413 w 1609"/>
                <a:gd name="T25" fmla="*/ 757 h 772"/>
                <a:gd name="T26" fmla="*/ 1211 w 1609"/>
                <a:gd name="T27" fmla="*/ 757 h 772"/>
                <a:gd name="T28" fmla="*/ 1211 w 1609"/>
                <a:gd name="T29" fmla="*/ 772 h 772"/>
                <a:gd name="T30" fmla="*/ 1257 w 1609"/>
                <a:gd name="T31" fmla="*/ 458 h 772"/>
                <a:gd name="T32" fmla="*/ 1406 w 1609"/>
                <a:gd name="T33" fmla="*/ 706 h 772"/>
                <a:gd name="T34" fmla="*/ 1456 w 1609"/>
                <a:gd name="T35" fmla="*/ 742 h 772"/>
                <a:gd name="T36" fmla="*/ 1517 w 1609"/>
                <a:gd name="T37" fmla="*/ 733 h 772"/>
                <a:gd name="T38" fmla="*/ 1558 w 1609"/>
                <a:gd name="T39" fmla="*/ 708 h 772"/>
                <a:gd name="T40" fmla="*/ 1602 w 1609"/>
                <a:gd name="T41" fmla="*/ 649 h 772"/>
                <a:gd name="T42" fmla="*/ 1591 w 1609"/>
                <a:gd name="T43" fmla="*/ 57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9" h="772">
                  <a:moveTo>
                    <a:pt x="1591" y="575"/>
                  </a:moveTo>
                  <a:cubicBezTo>
                    <a:pt x="1307" y="104"/>
                    <a:pt x="1307" y="104"/>
                    <a:pt x="1307" y="104"/>
                  </a:cubicBezTo>
                  <a:cubicBezTo>
                    <a:pt x="1306" y="98"/>
                    <a:pt x="1278" y="71"/>
                    <a:pt x="1278" y="71"/>
                  </a:cubicBezTo>
                  <a:cubicBezTo>
                    <a:pt x="1209" y="30"/>
                    <a:pt x="1033" y="0"/>
                    <a:pt x="827" y="0"/>
                  </a:cubicBezTo>
                  <a:cubicBezTo>
                    <a:pt x="609" y="0"/>
                    <a:pt x="425" y="33"/>
                    <a:pt x="366" y="79"/>
                  </a:cubicBezTo>
                  <a:cubicBezTo>
                    <a:pt x="17" y="579"/>
                    <a:pt x="17" y="579"/>
                    <a:pt x="17" y="579"/>
                  </a:cubicBezTo>
                  <a:cubicBezTo>
                    <a:pt x="5" y="596"/>
                    <a:pt x="0" y="617"/>
                    <a:pt x="4" y="639"/>
                  </a:cubicBezTo>
                  <a:cubicBezTo>
                    <a:pt x="8" y="661"/>
                    <a:pt x="21" y="679"/>
                    <a:pt x="38" y="691"/>
                  </a:cubicBezTo>
                  <a:cubicBezTo>
                    <a:pt x="77" y="718"/>
                    <a:pt x="77" y="718"/>
                    <a:pt x="77" y="718"/>
                  </a:cubicBezTo>
                  <a:cubicBezTo>
                    <a:pt x="98" y="732"/>
                    <a:pt x="123" y="738"/>
                    <a:pt x="150" y="734"/>
                  </a:cubicBezTo>
                  <a:cubicBezTo>
                    <a:pt x="176" y="729"/>
                    <a:pt x="198" y="714"/>
                    <a:pt x="212" y="693"/>
                  </a:cubicBezTo>
                  <a:cubicBezTo>
                    <a:pt x="376" y="456"/>
                    <a:pt x="376" y="456"/>
                    <a:pt x="376" y="456"/>
                  </a:cubicBezTo>
                  <a:cubicBezTo>
                    <a:pt x="413" y="757"/>
                    <a:pt x="413" y="757"/>
                    <a:pt x="413" y="757"/>
                  </a:cubicBezTo>
                  <a:cubicBezTo>
                    <a:pt x="1211" y="757"/>
                    <a:pt x="1211" y="757"/>
                    <a:pt x="1211" y="757"/>
                  </a:cubicBezTo>
                  <a:cubicBezTo>
                    <a:pt x="1211" y="772"/>
                    <a:pt x="1211" y="772"/>
                    <a:pt x="1211" y="772"/>
                  </a:cubicBezTo>
                  <a:cubicBezTo>
                    <a:pt x="1257" y="458"/>
                    <a:pt x="1257" y="458"/>
                    <a:pt x="1257" y="458"/>
                  </a:cubicBezTo>
                  <a:cubicBezTo>
                    <a:pt x="1406" y="706"/>
                    <a:pt x="1406" y="706"/>
                    <a:pt x="1406" y="706"/>
                  </a:cubicBezTo>
                  <a:cubicBezTo>
                    <a:pt x="1417" y="723"/>
                    <a:pt x="1434" y="737"/>
                    <a:pt x="1456" y="742"/>
                  </a:cubicBezTo>
                  <a:cubicBezTo>
                    <a:pt x="1477" y="748"/>
                    <a:pt x="1499" y="744"/>
                    <a:pt x="1517" y="733"/>
                  </a:cubicBezTo>
                  <a:cubicBezTo>
                    <a:pt x="1558" y="708"/>
                    <a:pt x="1558" y="708"/>
                    <a:pt x="1558" y="708"/>
                  </a:cubicBezTo>
                  <a:cubicBezTo>
                    <a:pt x="1579" y="696"/>
                    <a:pt x="1596" y="675"/>
                    <a:pt x="1602" y="649"/>
                  </a:cubicBezTo>
                  <a:cubicBezTo>
                    <a:pt x="1609" y="622"/>
                    <a:pt x="1604" y="596"/>
                    <a:pt x="1591" y="575"/>
                  </a:cubicBezTo>
                  <a:close/>
                </a:path>
              </a:pathLst>
            </a:custGeom>
            <a:solidFill>
              <a:srgbClr val="F48621"/>
            </a:solidFill>
            <a:ln w="2222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0318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05556E-6 -2.46914E-7 L 0.03681 -2.46914E-7 " pathEditMode="relative" rAng="0" ptsTypes="AA">
                                      <p:cBhvr>
                                        <p:cTn id="9" dur="500" spd="-100000" fill="hold"/>
                                        <p:tgtEl>
                                          <p:spTgt spid="2"/>
                                        </p:tgtEl>
                                        <p:attrNameLst>
                                          <p:attrName>ppt_x</p:attrName>
                                          <p:attrName>ppt_y</p:attrName>
                                        </p:attrNameLst>
                                      </p:cBhvr>
                                      <p:rCtr x="1840" y="0"/>
                                    </p:animMotion>
                                  </p:childTnLst>
                                </p:cTn>
                              </p:par>
                              <p:par>
                                <p:cTn id="10" presetID="10" presetClass="entr" presetSubtype="0" fill="hold" nodeType="withEffect">
                                  <p:stCondLst>
                                    <p:cond delay="25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decel="100000" fill="hold" nodeType="withEffect">
                                  <p:stCondLst>
                                    <p:cond delay="250"/>
                                  </p:stCondLst>
                                  <p:childTnLst>
                                    <p:animMotion origin="layout" path="M 4.44444E-6 -2.34568E-6 L 4.44444E-6 0.0858 " pathEditMode="relative" rAng="0" ptsTypes="AA">
                                      <p:cBhvr>
                                        <p:cTn id="14" dur="500" spd="-100000" fill="hold"/>
                                        <p:tgtEl>
                                          <p:spTgt spid="23"/>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7000">
              <a:schemeClr val="accent6">
                <a:lumMod val="75000"/>
              </a:schemeClr>
            </a:gs>
            <a:gs pos="84000">
              <a:schemeClr val="accent6">
                <a:lumMod val="50000"/>
              </a:schemeClr>
            </a:gs>
          </a:gsLst>
          <a:lin ang="0" scaled="1"/>
        </a:gradFill>
        <a:effectLst/>
      </p:bgPr>
    </p:bg>
    <p:spTree>
      <p:nvGrpSpPr>
        <p:cNvPr id="1" name=""/>
        <p:cNvGrpSpPr/>
        <p:nvPr/>
      </p:nvGrpSpPr>
      <p:grpSpPr>
        <a:xfrm>
          <a:off x="0" y="0"/>
          <a:ext cx="0" cy="0"/>
          <a:chOff x="0" y="0"/>
          <a:chExt cx="0" cy="0"/>
        </a:xfrm>
      </p:grpSpPr>
      <p:pic>
        <p:nvPicPr>
          <p:cNvPr id="1036" name="Picture 1035">
            <a:extLst>
              <a:ext uri="{FF2B5EF4-FFF2-40B4-BE49-F238E27FC236}">
                <a16:creationId xmlns:a16="http://schemas.microsoft.com/office/drawing/2014/main" id="{464A0FB0-B774-4586-88D7-6D0F45C65AAA}"/>
              </a:ext>
            </a:extLst>
          </p:cNvPr>
          <p:cNvPicPr>
            <a:picLocks noChangeAspect="1"/>
          </p:cNvPicPr>
          <p:nvPr/>
        </p:nvPicPr>
        <p:blipFill rotWithShape="1">
          <a:blip r:embed="rId3"/>
          <a:srcRect r="60716"/>
          <a:stretch/>
        </p:blipFill>
        <p:spPr>
          <a:xfrm>
            <a:off x="971551" y="1379306"/>
            <a:ext cx="2266950" cy="2278590"/>
          </a:xfrm>
          <a:prstGeom prst="rect">
            <a:avLst/>
          </a:prstGeom>
        </p:spPr>
      </p:pic>
      <p:sp>
        <p:nvSpPr>
          <p:cNvPr id="23" name="Title 8">
            <a:extLst>
              <a:ext uri="{FF2B5EF4-FFF2-40B4-BE49-F238E27FC236}">
                <a16:creationId xmlns:a16="http://schemas.microsoft.com/office/drawing/2014/main" id="{36ED07C9-CD89-4B23-A359-366B80EF34EE}"/>
              </a:ext>
            </a:extLst>
          </p:cNvPr>
          <p:cNvSpPr txBox="1">
            <a:spLocks/>
          </p:cNvSpPr>
          <p:nvPr/>
        </p:nvSpPr>
        <p:spPr>
          <a:xfrm>
            <a:off x="3504380" y="1843230"/>
            <a:ext cx="4458519" cy="886286"/>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Introducing </a:t>
            </a:r>
            <a:br>
              <a:rPr kumimoji="0" lang="en-US" sz="44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44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AWS </a:t>
            </a:r>
            <a:r>
              <a:rPr kumimoji="0" lang="en-US" sz="4400" b="1"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Fargate</a:t>
            </a:r>
            <a:r>
              <a:rPr kumimoji="0" lang="en-US" sz="4400" b="1"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endParaRPr kumimoji="0" lang="en-US" sz="4400" b="1"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1453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grpId="1" nodeType="withEffect">
                                  <p:stCondLst>
                                    <p:cond delay="250"/>
                                  </p:stCondLst>
                                  <p:childTnLst>
                                    <p:animMotion origin="layout" path="M 2.77778E-7 3.82716E-6 L 0.03681 3.82716E-6 " pathEditMode="relative" rAng="0" ptsTypes="AA">
                                      <p:cBhvr>
                                        <p:cTn id="9" dur="500" spd="-100000" fill="hold"/>
                                        <p:tgtEl>
                                          <p:spTgt spid="23"/>
                                        </p:tgtEl>
                                        <p:attrNameLst>
                                          <p:attrName>ppt_x</p:attrName>
                                          <p:attrName>ppt_y</p:attrName>
                                        </p:attrNameLst>
                                      </p:cBhvr>
                                      <p:rCtr x="1840" y="0"/>
                                    </p:animMotion>
                                  </p:childTnLst>
                                </p:cTn>
                              </p:par>
                              <p:par>
                                <p:cTn id="10" presetID="10" presetClass="entr" presetSubtype="0" fill="hold" nodeType="withEffect">
                                  <p:stCondLst>
                                    <p:cond delay="25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500"/>
                                        <p:tgtEl>
                                          <p:spTgt spid="1036"/>
                                        </p:tgtEl>
                                      </p:cBhvr>
                                    </p:animEffect>
                                  </p:childTnLst>
                                </p:cTn>
                              </p:par>
                              <p:par>
                                <p:cTn id="13" presetID="42" presetClass="path" presetSubtype="0" decel="100000" fill="hold" nodeType="withEffect">
                                  <p:stCondLst>
                                    <p:cond delay="250"/>
                                  </p:stCondLst>
                                  <p:childTnLst>
                                    <p:animMotion origin="layout" path="M 4.44444E-6 -2.34568E-6 L 4.44444E-6 0.0858 " pathEditMode="relative" rAng="0" ptsTypes="AA">
                                      <p:cBhvr>
                                        <p:cTn id="14" dur="500" spd="-100000" fill="hold"/>
                                        <p:tgtEl>
                                          <p:spTgt spid="1036"/>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8E51C0-5448-4346-B56E-BC41FE627D44}"/>
              </a:ext>
            </a:extLst>
          </p:cNvPr>
          <p:cNvSpPr/>
          <p:nvPr/>
        </p:nvSpPr>
        <p:spPr>
          <a:xfrm>
            <a:off x="3615346" y="0"/>
            <a:ext cx="5528654" cy="514350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Title 1"/>
          <p:cNvSpPr>
            <a:spLocks noGrp="1"/>
          </p:cNvSpPr>
          <p:nvPr>
            <p:ph type="title"/>
          </p:nvPr>
        </p:nvSpPr>
        <p:spPr>
          <a:xfrm>
            <a:off x="336789" y="274593"/>
            <a:ext cx="3225413" cy="545192"/>
          </a:xfrm>
        </p:spPr>
        <p:txBody>
          <a:bodyPr/>
          <a:lstStyle/>
          <a:p>
            <a:r>
              <a:rPr lang="en-US" sz="2800">
                <a:solidFill>
                  <a:srgbClr val="FFFFFF"/>
                </a:solidFill>
                <a:latin typeface="Amazon Ember" panose="020B0603020204020204" pitchFamily="34" charset="0"/>
                <a:ea typeface="Amazon Ember" panose="020B0603020204020204" pitchFamily="34" charset="0"/>
                <a:cs typeface="Amazon Ember" panose="020B0603020204020204" pitchFamily="34" charset="0"/>
              </a:rPr>
              <a:t>Simple</a:t>
            </a:r>
            <a:r>
              <a:rPr lang="en-US" sz="2800">
                <a:latin typeface="Amazon Ember" panose="020B0603020204020204" pitchFamily="34" charset="0"/>
                <a:ea typeface="Amazon Ember" panose="020B0603020204020204" pitchFamily="34" charset="0"/>
                <a:cs typeface="Amazon Ember" panose="020B0603020204020204" pitchFamily="34" charset="0"/>
              </a:rPr>
              <a:t>, </a:t>
            </a:r>
            <a:br>
              <a:rPr lang="en-US" sz="2800">
                <a:latin typeface="Amazon Ember" panose="020B0603020204020204" pitchFamily="34" charset="0"/>
                <a:ea typeface="Amazon Ember" panose="020B0603020204020204" pitchFamily="34" charset="0"/>
                <a:cs typeface="Amazon Ember" panose="020B0603020204020204" pitchFamily="34" charset="0"/>
              </a:rPr>
            </a:br>
            <a:r>
              <a:rPr lang="en-US" sz="2800">
                <a:solidFill>
                  <a:srgbClr val="FFFFFF"/>
                </a:solidFill>
                <a:latin typeface="Amazon Ember" panose="020B0603020204020204" pitchFamily="34" charset="0"/>
                <a:ea typeface="Amazon Ember" panose="020B0603020204020204" pitchFamily="34" charset="0"/>
                <a:cs typeface="Amazon Ember" panose="020B0603020204020204" pitchFamily="34" charset="0"/>
              </a:rPr>
              <a:t>easy</a:t>
            </a:r>
            <a:r>
              <a:rPr lang="en-US" sz="2800">
                <a:latin typeface="Amazon Ember" panose="020B0603020204020204" pitchFamily="34" charset="0"/>
                <a:ea typeface="Amazon Ember" panose="020B0603020204020204" pitchFamily="34" charset="0"/>
                <a:cs typeface="Amazon Ember" panose="020B0603020204020204" pitchFamily="34" charset="0"/>
              </a:rPr>
              <a:t> </a:t>
            </a:r>
            <a:r>
              <a:rPr lang="en-US" sz="2800" dirty="0">
                <a:latin typeface="Amazon Ember" panose="020B0603020204020204" pitchFamily="34" charset="0"/>
                <a:ea typeface="Amazon Ember" panose="020B0603020204020204" pitchFamily="34" charset="0"/>
                <a:cs typeface="Amazon Ember" panose="020B0603020204020204" pitchFamily="34" charset="0"/>
              </a:rPr>
              <a:t>to use, </a:t>
            </a:r>
            <a:br>
              <a:rPr lang="en-US" sz="2800" dirty="0">
                <a:latin typeface="Amazon Ember" panose="020B0603020204020204" pitchFamily="34" charset="0"/>
                <a:ea typeface="Amazon Ember" panose="020B0603020204020204" pitchFamily="34" charset="0"/>
                <a:cs typeface="Amazon Ember" panose="020B0603020204020204" pitchFamily="34" charset="0"/>
              </a:rPr>
            </a:br>
            <a:r>
              <a:rPr lang="en-US" sz="2800" dirty="0">
                <a:latin typeface="Amazon Ember" panose="020B0603020204020204" pitchFamily="34" charset="0"/>
                <a:ea typeface="Amazon Ember" panose="020B0603020204020204" pitchFamily="34" charset="0"/>
                <a:cs typeface="Amazon Ember" panose="020B0603020204020204" pitchFamily="34" charset="0"/>
              </a:rPr>
              <a:t>powerful </a:t>
            </a:r>
            <a:br>
              <a:rPr lang="en-US" sz="2800" dirty="0">
                <a:latin typeface="Amazon Ember" panose="020B0603020204020204" pitchFamily="34" charset="0"/>
                <a:ea typeface="Amazon Ember" panose="020B0603020204020204" pitchFamily="34" charset="0"/>
                <a:cs typeface="Amazon Ember" panose="020B0603020204020204" pitchFamily="34" charset="0"/>
              </a:rPr>
            </a:br>
            <a:r>
              <a:rPr lang="en-US" sz="2800" dirty="0">
                <a:latin typeface="Amazon Ember" panose="020B0603020204020204" pitchFamily="34" charset="0"/>
                <a:ea typeface="Amazon Ember" panose="020B0603020204020204" pitchFamily="34" charset="0"/>
                <a:cs typeface="Amazon Ember" panose="020B0603020204020204" pitchFamily="34" charset="0"/>
              </a:rPr>
              <a:t>consumption </a:t>
            </a:r>
            <a:br>
              <a:rPr lang="en-US" sz="2800" dirty="0">
                <a:latin typeface="Amazon Ember" panose="020B0603020204020204" pitchFamily="34" charset="0"/>
                <a:ea typeface="Amazon Ember" panose="020B0603020204020204" pitchFamily="34" charset="0"/>
                <a:cs typeface="Amazon Ember" panose="020B0603020204020204" pitchFamily="34" charset="0"/>
              </a:rPr>
            </a:br>
            <a:r>
              <a:rPr lang="en-US" sz="2800" dirty="0">
                <a:latin typeface="Amazon Ember" panose="020B0603020204020204" pitchFamily="34" charset="0"/>
                <a:ea typeface="Amazon Ember" panose="020B0603020204020204" pitchFamily="34" charset="0"/>
                <a:cs typeface="Amazon Ember" panose="020B0603020204020204" pitchFamily="34" charset="0"/>
              </a:rPr>
              <a:t>model</a:t>
            </a:r>
          </a:p>
        </p:txBody>
      </p:sp>
      <p:grpSp>
        <p:nvGrpSpPr>
          <p:cNvPr id="13" name="Group 12">
            <a:extLst>
              <a:ext uri="{FF2B5EF4-FFF2-40B4-BE49-F238E27FC236}">
                <a16:creationId xmlns:a16="http://schemas.microsoft.com/office/drawing/2014/main" id="{78D21147-0119-4A6E-98E6-B722FEA26558}"/>
              </a:ext>
            </a:extLst>
          </p:cNvPr>
          <p:cNvGrpSpPr/>
          <p:nvPr/>
        </p:nvGrpSpPr>
        <p:grpSpPr>
          <a:xfrm>
            <a:off x="7254089" y="1620611"/>
            <a:ext cx="1585690" cy="1781410"/>
            <a:chOff x="3825978" y="1994844"/>
            <a:chExt cx="1585690" cy="1781410"/>
          </a:xfrm>
        </p:grpSpPr>
        <p:grpSp>
          <p:nvGrpSpPr>
            <p:cNvPr id="88" name="Group 87">
              <a:extLst>
                <a:ext uri="{FF2B5EF4-FFF2-40B4-BE49-F238E27FC236}">
                  <a16:creationId xmlns:a16="http://schemas.microsoft.com/office/drawing/2014/main" id="{CA77654B-798C-4F25-9C61-9D59E853D46C}"/>
                </a:ext>
              </a:extLst>
            </p:cNvPr>
            <p:cNvGrpSpPr/>
            <p:nvPr/>
          </p:nvGrpSpPr>
          <p:grpSpPr>
            <a:xfrm>
              <a:off x="4234200" y="1994844"/>
              <a:ext cx="769246" cy="769246"/>
              <a:chOff x="1323992" y="2038083"/>
              <a:chExt cx="1383720" cy="1383720"/>
            </a:xfrm>
          </p:grpSpPr>
          <p:grpSp>
            <p:nvGrpSpPr>
              <p:cNvPr id="89" name="Group 88">
                <a:extLst>
                  <a:ext uri="{FF2B5EF4-FFF2-40B4-BE49-F238E27FC236}">
                    <a16:creationId xmlns:a16="http://schemas.microsoft.com/office/drawing/2014/main" id="{CC9971A0-4D9B-4D8C-B769-D62CEF3F634C}"/>
                  </a:ext>
                </a:extLst>
              </p:cNvPr>
              <p:cNvGrpSpPr/>
              <p:nvPr/>
            </p:nvGrpSpPr>
            <p:grpSpPr>
              <a:xfrm>
                <a:off x="1767894" y="2264412"/>
                <a:ext cx="495917" cy="931063"/>
                <a:chOff x="2275499" y="2958608"/>
                <a:chExt cx="168875" cy="317056"/>
              </a:xfrm>
            </p:grpSpPr>
            <p:sp>
              <p:nvSpPr>
                <p:cNvPr id="91" name="Freeform 10">
                  <a:extLst>
                    <a:ext uri="{FF2B5EF4-FFF2-40B4-BE49-F238E27FC236}">
                      <a16:creationId xmlns:a16="http://schemas.microsoft.com/office/drawing/2014/main" id="{A9D9B4D8-E5D5-424E-A97E-BD757EB8B924}"/>
                    </a:ext>
                  </a:extLst>
                </p:cNvPr>
                <p:cNvSpPr>
                  <a:spLocks/>
                </p:cNvSpPr>
                <p:nvPr/>
              </p:nvSpPr>
              <p:spPr bwMode="auto">
                <a:xfrm>
                  <a:off x="2275499" y="2987662"/>
                  <a:ext cx="168875" cy="256224"/>
                </a:xfrm>
                <a:custGeom>
                  <a:avLst/>
                  <a:gdLst>
                    <a:gd name="T0" fmla="*/ 76 w 83"/>
                    <a:gd name="T1" fmla="*/ 11 h 127"/>
                    <a:gd name="T2" fmla="*/ 40 w 83"/>
                    <a:gd name="T3" fmla="*/ 0 h 127"/>
                    <a:gd name="T4" fmla="*/ 17 w 83"/>
                    <a:gd name="T5" fmla="*/ 8 h 127"/>
                    <a:gd name="T6" fmla="*/ 11 w 83"/>
                    <a:gd name="T7" fmla="*/ 26 h 127"/>
                    <a:gd name="T8" fmla="*/ 17 w 83"/>
                    <a:gd name="T9" fmla="*/ 41 h 127"/>
                    <a:gd name="T10" fmla="*/ 47 w 83"/>
                    <a:gd name="T11" fmla="*/ 55 h 127"/>
                    <a:gd name="T12" fmla="*/ 77 w 83"/>
                    <a:gd name="T13" fmla="*/ 71 h 127"/>
                    <a:gd name="T14" fmla="*/ 83 w 83"/>
                    <a:gd name="T15" fmla="*/ 89 h 127"/>
                    <a:gd name="T16" fmla="*/ 73 w 83"/>
                    <a:gd name="T17" fmla="*/ 115 h 127"/>
                    <a:gd name="T18" fmla="*/ 42 w 83"/>
                    <a:gd name="T19" fmla="*/ 127 h 127"/>
                    <a:gd name="T20" fmla="*/ 6 w 83"/>
                    <a:gd name="T21" fmla="*/ 119 h 127"/>
                    <a:gd name="T22" fmla="*/ 0 w 83"/>
                    <a:gd name="T23" fmla="*/ 11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27">
                      <a:moveTo>
                        <a:pt x="76" y="11"/>
                      </a:moveTo>
                      <a:cubicBezTo>
                        <a:pt x="65" y="5"/>
                        <a:pt x="53" y="0"/>
                        <a:pt x="40" y="0"/>
                      </a:cubicBezTo>
                      <a:cubicBezTo>
                        <a:pt x="32" y="0"/>
                        <a:pt x="23" y="2"/>
                        <a:pt x="17" y="8"/>
                      </a:cubicBezTo>
                      <a:cubicBezTo>
                        <a:pt x="13" y="12"/>
                        <a:pt x="11" y="18"/>
                        <a:pt x="11" y="26"/>
                      </a:cubicBezTo>
                      <a:cubicBezTo>
                        <a:pt x="11" y="32"/>
                        <a:pt x="13" y="37"/>
                        <a:pt x="17" y="41"/>
                      </a:cubicBezTo>
                      <a:cubicBezTo>
                        <a:pt x="25" y="49"/>
                        <a:pt x="37" y="51"/>
                        <a:pt x="47" y="55"/>
                      </a:cubicBezTo>
                      <a:cubicBezTo>
                        <a:pt x="58" y="58"/>
                        <a:pt x="69" y="62"/>
                        <a:pt x="77" y="71"/>
                      </a:cubicBezTo>
                      <a:cubicBezTo>
                        <a:pt x="81" y="76"/>
                        <a:pt x="83" y="82"/>
                        <a:pt x="83" y="89"/>
                      </a:cubicBezTo>
                      <a:cubicBezTo>
                        <a:pt x="83" y="100"/>
                        <a:pt x="80" y="108"/>
                        <a:pt x="73" y="115"/>
                      </a:cubicBezTo>
                      <a:cubicBezTo>
                        <a:pt x="65" y="123"/>
                        <a:pt x="54" y="126"/>
                        <a:pt x="42" y="127"/>
                      </a:cubicBezTo>
                      <a:cubicBezTo>
                        <a:pt x="30" y="127"/>
                        <a:pt x="17" y="124"/>
                        <a:pt x="6" y="119"/>
                      </a:cubicBezTo>
                      <a:cubicBezTo>
                        <a:pt x="4" y="118"/>
                        <a:pt x="2" y="117"/>
                        <a:pt x="0" y="115"/>
                      </a:cubicBezTo>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92" name="Straight Connector 91">
                  <a:extLst>
                    <a:ext uri="{FF2B5EF4-FFF2-40B4-BE49-F238E27FC236}">
                      <a16:creationId xmlns:a16="http://schemas.microsoft.com/office/drawing/2014/main" id="{2B957557-6092-4A27-A9CA-1DCF2FAB40EF}"/>
                    </a:ext>
                  </a:extLst>
                </p:cNvPr>
                <p:cNvCxnSpPr/>
                <p:nvPr/>
              </p:nvCxnSpPr>
              <p:spPr>
                <a:xfrm>
                  <a:off x="2359937" y="2958608"/>
                  <a:ext cx="0" cy="317056"/>
                </a:xfrm>
                <a:prstGeom prst="line">
                  <a:avLst/>
                </a:prstGeom>
                <a:noFill/>
                <a:ln w="22225" cap="rnd">
                  <a:solidFill>
                    <a:schemeClr val="tx1"/>
                  </a:solidFill>
                  <a:prstDash val="solid"/>
                  <a:round/>
                  <a:headEnd/>
                  <a:tailEnd/>
                </a:ln>
              </p:spPr>
            </p:cxnSp>
          </p:grpSp>
          <p:sp>
            <p:nvSpPr>
              <p:cNvPr id="90" name="Oval 89">
                <a:extLst>
                  <a:ext uri="{FF2B5EF4-FFF2-40B4-BE49-F238E27FC236}">
                    <a16:creationId xmlns:a16="http://schemas.microsoft.com/office/drawing/2014/main" id="{124DDBF6-AB05-4D74-B243-0CC365BA1ECC}"/>
                  </a:ext>
                </a:extLst>
              </p:cNvPr>
              <p:cNvSpPr/>
              <p:nvPr/>
            </p:nvSpPr>
            <p:spPr>
              <a:xfrm>
                <a:off x="1323992" y="2038083"/>
                <a:ext cx="1383720" cy="1383720"/>
              </a:xfrm>
              <a:prstGeom prst="ellipse">
                <a:avLst/>
              </a:prstGeom>
              <a:gradFill>
                <a:gsLst>
                  <a:gs pos="1961">
                    <a:schemeClr val="tx1">
                      <a:alpha val="35000"/>
                    </a:schemeClr>
                  </a:gs>
                  <a:gs pos="100000">
                    <a:schemeClr val="tx1">
                      <a:alpha val="16000"/>
                    </a:schemeClr>
                  </a:gs>
                </a:gsLst>
                <a:lin ang="5400000" scaled="0"/>
              </a:gra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
          <p:nvSpPr>
            <p:cNvPr id="5" name="Rectangle 4">
              <a:extLst>
                <a:ext uri="{FF2B5EF4-FFF2-40B4-BE49-F238E27FC236}">
                  <a16:creationId xmlns:a16="http://schemas.microsoft.com/office/drawing/2014/main" id="{64153F57-EEEE-4D7F-9718-D2C7AD354B7C}"/>
                </a:ext>
              </a:extLst>
            </p:cNvPr>
            <p:cNvSpPr/>
            <p:nvPr/>
          </p:nvSpPr>
          <p:spPr>
            <a:xfrm>
              <a:off x="3825978" y="3129923"/>
              <a:ext cx="1585690"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sz="18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Resource </a:t>
              </a:r>
              <a:br>
                <a:rPr kumimoji="0" lang="en-US" sz="18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based</a:t>
              </a:r>
              <a:r>
                <a:rPr kumimoji="0" lang="en-US" sz="1800" b="0" i="0" u="none"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pricing</a:t>
              </a:r>
            </a:p>
          </p:txBody>
        </p:sp>
      </p:grpSp>
      <p:grpSp>
        <p:nvGrpSpPr>
          <p:cNvPr id="10" name="Group 9">
            <a:extLst>
              <a:ext uri="{FF2B5EF4-FFF2-40B4-BE49-F238E27FC236}">
                <a16:creationId xmlns:a16="http://schemas.microsoft.com/office/drawing/2014/main" id="{F500395C-67C3-4DCE-AA26-05572560FB2E}"/>
              </a:ext>
            </a:extLst>
          </p:cNvPr>
          <p:cNvGrpSpPr/>
          <p:nvPr/>
        </p:nvGrpSpPr>
        <p:grpSpPr>
          <a:xfrm>
            <a:off x="243473" y="2832467"/>
            <a:ext cx="3225413" cy="1805146"/>
            <a:chOff x="6666161" y="1629790"/>
            <a:chExt cx="1925389" cy="1077570"/>
          </a:xfrm>
        </p:grpSpPr>
        <p:sp>
          <p:nvSpPr>
            <p:cNvPr id="31" name="Freeform 5">
              <a:extLst>
                <a:ext uri="{FF2B5EF4-FFF2-40B4-BE49-F238E27FC236}">
                  <a16:creationId xmlns:a16="http://schemas.microsoft.com/office/drawing/2014/main" id="{6C4C4191-190E-460A-8307-A20E389A8800}"/>
                </a:ext>
              </a:extLst>
            </p:cNvPr>
            <p:cNvSpPr>
              <a:spLocks/>
            </p:cNvSpPr>
            <p:nvPr/>
          </p:nvSpPr>
          <p:spPr bwMode="auto">
            <a:xfrm>
              <a:off x="7123817" y="2403181"/>
              <a:ext cx="678162" cy="288462"/>
            </a:xfrm>
            <a:custGeom>
              <a:avLst/>
              <a:gdLst>
                <a:gd name="T0" fmla="*/ 680 w 1079"/>
                <a:gd name="T1" fmla="*/ 0 h 459"/>
                <a:gd name="T2" fmla="*/ 419 w 1079"/>
                <a:gd name="T3" fmla="*/ 0 h 459"/>
                <a:gd name="T4" fmla="*/ 20 w 1079"/>
                <a:gd name="T5" fmla="*/ 376 h 459"/>
                <a:gd name="T6" fmla="*/ 12 w 1079"/>
                <a:gd name="T7" fmla="*/ 459 h 459"/>
                <a:gd name="T8" fmla="*/ 1078 w 1079"/>
                <a:gd name="T9" fmla="*/ 459 h 459"/>
                <a:gd name="T10" fmla="*/ 1058 w 1079"/>
                <a:gd name="T11" fmla="*/ 375 h 459"/>
                <a:gd name="T12" fmla="*/ 680 w 1079"/>
                <a:gd name="T13" fmla="*/ 0 h 459"/>
              </a:gdLst>
              <a:ahLst/>
              <a:cxnLst>
                <a:cxn ang="0">
                  <a:pos x="T0" y="T1"/>
                </a:cxn>
                <a:cxn ang="0">
                  <a:pos x="T2" y="T3"/>
                </a:cxn>
                <a:cxn ang="0">
                  <a:pos x="T4" y="T5"/>
                </a:cxn>
                <a:cxn ang="0">
                  <a:pos x="T6" y="T7"/>
                </a:cxn>
                <a:cxn ang="0">
                  <a:pos x="T8" y="T9"/>
                </a:cxn>
                <a:cxn ang="0">
                  <a:pos x="T10" y="T11"/>
                </a:cxn>
                <a:cxn ang="0">
                  <a:pos x="T12" y="T13"/>
                </a:cxn>
              </a:cxnLst>
              <a:rect l="0" t="0" r="r" b="b"/>
              <a:pathLst>
                <a:path w="1079" h="459">
                  <a:moveTo>
                    <a:pt x="680" y="0"/>
                  </a:moveTo>
                  <a:cubicBezTo>
                    <a:pt x="419" y="0"/>
                    <a:pt x="419" y="0"/>
                    <a:pt x="419" y="0"/>
                  </a:cubicBezTo>
                  <a:cubicBezTo>
                    <a:pt x="419" y="84"/>
                    <a:pt x="342" y="353"/>
                    <a:pt x="20" y="376"/>
                  </a:cubicBezTo>
                  <a:cubicBezTo>
                    <a:pt x="0" y="378"/>
                    <a:pt x="12" y="459"/>
                    <a:pt x="12" y="459"/>
                  </a:cubicBezTo>
                  <a:cubicBezTo>
                    <a:pt x="1078" y="459"/>
                    <a:pt x="1078" y="459"/>
                    <a:pt x="1078" y="459"/>
                  </a:cubicBezTo>
                  <a:cubicBezTo>
                    <a:pt x="1078" y="459"/>
                    <a:pt x="1079" y="374"/>
                    <a:pt x="1058" y="375"/>
                  </a:cubicBezTo>
                  <a:cubicBezTo>
                    <a:pt x="742" y="387"/>
                    <a:pt x="681" y="83"/>
                    <a:pt x="680" y="0"/>
                  </a:cubicBezTo>
                  <a:close/>
                </a:path>
              </a:pathLst>
            </a:custGeom>
            <a:no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Freeform 6">
              <a:extLst>
                <a:ext uri="{FF2B5EF4-FFF2-40B4-BE49-F238E27FC236}">
                  <a16:creationId xmlns:a16="http://schemas.microsoft.com/office/drawing/2014/main" id="{130A7B75-824A-4D8E-909A-34917DA2F39F}"/>
                </a:ext>
              </a:extLst>
            </p:cNvPr>
            <p:cNvSpPr>
              <a:spLocks/>
            </p:cNvSpPr>
            <p:nvPr/>
          </p:nvSpPr>
          <p:spPr bwMode="auto">
            <a:xfrm>
              <a:off x="6795599" y="1629790"/>
              <a:ext cx="1362334" cy="876479"/>
            </a:xfrm>
            <a:custGeom>
              <a:avLst/>
              <a:gdLst>
                <a:gd name="T0" fmla="*/ 2168 w 2168"/>
                <a:gd name="T1" fmla="*/ 1350 h 1394"/>
                <a:gd name="T2" fmla="*/ 2124 w 2168"/>
                <a:gd name="T3" fmla="*/ 1394 h 1394"/>
                <a:gd name="T4" fmla="*/ 44 w 2168"/>
                <a:gd name="T5" fmla="*/ 1394 h 1394"/>
                <a:gd name="T6" fmla="*/ 0 w 2168"/>
                <a:gd name="T7" fmla="*/ 1350 h 1394"/>
                <a:gd name="T8" fmla="*/ 0 w 2168"/>
                <a:gd name="T9" fmla="*/ 44 h 1394"/>
                <a:gd name="T10" fmla="*/ 44 w 2168"/>
                <a:gd name="T11" fmla="*/ 0 h 1394"/>
                <a:gd name="T12" fmla="*/ 2124 w 2168"/>
                <a:gd name="T13" fmla="*/ 0 h 1394"/>
                <a:gd name="T14" fmla="*/ 2168 w 2168"/>
                <a:gd name="T15" fmla="*/ 44 h 1394"/>
                <a:gd name="T16" fmla="*/ 2168 w 2168"/>
                <a:gd name="T17" fmla="*/ 135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8" h="1394">
                  <a:moveTo>
                    <a:pt x="2168" y="1350"/>
                  </a:moveTo>
                  <a:cubicBezTo>
                    <a:pt x="2168" y="1374"/>
                    <a:pt x="2148" y="1394"/>
                    <a:pt x="2124" y="1394"/>
                  </a:cubicBezTo>
                  <a:cubicBezTo>
                    <a:pt x="44" y="1394"/>
                    <a:pt x="44" y="1394"/>
                    <a:pt x="44" y="1394"/>
                  </a:cubicBezTo>
                  <a:cubicBezTo>
                    <a:pt x="20" y="1394"/>
                    <a:pt x="0" y="1374"/>
                    <a:pt x="0" y="1350"/>
                  </a:cubicBezTo>
                  <a:cubicBezTo>
                    <a:pt x="0" y="44"/>
                    <a:pt x="0" y="44"/>
                    <a:pt x="0" y="44"/>
                  </a:cubicBezTo>
                  <a:cubicBezTo>
                    <a:pt x="0" y="20"/>
                    <a:pt x="20" y="0"/>
                    <a:pt x="44" y="0"/>
                  </a:cubicBezTo>
                  <a:cubicBezTo>
                    <a:pt x="2124" y="0"/>
                    <a:pt x="2124" y="0"/>
                    <a:pt x="2124" y="0"/>
                  </a:cubicBezTo>
                  <a:cubicBezTo>
                    <a:pt x="2148" y="0"/>
                    <a:pt x="2168" y="20"/>
                    <a:pt x="2168" y="44"/>
                  </a:cubicBezTo>
                  <a:lnTo>
                    <a:pt x="2168" y="1350"/>
                  </a:lnTo>
                  <a:close/>
                </a:path>
              </a:pathLst>
            </a:custGeom>
            <a:solidFill>
              <a:schemeClr val="bg1"/>
            </a:solidFill>
            <a:ln w="1587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 name="Freeform 7">
              <a:extLst>
                <a:ext uri="{FF2B5EF4-FFF2-40B4-BE49-F238E27FC236}">
                  <a16:creationId xmlns:a16="http://schemas.microsoft.com/office/drawing/2014/main" id="{401DBFB7-B3C0-4A70-89AC-32F5C879727F}"/>
                </a:ext>
              </a:extLst>
            </p:cNvPr>
            <p:cNvSpPr>
              <a:spLocks/>
            </p:cNvSpPr>
            <p:nvPr/>
          </p:nvSpPr>
          <p:spPr bwMode="auto">
            <a:xfrm>
              <a:off x="6840440" y="1694971"/>
              <a:ext cx="1256472" cy="705436"/>
            </a:xfrm>
            <a:custGeom>
              <a:avLst/>
              <a:gdLst>
                <a:gd name="T0" fmla="*/ 2000 w 2000"/>
                <a:gd name="T1" fmla="*/ 1098 h 1122"/>
                <a:gd name="T2" fmla="*/ 1976 w 2000"/>
                <a:gd name="T3" fmla="*/ 1122 h 1122"/>
                <a:gd name="T4" fmla="*/ 24 w 2000"/>
                <a:gd name="T5" fmla="*/ 1122 h 1122"/>
                <a:gd name="T6" fmla="*/ 0 w 2000"/>
                <a:gd name="T7" fmla="*/ 1098 h 1122"/>
                <a:gd name="T8" fmla="*/ 0 w 2000"/>
                <a:gd name="T9" fmla="*/ 24 h 1122"/>
                <a:gd name="T10" fmla="*/ 24 w 2000"/>
                <a:gd name="T11" fmla="*/ 0 h 1122"/>
                <a:gd name="T12" fmla="*/ 1976 w 2000"/>
                <a:gd name="T13" fmla="*/ 0 h 1122"/>
                <a:gd name="T14" fmla="*/ 2000 w 2000"/>
                <a:gd name="T15" fmla="*/ 24 h 1122"/>
                <a:gd name="T16" fmla="*/ 2000 w 2000"/>
                <a:gd name="T17" fmla="*/ 1098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0" h="1122">
                  <a:moveTo>
                    <a:pt x="2000" y="1098"/>
                  </a:moveTo>
                  <a:cubicBezTo>
                    <a:pt x="2000" y="1111"/>
                    <a:pt x="1989" y="1122"/>
                    <a:pt x="1976" y="1122"/>
                  </a:cubicBezTo>
                  <a:cubicBezTo>
                    <a:pt x="24" y="1122"/>
                    <a:pt x="24" y="1122"/>
                    <a:pt x="24" y="1122"/>
                  </a:cubicBezTo>
                  <a:cubicBezTo>
                    <a:pt x="11" y="1122"/>
                    <a:pt x="0" y="1111"/>
                    <a:pt x="0" y="1098"/>
                  </a:cubicBezTo>
                  <a:cubicBezTo>
                    <a:pt x="0" y="24"/>
                    <a:pt x="0" y="24"/>
                    <a:pt x="0" y="24"/>
                  </a:cubicBezTo>
                  <a:cubicBezTo>
                    <a:pt x="0" y="10"/>
                    <a:pt x="11" y="0"/>
                    <a:pt x="24" y="0"/>
                  </a:cubicBezTo>
                  <a:cubicBezTo>
                    <a:pt x="1976" y="0"/>
                    <a:pt x="1976" y="0"/>
                    <a:pt x="1976" y="0"/>
                  </a:cubicBezTo>
                  <a:cubicBezTo>
                    <a:pt x="1989" y="0"/>
                    <a:pt x="2000" y="10"/>
                    <a:pt x="2000" y="24"/>
                  </a:cubicBezTo>
                  <a:lnTo>
                    <a:pt x="2000" y="1098"/>
                  </a:lnTo>
                  <a:close/>
                </a:path>
              </a:pathLst>
            </a:custGeom>
            <a:gradFill>
              <a:gsLst>
                <a:gs pos="1961">
                  <a:schemeClr val="tx1">
                    <a:alpha val="35000"/>
                  </a:schemeClr>
                </a:gs>
                <a:gs pos="100000">
                  <a:schemeClr val="tx1">
                    <a:alpha val="16000"/>
                  </a:schemeClr>
                </a:gs>
              </a:gsLst>
              <a:lin ang="5400000" scaled="0"/>
            </a:gradFill>
            <a:ln w="1587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 name="Freeform 8">
              <a:extLst>
                <a:ext uri="{FF2B5EF4-FFF2-40B4-BE49-F238E27FC236}">
                  <a16:creationId xmlns:a16="http://schemas.microsoft.com/office/drawing/2014/main" id="{706472AC-39A9-4DE7-BD96-220525915B75}"/>
                </a:ext>
              </a:extLst>
            </p:cNvPr>
            <p:cNvSpPr>
              <a:spLocks/>
            </p:cNvSpPr>
            <p:nvPr/>
          </p:nvSpPr>
          <p:spPr bwMode="auto">
            <a:xfrm>
              <a:off x="7415976" y="2497485"/>
              <a:ext cx="166421" cy="186298"/>
            </a:xfrm>
            <a:custGeom>
              <a:avLst/>
              <a:gdLst>
                <a:gd name="T0" fmla="*/ 0 w 360"/>
                <a:gd name="T1" fmla="*/ 403 h 403"/>
                <a:gd name="T2" fmla="*/ 360 w 360"/>
                <a:gd name="T3" fmla="*/ 305 h 403"/>
                <a:gd name="T4" fmla="*/ 360 w 360"/>
                <a:gd name="T5" fmla="*/ 0 h 403"/>
                <a:gd name="T6" fmla="*/ 114 w 360"/>
                <a:gd name="T7" fmla="*/ 24 h 403"/>
                <a:gd name="T8" fmla="*/ 0 w 360"/>
                <a:gd name="T9" fmla="*/ 403 h 403"/>
              </a:gdLst>
              <a:ahLst/>
              <a:cxnLst>
                <a:cxn ang="0">
                  <a:pos x="T0" y="T1"/>
                </a:cxn>
                <a:cxn ang="0">
                  <a:pos x="T2" y="T3"/>
                </a:cxn>
                <a:cxn ang="0">
                  <a:pos x="T4" y="T5"/>
                </a:cxn>
                <a:cxn ang="0">
                  <a:pos x="T6" y="T7"/>
                </a:cxn>
                <a:cxn ang="0">
                  <a:pos x="T8" y="T9"/>
                </a:cxn>
              </a:cxnLst>
              <a:rect l="0" t="0" r="r" b="b"/>
              <a:pathLst>
                <a:path w="360" h="403">
                  <a:moveTo>
                    <a:pt x="0" y="403"/>
                  </a:moveTo>
                  <a:lnTo>
                    <a:pt x="360" y="305"/>
                  </a:lnTo>
                  <a:lnTo>
                    <a:pt x="360" y="0"/>
                  </a:lnTo>
                  <a:lnTo>
                    <a:pt x="114" y="24"/>
                  </a:lnTo>
                  <a:lnTo>
                    <a:pt x="0" y="403"/>
                  </a:lnTo>
                  <a:close/>
                </a:path>
              </a:pathLst>
            </a:custGeom>
            <a:solidFill>
              <a:srgbClr val="7F4007"/>
            </a:solid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 name="Freeform 9">
              <a:extLst>
                <a:ext uri="{FF2B5EF4-FFF2-40B4-BE49-F238E27FC236}">
                  <a16:creationId xmlns:a16="http://schemas.microsoft.com/office/drawing/2014/main" id="{E7BBF78F-816E-43FB-A5A1-732ACF79EB1C}"/>
                </a:ext>
              </a:extLst>
            </p:cNvPr>
            <p:cNvSpPr>
              <a:spLocks/>
            </p:cNvSpPr>
            <p:nvPr/>
          </p:nvSpPr>
          <p:spPr bwMode="auto">
            <a:xfrm>
              <a:off x="8080733" y="2541865"/>
              <a:ext cx="186298" cy="153014"/>
            </a:xfrm>
            <a:custGeom>
              <a:avLst/>
              <a:gdLst>
                <a:gd name="T0" fmla="*/ 403 w 403"/>
                <a:gd name="T1" fmla="*/ 331 h 331"/>
                <a:gd name="T2" fmla="*/ 44 w 403"/>
                <a:gd name="T3" fmla="*/ 258 h 331"/>
                <a:gd name="T4" fmla="*/ 0 w 403"/>
                <a:gd name="T5" fmla="*/ 7 h 331"/>
                <a:gd name="T6" fmla="*/ 345 w 403"/>
                <a:gd name="T7" fmla="*/ 0 h 331"/>
                <a:gd name="T8" fmla="*/ 403 w 403"/>
                <a:gd name="T9" fmla="*/ 331 h 331"/>
              </a:gdLst>
              <a:ahLst/>
              <a:cxnLst>
                <a:cxn ang="0">
                  <a:pos x="T0" y="T1"/>
                </a:cxn>
                <a:cxn ang="0">
                  <a:pos x="T2" y="T3"/>
                </a:cxn>
                <a:cxn ang="0">
                  <a:pos x="T4" y="T5"/>
                </a:cxn>
                <a:cxn ang="0">
                  <a:pos x="T6" y="T7"/>
                </a:cxn>
                <a:cxn ang="0">
                  <a:pos x="T8" y="T9"/>
                </a:cxn>
              </a:cxnLst>
              <a:rect l="0" t="0" r="r" b="b"/>
              <a:pathLst>
                <a:path w="403" h="331">
                  <a:moveTo>
                    <a:pt x="403" y="331"/>
                  </a:moveTo>
                  <a:lnTo>
                    <a:pt x="44" y="258"/>
                  </a:lnTo>
                  <a:lnTo>
                    <a:pt x="0" y="7"/>
                  </a:lnTo>
                  <a:lnTo>
                    <a:pt x="345" y="0"/>
                  </a:lnTo>
                  <a:lnTo>
                    <a:pt x="403" y="331"/>
                  </a:lnTo>
                  <a:close/>
                </a:path>
              </a:pathLst>
            </a:custGeom>
            <a:solidFill>
              <a:srgbClr val="7F4007"/>
            </a:solid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7" name="Rectangle 36">
              <a:extLst>
                <a:ext uri="{FF2B5EF4-FFF2-40B4-BE49-F238E27FC236}">
                  <a16:creationId xmlns:a16="http://schemas.microsoft.com/office/drawing/2014/main" id="{838DF174-D6C3-4369-BB5E-D56511BB0F8E}"/>
                </a:ext>
              </a:extLst>
            </p:cNvPr>
            <p:cNvSpPr>
              <a:spLocks noChangeArrowheads="1"/>
            </p:cNvSpPr>
            <p:nvPr/>
          </p:nvSpPr>
          <p:spPr bwMode="auto">
            <a:xfrm>
              <a:off x="6666161" y="2691643"/>
              <a:ext cx="1925389" cy="15717"/>
            </a:xfrm>
            <a:prstGeom prst="rect">
              <a:avLst/>
            </a:prstGeom>
            <a:solidFill>
              <a:schemeClr val="tx1"/>
            </a:solidFill>
            <a:ln w="15875">
              <a:noFill/>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8" name="Freeform 12">
              <a:extLst>
                <a:ext uri="{FF2B5EF4-FFF2-40B4-BE49-F238E27FC236}">
                  <a16:creationId xmlns:a16="http://schemas.microsoft.com/office/drawing/2014/main" id="{C42B084F-041E-4F5A-83F7-E40BE586918A}"/>
                </a:ext>
              </a:extLst>
            </p:cNvPr>
            <p:cNvSpPr>
              <a:spLocks/>
            </p:cNvSpPr>
            <p:nvPr/>
          </p:nvSpPr>
          <p:spPr bwMode="auto">
            <a:xfrm>
              <a:off x="7696117" y="1768936"/>
              <a:ext cx="293084" cy="469675"/>
            </a:xfrm>
            <a:custGeom>
              <a:avLst/>
              <a:gdLst>
                <a:gd name="T0" fmla="*/ 466 w 466"/>
                <a:gd name="T1" fmla="*/ 329 h 747"/>
                <a:gd name="T2" fmla="*/ 306 w 466"/>
                <a:gd name="T3" fmla="*/ 22 h 747"/>
                <a:gd name="T4" fmla="*/ 131 w 466"/>
                <a:gd name="T5" fmla="*/ 42 h 747"/>
                <a:gd name="T6" fmla="*/ 5 w 466"/>
                <a:gd name="T7" fmla="*/ 329 h 747"/>
                <a:gd name="T8" fmla="*/ 112 w 466"/>
                <a:gd name="T9" fmla="*/ 596 h 747"/>
                <a:gd name="T10" fmla="*/ 131 w 466"/>
                <a:gd name="T11" fmla="*/ 747 h 747"/>
                <a:gd name="T12" fmla="*/ 350 w 466"/>
                <a:gd name="T13" fmla="*/ 747 h 747"/>
                <a:gd name="T14" fmla="*/ 364 w 466"/>
                <a:gd name="T15" fmla="*/ 595 h 747"/>
                <a:gd name="T16" fmla="*/ 466 w 466"/>
                <a:gd name="T17" fmla="*/ 329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6" h="747">
                  <a:moveTo>
                    <a:pt x="466" y="329"/>
                  </a:moveTo>
                  <a:cubicBezTo>
                    <a:pt x="466" y="158"/>
                    <a:pt x="466" y="105"/>
                    <a:pt x="306" y="22"/>
                  </a:cubicBezTo>
                  <a:cubicBezTo>
                    <a:pt x="271" y="0"/>
                    <a:pt x="153" y="14"/>
                    <a:pt x="131" y="42"/>
                  </a:cubicBezTo>
                  <a:cubicBezTo>
                    <a:pt x="1" y="111"/>
                    <a:pt x="0" y="152"/>
                    <a:pt x="5" y="329"/>
                  </a:cubicBezTo>
                  <a:cubicBezTo>
                    <a:pt x="5" y="428"/>
                    <a:pt x="78" y="517"/>
                    <a:pt x="112" y="596"/>
                  </a:cubicBezTo>
                  <a:cubicBezTo>
                    <a:pt x="129" y="635"/>
                    <a:pt x="131" y="747"/>
                    <a:pt x="131" y="747"/>
                  </a:cubicBezTo>
                  <a:cubicBezTo>
                    <a:pt x="350" y="747"/>
                    <a:pt x="350" y="747"/>
                    <a:pt x="350" y="747"/>
                  </a:cubicBezTo>
                  <a:cubicBezTo>
                    <a:pt x="350" y="747"/>
                    <a:pt x="348" y="636"/>
                    <a:pt x="364" y="595"/>
                  </a:cubicBezTo>
                  <a:cubicBezTo>
                    <a:pt x="396" y="518"/>
                    <a:pt x="466" y="424"/>
                    <a:pt x="466" y="329"/>
                  </a:cubicBezTo>
                  <a:close/>
                </a:path>
              </a:pathLst>
            </a:custGeom>
            <a:no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9" name="Freeform 13">
              <a:extLst>
                <a:ext uri="{FF2B5EF4-FFF2-40B4-BE49-F238E27FC236}">
                  <a16:creationId xmlns:a16="http://schemas.microsoft.com/office/drawing/2014/main" id="{54D8C441-0192-42AD-9AD8-21ECEBB2024B}"/>
                </a:ext>
              </a:extLst>
            </p:cNvPr>
            <p:cNvSpPr>
              <a:spLocks/>
            </p:cNvSpPr>
            <p:nvPr/>
          </p:nvSpPr>
          <p:spPr bwMode="auto">
            <a:xfrm>
              <a:off x="7980881" y="1912704"/>
              <a:ext cx="26812" cy="94767"/>
            </a:xfrm>
            <a:custGeom>
              <a:avLst/>
              <a:gdLst>
                <a:gd name="T0" fmla="*/ 38 w 43"/>
                <a:gd name="T1" fmla="*/ 77 h 151"/>
                <a:gd name="T2" fmla="*/ 14 w 43"/>
                <a:gd name="T3" fmla="*/ 150 h 151"/>
                <a:gd name="T4" fmla="*/ 5 w 43"/>
                <a:gd name="T5" fmla="*/ 74 h 151"/>
                <a:gd name="T6" fmla="*/ 30 w 43"/>
                <a:gd name="T7" fmla="*/ 1 h 151"/>
                <a:gd name="T8" fmla="*/ 38 w 43"/>
                <a:gd name="T9" fmla="*/ 77 h 151"/>
              </a:gdLst>
              <a:ahLst/>
              <a:cxnLst>
                <a:cxn ang="0">
                  <a:pos x="T0" y="T1"/>
                </a:cxn>
                <a:cxn ang="0">
                  <a:pos x="T2" y="T3"/>
                </a:cxn>
                <a:cxn ang="0">
                  <a:pos x="T4" y="T5"/>
                </a:cxn>
                <a:cxn ang="0">
                  <a:pos x="T6" y="T7"/>
                </a:cxn>
                <a:cxn ang="0">
                  <a:pos x="T8" y="T9"/>
                </a:cxn>
              </a:cxnLst>
              <a:rect l="0" t="0" r="r" b="b"/>
              <a:pathLst>
                <a:path w="43" h="151">
                  <a:moveTo>
                    <a:pt x="38" y="77"/>
                  </a:moveTo>
                  <a:cubicBezTo>
                    <a:pt x="34" y="118"/>
                    <a:pt x="23" y="151"/>
                    <a:pt x="14" y="150"/>
                  </a:cubicBezTo>
                  <a:cubicBezTo>
                    <a:pt x="4" y="149"/>
                    <a:pt x="0" y="115"/>
                    <a:pt x="5" y="74"/>
                  </a:cubicBezTo>
                  <a:cubicBezTo>
                    <a:pt x="9" y="33"/>
                    <a:pt x="20" y="0"/>
                    <a:pt x="30" y="1"/>
                  </a:cubicBezTo>
                  <a:cubicBezTo>
                    <a:pt x="39" y="2"/>
                    <a:pt x="43" y="36"/>
                    <a:pt x="38" y="77"/>
                  </a:cubicBezTo>
                  <a:close/>
                </a:path>
              </a:pathLst>
            </a:custGeom>
            <a:no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0" name="Freeform 14">
              <a:extLst>
                <a:ext uri="{FF2B5EF4-FFF2-40B4-BE49-F238E27FC236}">
                  <a16:creationId xmlns:a16="http://schemas.microsoft.com/office/drawing/2014/main" id="{E626C220-A740-4DDC-BE97-EEA9B190ABA1}"/>
                </a:ext>
              </a:extLst>
            </p:cNvPr>
            <p:cNvSpPr>
              <a:spLocks/>
            </p:cNvSpPr>
            <p:nvPr/>
          </p:nvSpPr>
          <p:spPr bwMode="auto">
            <a:xfrm>
              <a:off x="7676239" y="1922874"/>
              <a:ext cx="30048" cy="94767"/>
            </a:xfrm>
            <a:custGeom>
              <a:avLst/>
              <a:gdLst>
                <a:gd name="T0" fmla="*/ 41 w 48"/>
                <a:gd name="T1" fmla="*/ 72 h 151"/>
                <a:gd name="T2" fmla="*/ 37 w 48"/>
                <a:gd name="T3" fmla="*/ 149 h 151"/>
                <a:gd name="T4" fmla="*/ 7 w 48"/>
                <a:gd name="T5" fmla="*/ 78 h 151"/>
                <a:gd name="T6" fmla="*/ 11 w 48"/>
                <a:gd name="T7" fmla="*/ 2 h 151"/>
                <a:gd name="T8" fmla="*/ 41 w 48"/>
                <a:gd name="T9" fmla="*/ 72 h 151"/>
              </a:gdLst>
              <a:ahLst/>
              <a:cxnLst>
                <a:cxn ang="0">
                  <a:pos x="T0" y="T1"/>
                </a:cxn>
                <a:cxn ang="0">
                  <a:pos x="T2" y="T3"/>
                </a:cxn>
                <a:cxn ang="0">
                  <a:pos x="T4" y="T5"/>
                </a:cxn>
                <a:cxn ang="0">
                  <a:pos x="T6" y="T7"/>
                </a:cxn>
                <a:cxn ang="0">
                  <a:pos x="T8" y="T9"/>
                </a:cxn>
              </a:cxnLst>
              <a:rect l="0" t="0" r="r" b="b"/>
              <a:pathLst>
                <a:path w="48" h="151">
                  <a:moveTo>
                    <a:pt x="41" y="72"/>
                  </a:moveTo>
                  <a:cubicBezTo>
                    <a:pt x="48" y="113"/>
                    <a:pt x="46" y="147"/>
                    <a:pt x="37" y="149"/>
                  </a:cubicBezTo>
                  <a:cubicBezTo>
                    <a:pt x="28" y="151"/>
                    <a:pt x="14" y="119"/>
                    <a:pt x="7" y="78"/>
                  </a:cubicBezTo>
                  <a:cubicBezTo>
                    <a:pt x="0" y="38"/>
                    <a:pt x="2" y="3"/>
                    <a:pt x="11" y="2"/>
                  </a:cubicBezTo>
                  <a:cubicBezTo>
                    <a:pt x="20" y="0"/>
                    <a:pt x="33" y="32"/>
                    <a:pt x="41" y="72"/>
                  </a:cubicBezTo>
                  <a:close/>
                </a:path>
              </a:pathLst>
            </a:custGeom>
            <a:no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1" name="Freeform 15">
              <a:extLst>
                <a:ext uri="{FF2B5EF4-FFF2-40B4-BE49-F238E27FC236}">
                  <a16:creationId xmlns:a16="http://schemas.microsoft.com/office/drawing/2014/main" id="{FC04986E-9D8D-4B7C-B09D-800B1089844F}"/>
                </a:ext>
              </a:extLst>
            </p:cNvPr>
            <p:cNvSpPr>
              <a:spLocks/>
            </p:cNvSpPr>
            <p:nvPr/>
          </p:nvSpPr>
          <p:spPr bwMode="auto">
            <a:xfrm>
              <a:off x="7686871" y="1768936"/>
              <a:ext cx="302330" cy="353181"/>
            </a:xfrm>
            <a:custGeom>
              <a:avLst/>
              <a:gdLst>
                <a:gd name="T0" fmla="*/ 321 w 481"/>
                <a:gd name="T1" fmla="*/ 22 h 562"/>
                <a:gd name="T2" fmla="*/ 142 w 481"/>
                <a:gd name="T3" fmla="*/ 38 h 562"/>
                <a:gd name="T4" fmla="*/ 16 w 481"/>
                <a:gd name="T5" fmla="*/ 315 h 562"/>
                <a:gd name="T6" fmla="*/ 45 w 481"/>
                <a:gd name="T7" fmla="*/ 400 h 562"/>
                <a:gd name="T8" fmla="*/ 114 w 481"/>
                <a:gd name="T9" fmla="*/ 522 h 562"/>
                <a:gd name="T10" fmla="*/ 157 w 481"/>
                <a:gd name="T11" fmla="*/ 538 h 562"/>
                <a:gd name="T12" fmla="*/ 181 w 481"/>
                <a:gd name="T13" fmla="*/ 484 h 562"/>
                <a:gd name="T14" fmla="*/ 181 w 481"/>
                <a:gd name="T15" fmla="*/ 546 h 562"/>
                <a:gd name="T16" fmla="*/ 230 w 481"/>
                <a:gd name="T17" fmla="*/ 556 h 562"/>
                <a:gd name="T18" fmla="*/ 236 w 481"/>
                <a:gd name="T19" fmla="*/ 534 h 562"/>
                <a:gd name="T20" fmla="*/ 271 w 481"/>
                <a:gd name="T21" fmla="*/ 560 h 562"/>
                <a:gd name="T22" fmla="*/ 296 w 481"/>
                <a:gd name="T23" fmla="*/ 560 h 562"/>
                <a:gd name="T24" fmla="*/ 304 w 481"/>
                <a:gd name="T25" fmla="*/ 560 h 562"/>
                <a:gd name="T26" fmla="*/ 320 w 481"/>
                <a:gd name="T27" fmla="*/ 496 h 562"/>
                <a:gd name="T28" fmla="*/ 342 w 481"/>
                <a:gd name="T29" fmla="*/ 559 h 562"/>
                <a:gd name="T30" fmla="*/ 379 w 481"/>
                <a:gd name="T31" fmla="*/ 528 h 562"/>
                <a:gd name="T32" fmla="*/ 459 w 481"/>
                <a:gd name="T33" fmla="*/ 394 h 562"/>
                <a:gd name="T34" fmla="*/ 481 w 481"/>
                <a:gd name="T35" fmla="*/ 306 h 562"/>
                <a:gd name="T36" fmla="*/ 321 w 481"/>
                <a:gd name="T37" fmla="*/ 2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 h="562">
                  <a:moveTo>
                    <a:pt x="321" y="22"/>
                  </a:moveTo>
                  <a:cubicBezTo>
                    <a:pt x="286" y="0"/>
                    <a:pt x="164" y="10"/>
                    <a:pt x="142" y="38"/>
                  </a:cubicBezTo>
                  <a:cubicBezTo>
                    <a:pt x="12" y="107"/>
                    <a:pt x="0" y="141"/>
                    <a:pt x="16" y="315"/>
                  </a:cubicBezTo>
                  <a:cubicBezTo>
                    <a:pt x="18" y="339"/>
                    <a:pt x="38" y="377"/>
                    <a:pt x="45" y="400"/>
                  </a:cubicBezTo>
                  <a:cubicBezTo>
                    <a:pt x="61" y="451"/>
                    <a:pt x="81" y="483"/>
                    <a:pt x="114" y="522"/>
                  </a:cubicBezTo>
                  <a:cubicBezTo>
                    <a:pt x="130" y="528"/>
                    <a:pt x="144" y="534"/>
                    <a:pt x="157" y="538"/>
                  </a:cubicBezTo>
                  <a:cubicBezTo>
                    <a:pt x="181" y="484"/>
                    <a:pt x="181" y="484"/>
                    <a:pt x="181" y="484"/>
                  </a:cubicBezTo>
                  <a:cubicBezTo>
                    <a:pt x="181" y="546"/>
                    <a:pt x="181" y="546"/>
                    <a:pt x="181" y="546"/>
                  </a:cubicBezTo>
                  <a:cubicBezTo>
                    <a:pt x="196" y="551"/>
                    <a:pt x="214" y="554"/>
                    <a:pt x="230" y="556"/>
                  </a:cubicBezTo>
                  <a:cubicBezTo>
                    <a:pt x="236" y="534"/>
                    <a:pt x="236" y="534"/>
                    <a:pt x="236" y="534"/>
                  </a:cubicBezTo>
                  <a:cubicBezTo>
                    <a:pt x="271" y="560"/>
                    <a:pt x="271" y="560"/>
                    <a:pt x="271" y="560"/>
                  </a:cubicBezTo>
                  <a:cubicBezTo>
                    <a:pt x="293" y="562"/>
                    <a:pt x="289" y="560"/>
                    <a:pt x="296" y="560"/>
                  </a:cubicBezTo>
                  <a:cubicBezTo>
                    <a:pt x="299" y="560"/>
                    <a:pt x="301" y="560"/>
                    <a:pt x="304" y="560"/>
                  </a:cubicBezTo>
                  <a:cubicBezTo>
                    <a:pt x="320" y="496"/>
                    <a:pt x="320" y="496"/>
                    <a:pt x="320" y="496"/>
                  </a:cubicBezTo>
                  <a:cubicBezTo>
                    <a:pt x="342" y="559"/>
                    <a:pt x="342" y="559"/>
                    <a:pt x="342" y="559"/>
                  </a:cubicBezTo>
                  <a:cubicBezTo>
                    <a:pt x="360" y="558"/>
                    <a:pt x="330" y="553"/>
                    <a:pt x="379" y="528"/>
                  </a:cubicBezTo>
                  <a:cubicBezTo>
                    <a:pt x="410" y="489"/>
                    <a:pt x="446" y="444"/>
                    <a:pt x="459" y="394"/>
                  </a:cubicBezTo>
                  <a:cubicBezTo>
                    <a:pt x="464" y="374"/>
                    <a:pt x="481" y="327"/>
                    <a:pt x="481" y="306"/>
                  </a:cubicBezTo>
                  <a:cubicBezTo>
                    <a:pt x="481" y="135"/>
                    <a:pt x="481" y="105"/>
                    <a:pt x="321" y="22"/>
                  </a:cubicBezTo>
                  <a:close/>
                </a:path>
              </a:pathLst>
            </a:custGeom>
            <a:solidFill>
              <a:schemeClr val="bg1"/>
            </a:solid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2" name="Freeform 16">
              <a:extLst>
                <a:ext uri="{FF2B5EF4-FFF2-40B4-BE49-F238E27FC236}">
                  <a16:creationId xmlns:a16="http://schemas.microsoft.com/office/drawing/2014/main" id="{ECD47B44-1C5D-470C-AB59-71C3A8E9F4C3}"/>
                </a:ext>
              </a:extLst>
            </p:cNvPr>
            <p:cNvSpPr>
              <a:spLocks/>
            </p:cNvSpPr>
            <p:nvPr/>
          </p:nvSpPr>
          <p:spPr bwMode="auto">
            <a:xfrm>
              <a:off x="7711834" y="2151702"/>
              <a:ext cx="277829" cy="90606"/>
            </a:xfrm>
            <a:custGeom>
              <a:avLst/>
              <a:gdLst>
                <a:gd name="T0" fmla="*/ 412 w 442"/>
                <a:gd name="T1" fmla="*/ 144 h 144"/>
                <a:gd name="T2" fmla="*/ 30 w 442"/>
                <a:gd name="T3" fmla="*/ 144 h 144"/>
                <a:gd name="T4" fmla="*/ 30 w 442"/>
                <a:gd name="T5" fmla="*/ 11 h 144"/>
                <a:gd name="T6" fmla="*/ 412 w 442"/>
                <a:gd name="T7" fmla="*/ 11 h 144"/>
                <a:gd name="T8" fmla="*/ 412 w 442"/>
                <a:gd name="T9" fmla="*/ 144 h 144"/>
              </a:gdLst>
              <a:ahLst/>
              <a:cxnLst>
                <a:cxn ang="0">
                  <a:pos x="T0" y="T1"/>
                </a:cxn>
                <a:cxn ang="0">
                  <a:pos x="T2" y="T3"/>
                </a:cxn>
                <a:cxn ang="0">
                  <a:pos x="T4" y="T5"/>
                </a:cxn>
                <a:cxn ang="0">
                  <a:pos x="T6" y="T7"/>
                </a:cxn>
                <a:cxn ang="0">
                  <a:pos x="T8" y="T9"/>
                </a:cxn>
              </a:cxnLst>
              <a:rect l="0" t="0" r="r" b="b"/>
              <a:pathLst>
                <a:path w="442" h="144">
                  <a:moveTo>
                    <a:pt x="412" y="144"/>
                  </a:moveTo>
                  <a:cubicBezTo>
                    <a:pt x="30" y="144"/>
                    <a:pt x="30" y="144"/>
                    <a:pt x="30" y="144"/>
                  </a:cubicBezTo>
                  <a:cubicBezTo>
                    <a:pt x="30" y="144"/>
                    <a:pt x="0" y="35"/>
                    <a:pt x="30" y="11"/>
                  </a:cubicBezTo>
                  <a:cubicBezTo>
                    <a:pt x="105" y="0"/>
                    <a:pt x="345" y="8"/>
                    <a:pt x="412" y="11"/>
                  </a:cubicBezTo>
                  <a:cubicBezTo>
                    <a:pt x="442" y="35"/>
                    <a:pt x="412" y="144"/>
                    <a:pt x="412" y="144"/>
                  </a:cubicBezTo>
                  <a:close/>
                </a:path>
              </a:pathLst>
            </a:custGeom>
            <a:solidFill>
              <a:srgbClr val="F48621"/>
            </a:solid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4" name="Freeform 22">
              <a:extLst>
                <a:ext uri="{FF2B5EF4-FFF2-40B4-BE49-F238E27FC236}">
                  <a16:creationId xmlns:a16="http://schemas.microsoft.com/office/drawing/2014/main" id="{C19A85D9-D630-4461-8DB4-EC3DA13781D1}"/>
                </a:ext>
              </a:extLst>
            </p:cNvPr>
            <p:cNvSpPr>
              <a:spLocks/>
            </p:cNvSpPr>
            <p:nvPr/>
          </p:nvSpPr>
          <p:spPr bwMode="auto">
            <a:xfrm>
              <a:off x="7336002" y="2223355"/>
              <a:ext cx="1011465" cy="479382"/>
            </a:xfrm>
            <a:custGeom>
              <a:avLst/>
              <a:gdLst>
                <a:gd name="T0" fmla="*/ 1591 w 1609"/>
                <a:gd name="T1" fmla="*/ 575 h 772"/>
                <a:gd name="T2" fmla="*/ 1307 w 1609"/>
                <a:gd name="T3" fmla="*/ 104 h 772"/>
                <a:gd name="T4" fmla="*/ 1278 w 1609"/>
                <a:gd name="T5" fmla="*/ 71 h 772"/>
                <a:gd name="T6" fmla="*/ 827 w 1609"/>
                <a:gd name="T7" fmla="*/ 0 h 772"/>
                <a:gd name="T8" fmla="*/ 366 w 1609"/>
                <a:gd name="T9" fmla="*/ 79 h 772"/>
                <a:gd name="T10" fmla="*/ 17 w 1609"/>
                <a:gd name="T11" fmla="*/ 579 h 772"/>
                <a:gd name="T12" fmla="*/ 4 w 1609"/>
                <a:gd name="T13" fmla="*/ 639 h 772"/>
                <a:gd name="T14" fmla="*/ 38 w 1609"/>
                <a:gd name="T15" fmla="*/ 691 h 772"/>
                <a:gd name="T16" fmla="*/ 77 w 1609"/>
                <a:gd name="T17" fmla="*/ 718 h 772"/>
                <a:gd name="T18" fmla="*/ 150 w 1609"/>
                <a:gd name="T19" fmla="*/ 734 h 772"/>
                <a:gd name="T20" fmla="*/ 212 w 1609"/>
                <a:gd name="T21" fmla="*/ 693 h 772"/>
                <a:gd name="T22" fmla="*/ 376 w 1609"/>
                <a:gd name="T23" fmla="*/ 456 h 772"/>
                <a:gd name="T24" fmla="*/ 413 w 1609"/>
                <a:gd name="T25" fmla="*/ 757 h 772"/>
                <a:gd name="T26" fmla="*/ 1211 w 1609"/>
                <a:gd name="T27" fmla="*/ 757 h 772"/>
                <a:gd name="T28" fmla="*/ 1211 w 1609"/>
                <a:gd name="T29" fmla="*/ 772 h 772"/>
                <a:gd name="T30" fmla="*/ 1257 w 1609"/>
                <a:gd name="T31" fmla="*/ 458 h 772"/>
                <a:gd name="T32" fmla="*/ 1406 w 1609"/>
                <a:gd name="T33" fmla="*/ 706 h 772"/>
                <a:gd name="T34" fmla="*/ 1456 w 1609"/>
                <a:gd name="T35" fmla="*/ 742 h 772"/>
                <a:gd name="T36" fmla="*/ 1517 w 1609"/>
                <a:gd name="T37" fmla="*/ 733 h 772"/>
                <a:gd name="T38" fmla="*/ 1558 w 1609"/>
                <a:gd name="T39" fmla="*/ 708 h 772"/>
                <a:gd name="T40" fmla="*/ 1602 w 1609"/>
                <a:gd name="T41" fmla="*/ 649 h 772"/>
                <a:gd name="T42" fmla="*/ 1591 w 1609"/>
                <a:gd name="T43" fmla="*/ 57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9" h="772">
                  <a:moveTo>
                    <a:pt x="1591" y="575"/>
                  </a:moveTo>
                  <a:cubicBezTo>
                    <a:pt x="1307" y="104"/>
                    <a:pt x="1307" y="104"/>
                    <a:pt x="1307" y="104"/>
                  </a:cubicBezTo>
                  <a:cubicBezTo>
                    <a:pt x="1306" y="98"/>
                    <a:pt x="1278" y="71"/>
                    <a:pt x="1278" y="71"/>
                  </a:cubicBezTo>
                  <a:cubicBezTo>
                    <a:pt x="1209" y="30"/>
                    <a:pt x="1033" y="0"/>
                    <a:pt x="827" y="0"/>
                  </a:cubicBezTo>
                  <a:cubicBezTo>
                    <a:pt x="609" y="0"/>
                    <a:pt x="425" y="33"/>
                    <a:pt x="366" y="79"/>
                  </a:cubicBezTo>
                  <a:cubicBezTo>
                    <a:pt x="17" y="579"/>
                    <a:pt x="17" y="579"/>
                    <a:pt x="17" y="579"/>
                  </a:cubicBezTo>
                  <a:cubicBezTo>
                    <a:pt x="5" y="596"/>
                    <a:pt x="0" y="617"/>
                    <a:pt x="4" y="639"/>
                  </a:cubicBezTo>
                  <a:cubicBezTo>
                    <a:pt x="8" y="661"/>
                    <a:pt x="21" y="679"/>
                    <a:pt x="38" y="691"/>
                  </a:cubicBezTo>
                  <a:cubicBezTo>
                    <a:pt x="77" y="718"/>
                    <a:pt x="77" y="718"/>
                    <a:pt x="77" y="718"/>
                  </a:cubicBezTo>
                  <a:cubicBezTo>
                    <a:pt x="98" y="732"/>
                    <a:pt x="123" y="738"/>
                    <a:pt x="150" y="734"/>
                  </a:cubicBezTo>
                  <a:cubicBezTo>
                    <a:pt x="176" y="729"/>
                    <a:pt x="198" y="714"/>
                    <a:pt x="212" y="693"/>
                  </a:cubicBezTo>
                  <a:cubicBezTo>
                    <a:pt x="376" y="456"/>
                    <a:pt x="376" y="456"/>
                    <a:pt x="376" y="456"/>
                  </a:cubicBezTo>
                  <a:cubicBezTo>
                    <a:pt x="413" y="757"/>
                    <a:pt x="413" y="757"/>
                    <a:pt x="413" y="757"/>
                  </a:cubicBezTo>
                  <a:cubicBezTo>
                    <a:pt x="1211" y="757"/>
                    <a:pt x="1211" y="757"/>
                    <a:pt x="1211" y="757"/>
                  </a:cubicBezTo>
                  <a:cubicBezTo>
                    <a:pt x="1211" y="772"/>
                    <a:pt x="1211" y="772"/>
                    <a:pt x="1211" y="772"/>
                  </a:cubicBezTo>
                  <a:cubicBezTo>
                    <a:pt x="1257" y="458"/>
                    <a:pt x="1257" y="458"/>
                    <a:pt x="1257" y="458"/>
                  </a:cubicBezTo>
                  <a:cubicBezTo>
                    <a:pt x="1406" y="706"/>
                    <a:pt x="1406" y="706"/>
                    <a:pt x="1406" y="706"/>
                  </a:cubicBezTo>
                  <a:cubicBezTo>
                    <a:pt x="1417" y="723"/>
                    <a:pt x="1434" y="737"/>
                    <a:pt x="1456" y="742"/>
                  </a:cubicBezTo>
                  <a:cubicBezTo>
                    <a:pt x="1477" y="748"/>
                    <a:pt x="1499" y="744"/>
                    <a:pt x="1517" y="733"/>
                  </a:cubicBezTo>
                  <a:cubicBezTo>
                    <a:pt x="1558" y="708"/>
                    <a:pt x="1558" y="708"/>
                    <a:pt x="1558" y="708"/>
                  </a:cubicBezTo>
                  <a:cubicBezTo>
                    <a:pt x="1579" y="696"/>
                    <a:pt x="1596" y="675"/>
                    <a:pt x="1602" y="649"/>
                  </a:cubicBezTo>
                  <a:cubicBezTo>
                    <a:pt x="1609" y="622"/>
                    <a:pt x="1604" y="596"/>
                    <a:pt x="1591" y="575"/>
                  </a:cubicBezTo>
                  <a:close/>
                </a:path>
              </a:pathLst>
            </a:custGeom>
            <a:solidFill>
              <a:srgbClr val="F48621"/>
            </a:solidFill>
            <a:ln w="15875">
              <a:solidFill>
                <a:schemeClr val="tx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8" name="Picture 67">
              <a:extLst>
                <a:ext uri="{FF2B5EF4-FFF2-40B4-BE49-F238E27FC236}">
                  <a16:creationId xmlns:a16="http://schemas.microsoft.com/office/drawing/2014/main" id="{379B8408-ACC1-47C9-B1B9-47ADE8A8E81B}"/>
                </a:ext>
              </a:extLst>
            </p:cNvPr>
            <p:cNvPicPr>
              <a:picLocks noChangeAspect="1"/>
            </p:cNvPicPr>
            <p:nvPr/>
          </p:nvPicPr>
          <p:blipFill rotWithShape="1">
            <a:blip r:embed="rId3"/>
            <a:srcRect r="60716"/>
            <a:stretch/>
          </p:blipFill>
          <p:spPr>
            <a:xfrm>
              <a:off x="7013119" y="1782455"/>
              <a:ext cx="358701" cy="360543"/>
            </a:xfrm>
            <a:prstGeom prst="rect">
              <a:avLst/>
            </a:prstGeom>
            <a:ln w="15875">
              <a:noFill/>
            </a:ln>
          </p:spPr>
        </p:pic>
        <p:sp>
          <p:nvSpPr>
            <p:cNvPr id="9" name="Rectangle 8">
              <a:extLst>
                <a:ext uri="{FF2B5EF4-FFF2-40B4-BE49-F238E27FC236}">
                  <a16:creationId xmlns:a16="http://schemas.microsoft.com/office/drawing/2014/main" id="{A4668858-DDCD-46B8-BC06-98B10A542CA9}"/>
                </a:ext>
              </a:extLst>
            </p:cNvPr>
            <p:cNvSpPr/>
            <p:nvPr/>
          </p:nvSpPr>
          <p:spPr>
            <a:xfrm>
              <a:off x="6992382" y="2115881"/>
              <a:ext cx="400177" cy="156166"/>
            </a:xfrm>
            <a:prstGeom prst="rect">
              <a:avLst/>
            </a:prstGeom>
            <a:ln w="15875">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Fargate</a:t>
              </a:r>
              <a:endParaRPr kumimoji="0" lang="en-US" sz="11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grpSp>
      <p:grpSp>
        <p:nvGrpSpPr>
          <p:cNvPr id="11" name="Group 10">
            <a:extLst>
              <a:ext uri="{FF2B5EF4-FFF2-40B4-BE49-F238E27FC236}">
                <a16:creationId xmlns:a16="http://schemas.microsoft.com/office/drawing/2014/main" id="{8F1ABCDB-0BFE-456E-9D1E-F245798D6476}"/>
              </a:ext>
            </a:extLst>
          </p:cNvPr>
          <p:cNvGrpSpPr/>
          <p:nvPr/>
        </p:nvGrpSpPr>
        <p:grpSpPr>
          <a:xfrm>
            <a:off x="3908266" y="1614937"/>
            <a:ext cx="1574469" cy="1787084"/>
            <a:chOff x="480155" y="1989170"/>
            <a:chExt cx="1574469" cy="1787084"/>
          </a:xfrm>
        </p:grpSpPr>
        <p:sp>
          <p:nvSpPr>
            <p:cNvPr id="3" name="Rectangle 2">
              <a:extLst>
                <a:ext uri="{FF2B5EF4-FFF2-40B4-BE49-F238E27FC236}">
                  <a16:creationId xmlns:a16="http://schemas.microsoft.com/office/drawing/2014/main" id="{C256C368-7CC7-4446-909B-C21588AA87A5}"/>
                </a:ext>
              </a:extLst>
            </p:cNvPr>
            <p:cNvSpPr/>
            <p:nvPr/>
          </p:nvSpPr>
          <p:spPr>
            <a:xfrm>
              <a:off x="480155" y="3129923"/>
              <a:ext cx="1574469" cy="646331"/>
            </a:xfrm>
            <a:prstGeom prst="rect">
              <a:avLst/>
            </a:prstGeom>
          </p:spPr>
          <p:txBody>
            <a:bodyPr wrap="non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No instances </a:t>
              </a:r>
              <a:b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to manage</a:t>
              </a:r>
            </a:p>
          </p:txBody>
        </p:sp>
        <p:grpSp>
          <p:nvGrpSpPr>
            <p:cNvPr id="69" name="Group 14">
              <a:extLst>
                <a:ext uri="{FF2B5EF4-FFF2-40B4-BE49-F238E27FC236}">
                  <a16:creationId xmlns:a16="http://schemas.microsoft.com/office/drawing/2014/main" id="{90AF7A30-E329-4D69-99F9-9B7485A96611}"/>
                </a:ext>
              </a:extLst>
            </p:cNvPr>
            <p:cNvGrpSpPr>
              <a:grpSpLocks noChangeAspect="1"/>
            </p:cNvGrpSpPr>
            <p:nvPr/>
          </p:nvGrpSpPr>
          <p:grpSpPr bwMode="auto">
            <a:xfrm>
              <a:off x="881897" y="1989170"/>
              <a:ext cx="770985" cy="774920"/>
              <a:chOff x="7062" y="862"/>
              <a:chExt cx="196" cy="197"/>
            </a:xfrm>
          </p:grpSpPr>
          <p:sp>
            <p:nvSpPr>
              <p:cNvPr id="70" name="Freeform 15">
                <a:extLst>
                  <a:ext uri="{FF2B5EF4-FFF2-40B4-BE49-F238E27FC236}">
                    <a16:creationId xmlns:a16="http://schemas.microsoft.com/office/drawing/2014/main" id="{733914B8-F0CC-4F15-BBF0-6FC30314510D}"/>
                  </a:ext>
                </a:extLst>
              </p:cNvPr>
              <p:cNvSpPr>
                <a:spLocks noEditPoints="1"/>
              </p:cNvSpPr>
              <p:nvPr/>
            </p:nvSpPr>
            <p:spPr bwMode="auto">
              <a:xfrm>
                <a:off x="7143" y="943"/>
                <a:ext cx="115" cy="116"/>
              </a:xfrm>
              <a:custGeom>
                <a:avLst/>
                <a:gdLst>
                  <a:gd name="T0" fmla="*/ 52 w 56"/>
                  <a:gd name="T1" fmla="*/ 24 h 56"/>
                  <a:gd name="T2" fmla="*/ 48 w 56"/>
                  <a:gd name="T3" fmla="*/ 14 h 56"/>
                  <a:gd name="T4" fmla="*/ 51 w 56"/>
                  <a:gd name="T5" fmla="*/ 11 h 56"/>
                  <a:gd name="T6" fmla="*/ 45 w 56"/>
                  <a:gd name="T7" fmla="*/ 5 h 56"/>
                  <a:gd name="T8" fmla="*/ 42 w 56"/>
                  <a:gd name="T9" fmla="*/ 8 h 56"/>
                  <a:gd name="T10" fmla="*/ 32 w 56"/>
                  <a:gd name="T11" fmla="*/ 4 h 56"/>
                  <a:gd name="T12" fmla="*/ 32 w 56"/>
                  <a:gd name="T13" fmla="*/ 0 h 56"/>
                  <a:gd name="T14" fmla="*/ 24 w 56"/>
                  <a:gd name="T15" fmla="*/ 0 h 56"/>
                  <a:gd name="T16" fmla="*/ 24 w 56"/>
                  <a:gd name="T17" fmla="*/ 4 h 56"/>
                  <a:gd name="T18" fmla="*/ 14 w 56"/>
                  <a:gd name="T19" fmla="*/ 8 h 56"/>
                  <a:gd name="T20" fmla="*/ 11 w 56"/>
                  <a:gd name="T21" fmla="*/ 5 h 56"/>
                  <a:gd name="T22" fmla="*/ 5 w 56"/>
                  <a:gd name="T23" fmla="*/ 11 h 56"/>
                  <a:gd name="T24" fmla="*/ 8 w 56"/>
                  <a:gd name="T25" fmla="*/ 14 h 56"/>
                  <a:gd name="T26" fmla="*/ 4 w 56"/>
                  <a:gd name="T27" fmla="*/ 24 h 56"/>
                  <a:gd name="T28" fmla="*/ 0 w 56"/>
                  <a:gd name="T29" fmla="*/ 24 h 56"/>
                  <a:gd name="T30" fmla="*/ 0 w 56"/>
                  <a:gd name="T31" fmla="*/ 32 h 56"/>
                  <a:gd name="T32" fmla="*/ 4 w 56"/>
                  <a:gd name="T33" fmla="*/ 32 h 56"/>
                  <a:gd name="T34" fmla="*/ 8 w 56"/>
                  <a:gd name="T35" fmla="*/ 42 h 56"/>
                  <a:gd name="T36" fmla="*/ 5 w 56"/>
                  <a:gd name="T37" fmla="*/ 45 h 56"/>
                  <a:gd name="T38" fmla="*/ 11 w 56"/>
                  <a:gd name="T39" fmla="*/ 51 h 56"/>
                  <a:gd name="T40" fmla="*/ 14 w 56"/>
                  <a:gd name="T41" fmla="*/ 48 h 56"/>
                  <a:gd name="T42" fmla="*/ 24 w 56"/>
                  <a:gd name="T43" fmla="*/ 52 h 56"/>
                  <a:gd name="T44" fmla="*/ 24 w 56"/>
                  <a:gd name="T45" fmla="*/ 56 h 56"/>
                  <a:gd name="T46" fmla="*/ 32 w 56"/>
                  <a:gd name="T47" fmla="*/ 56 h 56"/>
                  <a:gd name="T48" fmla="*/ 32 w 56"/>
                  <a:gd name="T49" fmla="*/ 52 h 56"/>
                  <a:gd name="T50" fmla="*/ 42 w 56"/>
                  <a:gd name="T51" fmla="*/ 48 h 56"/>
                  <a:gd name="T52" fmla="*/ 45 w 56"/>
                  <a:gd name="T53" fmla="*/ 51 h 56"/>
                  <a:gd name="T54" fmla="*/ 51 w 56"/>
                  <a:gd name="T55" fmla="*/ 45 h 56"/>
                  <a:gd name="T56" fmla="*/ 48 w 56"/>
                  <a:gd name="T57" fmla="*/ 42 h 56"/>
                  <a:gd name="T58" fmla="*/ 52 w 56"/>
                  <a:gd name="T59" fmla="*/ 32 h 56"/>
                  <a:gd name="T60" fmla="*/ 56 w 56"/>
                  <a:gd name="T61" fmla="*/ 32 h 56"/>
                  <a:gd name="T62" fmla="*/ 56 w 56"/>
                  <a:gd name="T63" fmla="*/ 24 h 56"/>
                  <a:gd name="T64" fmla="*/ 52 w 56"/>
                  <a:gd name="T65" fmla="*/ 24 h 56"/>
                  <a:gd name="T66" fmla="*/ 28 w 56"/>
                  <a:gd name="T67" fmla="*/ 44 h 56"/>
                  <a:gd name="T68" fmla="*/ 12 w 56"/>
                  <a:gd name="T69" fmla="*/ 28 h 56"/>
                  <a:gd name="T70" fmla="*/ 28 w 56"/>
                  <a:gd name="T71" fmla="*/ 12 h 56"/>
                  <a:gd name="T72" fmla="*/ 44 w 56"/>
                  <a:gd name="T73" fmla="*/ 28 h 56"/>
                  <a:gd name="T74" fmla="*/ 28 w 56"/>
                  <a:gd name="T75"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52" y="24"/>
                    </a:moveTo>
                    <a:cubicBezTo>
                      <a:pt x="51" y="20"/>
                      <a:pt x="50" y="17"/>
                      <a:pt x="48" y="14"/>
                    </a:cubicBezTo>
                    <a:cubicBezTo>
                      <a:pt x="51" y="11"/>
                      <a:pt x="51" y="11"/>
                      <a:pt x="51" y="11"/>
                    </a:cubicBezTo>
                    <a:cubicBezTo>
                      <a:pt x="45" y="5"/>
                      <a:pt x="45" y="5"/>
                      <a:pt x="45" y="5"/>
                    </a:cubicBezTo>
                    <a:cubicBezTo>
                      <a:pt x="42" y="8"/>
                      <a:pt x="42" y="8"/>
                      <a:pt x="42" y="8"/>
                    </a:cubicBezTo>
                    <a:cubicBezTo>
                      <a:pt x="39" y="6"/>
                      <a:pt x="36" y="5"/>
                      <a:pt x="32" y="4"/>
                    </a:cubicBezTo>
                    <a:cubicBezTo>
                      <a:pt x="32" y="0"/>
                      <a:pt x="32" y="0"/>
                      <a:pt x="32" y="0"/>
                    </a:cubicBezTo>
                    <a:cubicBezTo>
                      <a:pt x="24" y="0"/>
                      <a:pt x="24" y="0"/>
                      <a:pt x="24" y="0"/>
                    </a:cubicBezTo>
                    <a:cubicBezTo>
                      <a:pt x="24" y="4"/>
                      <a:pt x="24" y="4"/>
                      <a:pt x="24" y="4"/>
                    </a:cubicBezTo>
                    <a:cubicBezTo>
                      <a:pt x="20" y="5"/>
                      <a:pt x="17" y="6"/>
                      <a:pt x="14" y="8"/>
                    </a:cubicBezTo>
                    <a:cubicBezTo>
                      <a:pt x="11" y="5"/>
                      <a:pt x="11" y="5"/>
                      <a:pt x="11" y="5"/>
                    </a:cubicBezTo>
                    <a:cubicBezTo>
                      <a:pt x="5" y="11"/>
                      <a:pt x="5" y="11"/>
                      <a:pt x="5" y="11"/>
                    </a:cubicBezTo>
                    <a:cubicBezTo>
                      <a:pt x="8" y="14"/>
                      <a:pt x="8" y="14"/>
                      <a:pt x="8" y="14"/>
                    </a:cubicBezTo>
                    <a:cubicBezTo>
                      <a:pt x="6" y="17"/>
                      <a:pt x="5" y="20"/>
                      <a:pt x="4" y="24"/>
                    </a:cubicBezTo>
                    <a:cubicBezTo>
                      <a:pt x="0" y="24"/>
                      <a:pt x="0" y="24"/>
                      <a:pt x="0" y="24"/>
                    </a:cubicBezTo>
                    <a:cubicBezTo>
                      <a:pt x="0" y="32"/>
                      <a:pt x="0" y="32"/>
                      <a:pt x="0" y="32"/>
                    </a:cubicBezTo>
                    <a:cubicBezTo>
                      <a:pt x="4" y="32"/>
                      <a:pt x="4" y="32"/>
                      <a:pt x="4" y="32"/>
                    </a:cubicBezTo>
                    <a:cubicBezTo>
                      <a:pt x="5" y="36"/>
                      <a:pt x="6" y="39"/>
                      <a:pt x="8" y="42"/>
                    </a:cubicBezTo>
                    <a:cubicBezTo>
                      <a:pt x="5" y="45"/>
                      <a:pt x="5" y="45"/>
                      <a:pt x="5" y="45"/>
                    </a:cubicBezTo>
                    <a:cubicBezTo>
                      <a:pt x="11" y="51"/>
                      <a:pt x="11" y="51"/>
                      <a:pt x="11" y="51"/>
                    </a:cubicBezTo>
                    <a:cubicBezTo>
                      <a:pt x="14" y="48"/>
                      <a:pt x="14" y="48"/>
                      <a:pt x="14" y="48"/>
                    </a:cubicBezTo>
                    <a:cubicBezTo>
                      <a:pt x="17" y="50"/>
                      <a:pt x="20" y="51"/>
                      <a:pt x="24" y="52"/>
                    </a:cubicBezTo>
                    <a:cubicBezTo>
                      <a:pt x="24" y="56"/>
                      <a:pt x="24" y="56"/>
                      <a:pt x="24" y="56"/>
                    </a:cubicBezTo>
                    <a:cubicBezTo>
                      <a:pt x="32" y="56"/>
                      <a:pt x="32" y="56"/>
                      <a:pt x="32" y="56"/>
                    </a:cubicBezTo>
                    <a:cubicBezTo>
                      <a:pt x="32" y="52"/>
                      <a:pt x="32" y="52"/>
                      <a:pt x="32" y="52"/>
                    </a:cubicBezTo>
                    <a:cubicBezTo>
                      <a:pt x="36" y="51"/>
                      <a:pt x="39" y="50"/>
                      <a:pt x="42" y="48"/>
                    </a:cubicBezTo>
                    <a:cubicBezTo>
                      <a:pt x="45" y="51"/>
                      <a:pt x="45" y="51"/>
                      <a:pt x="45" y="51"/>
                    </a:cubicBezTo>
                    <a:cubicBezTo>
                      <a:pt x="51" y="45"/>
                      <a:pt x="51" y="45"/>
                      <a:pt x="51" y="45"/>
                    </a:cubicBezTo>
                    <a:cubicBezTo>
                      <a:pt x="48" y="42"/>
                      <a:pt x="48" y="42"/>
                      <a:pt x="48" y="42"/>
                    </a:cubicBezTo>
                    <a:cubicBezTo>
                      <a:pt x="50" y="39"/>
                      <a:pt x="51" y="36"/>
                      <a:pt x="52" y="32"/>
                    </a:cubicBezTo>
                    <a:cubicBezTo>
                      <a:pt x="56" y="32"/>
                      <a:pt x="56" y="32"/>
                      <a:pt x="56" y="32"/>
                    </a:cubicBezTo>
                    <a:cubicBezTo>
                      <a:pt x="56" y="24"/>
                      <a:pt x="56" y="24"/>
                      <a:pt x="56" y="24"/>
                    </a:cubicBezTo>
                    <a:lnTo>
                      <a:pt x="52" y="24"/>
                    </a:lnTo>
                    <a:close/>
                    <a:moveTo>
                      <a:pt x="28" y="44"/>
                    </a:moveTo>
                    <a:cubicBezTo>
                      <a:pt x="19" y="44"/>
                      <a:pt x="12" y="37"/>
                      <a:pt x="12" y="28"/>
                    </a:cubicBezTo>
                    <a:cubicBezTo>
                      <a:pt x="12" y="19"/>
                      <a:pt x="19" y="12"/>
                      <a:pt x="28" y="12"/>
                    </a:cubicBezTo>
                    <a:cubicBezTo>
                      <a:pt x="37" y="12"/>
                      <a:pt x="44" y="19"/>
                      <a:pt x="44" y="28"/>
                    </a:cubicBezTo>
                    <a:cubicBezTo>
                      <a:pt x="44" y="37"/>
                      <a:pt x="37" y="44"/>
                      <a:pt x="28" y="44"/>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 name="Freeform 16">
                <a:extLst>
                  <a:ext uri="{FF2B5EF4-FFF2-40B4-BE49-F238E27FC236}">
                    <a16:creationId xmlns:a16="http://schemas.microsoft.com/office/drawing/2014/main" id="{9B84164E-758D-4837-90F7-4BA043DB7330}"/>
                  </a:ext>
                </a:extLst>
              </p:cNvPr>
              <p:cNvSpPr>
                <a:spLocks noEditPoints="1"/>
              </p:cNvSpPr>
              <p:nvPr/>
            </p:nvSpPr>
            <p:spPr bwMode="auto">
              <a:xfrm>
                <a:off x="7062" y="862"/>
                <a:ext cx="111" cy="112"/>
              </a:xfrm>
              <a:custGeom>
                <a:avLst/>
                <a:gdLst>
                  <a:gd name="T0" fmla="*/ 47 w 54"/>
                  <a:gd name="T1" fmla="*/ 14 h 54"/>
                  <a:gd name="T2" fmla="*/ 40 w 54"/>
                  <a:gd name="T3" fmla="*/ 7 h 54"/>
                  <a:gd name="T4" fmla="*/ 41 w 54"/>
                  <a:gd name="T5" fmla="*/ 3 h 54"/>
                  <a:gd name="T6" fmla="*/ 34 w 54"/>
                  <a:gd name="T7" fmla="*/ 0 h 54"/>
                  <a:gd name="T8" fmla="*/ 32 w 54"/>
                  <a:gd name="T9" fmla="*/ 4 h 54"/>
                  <a:gd name="T10" fmla="*/ 22 w 54"/>
                  <a:gd name="T11" fmla="*/ 4 h 54"/>
                  <a:gd name="T12" fmla="*/ 20 w 54"/>
                  <a:gd name="T13" fmla="*/ 0 h 54"/>
                  <a:gd name="T14" fmla="*/ 13 w 54"/>
                  <a:gd name="T15" fmla="*/ 3 h 54"/>
                  <a:gd name="T16" fmla="*/ 14 w 54"/>
                  <a:gd name="T17" fmla="*/ 7 h 54"/>
                  <a:gd name="T18" fmla="*/ 7 w 54"/>
                  <a:gd name="T19" fmla="*/ 14 h 54"/>
                  <a:gd name="T20" fmla="*/ 3 w 54"/>
                  <a:gd name="T21" fmla="*/ 13 h 54"/>
                  <a:gd name="T22" fmla="*/ 0 w 54"/>
                  <a:gd name="T23" fmla="*/ 20 h 54"/>
                  <a:gd name="T24" fmla="*/ 4 w 54"/>
                  <a:gd name="T25" fmla="*/ 22 h 54"/>
                  <a:gd name="T26" fmla="*/ 4 w 54"/>
                  <a:gd name="T27" fmla="*/ 32 h 54"/>
                  <a:gd name="T28" fmla="*/ 0 w 54"/>
                  <a:gd name="T29" fmla="*/ 34 h 54"/>
                  <a:gd name="T30" fmla="*/ 3 w 54"/>
                  <a:gd name="T31" fmla="*/ 41 h 54"/>
                  <a:gd name="T32" fmla="*/ 7 w 54"/>
                  <a:gd name="T33" fmla="*/ 40 h 54"/>
                  <a:gd name="T34" fmla="*/ 14 w 54"/>
                  <a:gd name="T35" fmla="*/ 47 h 54"/>
                  <a:gd name="T36" fmla="*/ 13 w 54"/>
                  <a:gd name="T37" fmla="*/ 51 h 54"/>
                  <a:gd name="T38" fmla="*/ 20 w 54"/>
                  <a:gd name="T39" fmla="*/ 54 h 54"/>
                  <a:gd name="T40" fmla="*/ 22 w 54"/>
                  <a:gd name="T41" fmla="*/ 50 h 54"/>
                  <a:gd name="T42" fmla="*/ 32 w 54"/>
                  <a:gd name="T43" fmla="*/ 50 h 54"/>
                  <a:gd name="T44" fmla="*/ 34 w 54"/>
                  <a:gd name="T45" fmla="*/ 54 h 54"/>
                  <a:gd name="T46" fmla="*/ 41 w 54"/>
                  <a:gd name="T47" fmla="*/ 51 h 54"/>
                  <a:gd name="T48" fmla="*/ 40 w 54"/>
                  <a:gd name="T49" fmla="*/ 47 h 54"/>
                  <a:gd name="T50" fmla="*/ 47 w 54"/>
                  <a:gd name="T51" fmla="*/ 40 h 54"/>
                  <a:gd name="T52" fmla="*/ 51 w 54"/>
                  <a:gd name="T53" fmla="*/ 41 h 54"/>
                  <a:gd name="T54" fmla="*/ 54 w 54"/>
                  <a:gd name="T55" fmla="*/ 34 h 54"/>
                  <a:gd name="T56" fmla="*/ 50 w 54"/>
                  <a:gd name="T57" fmla="*/ 32 h 54"/>
                  <a:gd name="T58" fmla="*/ 50 w 54"/>
                  <a:gd name="T59" fmla="*/ 22 h 54"/>
                  <a:gd name="T60" fmla="*/ 54 w 54"/>
                  <a:gd name="T61" fmla="*/ 20 h 54"/>
                  <a:gd name="T62" fmla="*/ 51 w 54"/>
                  <a:gd name="T63" fmla="*/ 13 h 54"/>
                  <a:gd name="T64" fmla="*/ 47 w 54"/>
                  <a:gd name="T65" fmla="*/ 14 h 54"/>
                  <a:gd name="T66" fmla="*/ 33 w 54"/>
                  <a:gd name="T67" fmla="*/ 42 h 54"/>
                  <a:gd name="T68" fmla="*/ 12 w 54"/>
                  <a:gd name="T69" fmla="*/ 33 h 54"/>
                  <a:gd name="T70" fmla="*/ 21 w 54"/>
                  <a:gd name="T71" fmla="*/ 12 h 54"/>
                  <a:gd name="T72" fmla="*/ 42 w 54"/>
                  <a:gd name="T73" fmla="*/ 21 h 54"/>
                  <a:gd name="T74" fmla="*/ 33 w 54"/>
                  <a:gd name="T7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54">
                    <a:moveTo>
                      <a:pt x="47" y="14"/>
                    </a:moveTo>
                    <a:cubicBezTo>
                      <a:pt x="45" y="11"/>
                      <a:pt x="43" y="9"/>
                      <a:pt x="40" y="7"/>
                    </a:cubicBezTo>
                    <a:cubicBezTo>
                      <a:pt x="41" y="3"/>
                      <a:pt x="41" y="3"/>
                      <a:pt x="41" y="3"/>
                    </a:cubicBezTo>
                    <a:cubicBezTo>
                      <a:pt x="34" y="0"/>
                      <a:pt x="34" y="0"/>
                      <a:pt x="34" y="0"/>
                    </a:cubicBezTo>
                    <a:cubicBezTo>
                      <a:pt x="32" y="4"/>
                      <a:pt x="32" y="4"/>
                      <a:pt x="32" y="4"/>
                    </a:cubicBezTo>
                    <a:cubicBezTo>
                      <a:pt x="29" y="3"/>
                      <a:pt x="25" y="3"/>
                      <a:pt x="22" y="4"/>
                    </a:cubicBezTo>
                    <a:cubicBezTo>
                      <a:pt x="20" y="0"/>
                      <a:pt x="20" y="0"/>
                      <a:pt x="20" y="0"/>
                    </a:cubicBezTo>
                    <a:cubicBezTo>
                      <a:pt x="13" y="3"/>
                      <a:pt x="13" y="3"/>
                      <a:pt x="13" y="3"/>
                    </a:cubicBezTo>
                    <a:cubicBezTo>
                      <a:pt x="14" y="7"/>
                      <a:pt x="14" y="7"/>
                      <a:pt x="14" y="7"/>
                    </a:cubicBezTo>
                    <a:cubicBezTo>
                      <a:pt x="11" y="9"/>
                      <a:pt x="9" y="11"/>
                      <a:pt x="7" y="14"/>
                    </a:cubicBezTo>
                    <a:cubicBezTo>
                      <a:pt x="3" y="13"/>
                      <a:pt x="3" y="13"/>
                      <a:pt x="3" y="13"/>
                    </a:cubicBezTo>
                    <a:cubicBezTo>
                      <a:pt x="0" y="20"/>
                      <a:pt x="0" y="20"/>
                      <a:pt x="0" y="20"/>
                    </a:cubicBezTo>
                    <a:cubicBezTo>
                      <a:pt x="4" y="22"/>
                      <a:pt x="4" y="22"/>
                      <a:pt x="4" y="22"/>
                    </a:cubicBezTo>
                    <a:cubicBezTo>
                      <a:pt x="3" y="25"/>
                      <a:pt x="3" y="29"/>
                      <a:pt x="4" y="32"/>
                    </a:cubicBezTo>
                    <a:cubicBezTo>
                      <a:pt x="0" y="34"/>
                      <a:pt x="0" y="34"/>
                      <a:pt x="0" y="34"/>
                    </a:cubicBezTo>
                    <a:cubicBezTo>
                      <a:pt x="3" y="41"/>
                      <a:pt x="3" y="41"/>
                      <a:pt x="3" y="41"/>
                    </a:cubicBezTo>
                    <a:cubicBezTo>
                      <a:pt x="7" y="40"/>
                      <a:pt x="7" y="40"/>
                      <a:pt x="7" y="40"/>
                    </a:cubicBezTo>
                    <a:cubicBezTo>
                      <a:pt x="9" y="43"/>
                      <a:pt x="11" y="45"/>
                      <a:pt x="14" y="47"/>
                    </a:cubicBezTo>
                    <a:cubicBezTo>
                      <a:pt x="13" y="51"/>
                      <a:pt x="13" y="51"/>
                      <a:pt x="13" y="51"/>
                    </a:cubicBezTo>
                    <a:cubicBezTo>
                      <a:pt x="20" y="54"/>
                      <a:pt x="20" y="54"/>
                      <a:pt x="20" y="54"/>
                    </a:cubicBezTo>
                    <a:cubicBezTo>
                      <a:pt x="22" y="50"/>
                      <a:pt x="22" y="50"/>
                      <a:pt x="22" y="50"/>
                    </a:cubicBezTo>
                    <a:cubicBezTo>
                      <a:pt x="25" y="51"/>
                      <a:pt x="29" y="51"/>
                      <a:pt x="32" y="50"/>
                    </a:cubicBezTo>
                    <a:cubicBezTo>
                      <a:pt x="34" y="54"/>
                      <a:pt x="34" y="54"/>
                      <a:pt x="34" y="54"/>
                    </a:cubicBezTo>
                    <a:cubicBezTo>
                      <a:pt x="41" y="51"/>
                      <a:pt x="41" y="51"/>
                      <a:pt x="41" y="51"/>
                    </a:cubicBezTo>
                    <a:cubicBezTo>
                      <a:pt x="40" y="47"/>
                      <a:pt x="40" y="47"/>
                      <a:pt x="40" y="47"/>
                    </a:cubicBezTo>
                    <a:cubicBezTo>
                      <a:pt x="43" y="45"/>
                      <a:pt x="45" y="43"/>
                      <a:pt x="47" y="40"/>
                    </a:cubicBezTo>
                    <a:cubicBezTo>
                      <a:pt x="51" y="41"/>
                      <a:pt x="51" y="41"/>
                      <a:pt x="51" y="41"/>
                    </a:cubicBezTo>
                    <a:cubicBezTo>
                      <a:pt x="54" y="34"/>
                      <a:pt x="54" y="34"/>
                      <a:pt x="54" y="34"/>
                    </a:cubicBezTo>
                    <a:cubicBezTo>
                      <a:pt x="50" y="32"/>
                      <a:pt x="50" y="32"/>
                      <a:pt x="50" y="32"/>
                    </a:cubicBezTo>
                    <a:cubicBezTo>
                      <a:pt x="51" y="29"/>
                      <a:pt x="51" y="25"/>
                      <a:pt x="50" y="22"/>
                    </a:cubicBezTo>
                    <a:cubicBezTo>
                      <a:pt x="54" y="20"/>
                      <a:pt x="54" y="20"/>
                      <a:pt x="54" y="20"/>
                    </a:cubicBezTo>
                    <a:cubicBezTo>
                      <a:pt x="51" y="13"/>
                      <a:pt x="51" y="13"/>
                      <a:pt x="51" y="13"/>
                    </a:cubicBezTo>
                    <a:lnTo>
                      <a:pt x="47" y="14"/>
                    </a:lnTo>
                    <a:close/>
                    <a:moveTo>
                      <a:pt x="33" y="42"/>
                    </a:moveTo>
                    <a:cubicBezTo>
                      <a:pt x="25" y="45"/>
                      <a:pt x="16" y="41"/>
                      <a:pt x="12" y="33"/>
                    </a:cubicBezTo>
                    <a:cubicBezTo>
                      <a:pt x="9" y="25"/>
                      <a:pt x="13" y="16"/>
                      <a:pt x="21" y="12"/>
                    </a:cubicBezTo>
                    <a:cubicBezTo>
                      <a:pt x="29" y="9"/>
                      <a:pt x="38" y="13"/>
                      <a:pt x="42" y="21"/>
                    </a:cubicBezTo>
                    <a:cubicBezTo>
                      <a:pt x="45" y="29"/>
                      <a:pt x="41" y="38"/>
                      <a:pt x="33" y="42"/>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2" name="Group 11">
            <a:extLst>
              <a:ext uri="{FF2B5EF4-FFF2-40B4-BE49-F238E27FC236}">
                <a16:creationId xmlns:a16="http://schemas.microsoft.com/office/drawing/2014/main" id="{BCEE6EFC-1B06-4C87-9BCA-AF1263BEF989}"/>
              </a:ext>
            </a:extLst>
          </p:cNvPr>
          <p:cNvGrpSpPr/>
          <p:nvPr/>
        </p:nvGrpSpPr>
        <p:grpSpPr>
          <a:xfrm>
            <a:off x="5536894" y="1920322"/>
            <a:ext cx="1669515" cy="1481699"/>
            <a:chOff x="2108783" y="2294555"/>
            <a:chExt cx="1669515" cy="1481699"/>
          </a:xfrm>
        </p:grpSpPr>
        <p:sp>
          <p:nvSpPr>
            <p:cNvPr id="4" name="Rectangle 3">
              <a:extLst>
                <a:ext uri="{FF2B5EF4-FFF2-40B4-BE49-F238E27FC236}">
                  <a16:creationId xmlns:a16="http://schemas.microsoft.com/office/drawing/2014/main" id="{F6EE883D-30E7-48FD-860F-EB4C7C9283EE}"/>
                </a:ext>
              </a:extLst>
            </p:cNvPr>
            <p:cNvSpPr/>
            <p:nvPr/>
          </p:nvSpPr>
          <p:spPr>
            <a:xfrm>
              <a:off x="2108783" y="3129923"/>
              <a:ext cx="1669515" cy="646331"/>
            </a:xfrm>
            <a:prstGeom prst="rect">
              <a:avLst/>
            </a:prstGeom>
          </p:spPr>
          <p:txBody>
            <a:bodyPr wrap="square">
              <a:spAutoFit/>
            </a:bodyPr>
            <a:lstStyle/>
            <a:p>
              <a:pPr marL="0" marR="0" lvl="1" indent="0" algn="ctr" defTabSz="457200" rtl="0" eaLnBrk="1" fontAlgn="auto" latinLnBrk="0" hangingPunct="1">
                <a:lnSpc>
                  <a:spcPct val="100000"/>
                </a:lnSpc>
                <a:spcBef>
                  <a:spcPts val="0"/>
                </a:spcBef>
                <a:spcAft>
                  <a:spcPts val="38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a:t>
              </a:r>
              <a:b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native API</a:t>
              </a:r>
            </a:p>
          </p:txBody>
        </p:sp>
        <p:grpSp>
          <p:nvGrpSpPr>
            <p:cNvPr id="93" name="Group 4">
              <a:extLst>
                <a:ext uri="{FF2B5EF4-FFF2-40B4-BE49-F238E27FC236}">
                  <a16:creationId xmlns:a16="http://schemas.microsoft.com/office/drawing/2014/main" id="{61DF0358-30B9-47D2-AF95-5BC53230B1AC}"/>
                </a:ext>
              </a:extLst>
            </p:cNvPr>
            <p:cNvGrpSpPr>
              <a:grpSpLocks noChangeAspect="1"/>
            </p:cNvGrpSpPr>
            <p:nvPr/>
          </p:nvGrpSpPr>
          <p:grpSpPr bwMode="auto">
            <a:xfrm>
              <a:off x="2493334" y="2294555"/>
              <a:ext cx="900414" cy="469535"/>
              <a:chOff x="1928" y="1122"/>
              <a:chExt cx="1910" cy="996"/>
            </a:xfrm>
          </p:grpSpPr>
          <p:sp>
            <p:nvSpPr>
              <p:cNvPr id="94" name="Freeform 5">
                <a:extLst>
                  <a:ext uri="{FF2B5EF4-FFF2-40B4-BE49-F238E27FC236}">
                    <a16:creationId xmlns:a16="http://schemas.microsoft.com/office/drawing/2014/main" id="{7E5A80BB-E275-4D0F-A90C-F1D78D44416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5" name="Line 6">
                <a:extLst>
                  <a:ext uri="{FF2B5EF4-FFF2-40B4-BE49-F238E27FC236}">
                    <a16:creationId xmlns:a16="http://schemas.microsoft.com/office/drawing/2014/main" id="{2188722D-2164-43A9-B94D-56B413A3329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 name="Line 7">
                <a:extLst>
                  <a:ext uri="{FF2B5EF4-FFF2-40B4-BE49-F238E27FC236}">
                    <a16:creationId xmlns:a16="http://schemas.microsoft.com/office/drawing/2014/main" id="{A6530358-834B-44D7-B972-BED61EA6F875}"/>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 name="Line 8">
                <a:extLst>
                  <a:ext uri="{FF2B5EF4-FFF2-40B4-BE49-F238E27FC236}">
                    <a16:creationId xmlns:a16="http://schemas.microsoft.com/office/drawing/2014/main" id="{E08D7BBB-D7ED-4820-861C-99172A9BCA71}"/>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 name="Line 9">
                <a:extLst>
                  <a:ext uri="{FF2B5EF4-FFF2-40B4-BE49-F238E27FC236}">
                    <a16:creationId xmlns:a16="http://schemas.microsoft.com/office/drawing/2014/main" id="{CEE422B5-3946-4469-BFEC-DF11CE4BDEF9}"/>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Line 10">
                <a:extLst>
                  <a:ext uri="{FF2B5EF4-FFF2-40B4-BE49-F238E27FC236}">
                    <a16:creationId xmlns:a16="http://schemas.microsoft.com/office/drawing/2014/main" id="{2E61A066-BEEA-421E-A358-54A8ED5E804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 name="Line 11">
                <a:extLst>
                  <a:ext uri="{FF2B5EF4-FFF2-40B4-BE49-F238E27FC236}">
                    <a16:creationId xmlns:a16="http://schemas.microsoft.com/office/drawing/2014/main" id="{319375B3-CBE1-40CE-8583-37A8CC7E0CF7}"/>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 name="Line 12">
                <a:extLst>
                  <a:ext uri="{FF2B5EF4-FFF2-40B4-BE49-F238E27FC236}">
                    <a16:creationId xmlns:a16="http://schemas.microsoft.com/office/drawing/2014/main" id="{9D334B95-FFD3-42DB-84F4-D2CE7079ACD6}"/>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Line 13">
                <a:extLst>
                  <a:ext uri="{FF2B5EF4-FFF2-40B4-BE49-F238E27FC236}">
                    <a16:creationId xmlns:a16="http://schemas.microsoft.com/office/drawing/2014/main" id="{A85F2A78-75D1-460B-95AD-C4AE19343FF2}"/>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spTree>
    <p:extLst>
      <p:ext uri="{BB962C8B-B14F-4D97-AF65-F5344CB8AC3E}">
        <p14:creationId xmlns:p14="http://schemas.microsoft.com/office/powerpoint/2010/main" val="36529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nodeType="withEffect">
                                  <p:stCondLst>
                                    <p:cond delay="0"/>
                                  </p:stCondLst>
                                  <p:childTnLst>
                                    <p:animMotion origin="layout" path="M -1.66667E-6 -4.32099E-6 L -0.0368 -4.32099E-6 " pathEditMode="relative" rAng="0" ptsTypes="AA">
                                      <p:cBhvr>
                                        <p:cTn id="9" dur="500" spd="-100000" fill="hold"/>
                                        <p:tgtEl>
                                          <p:spTgt spid="11"/>
                                        </p:tgtEl>
                                        <p:attrNameLst>
                                          <p:attrName>ppt_x</p:attrName>
                                          <p:attrName>ppt_y</p:attrName>
                                        </p:attrNameLst>
                                      </p:cBhvr>
                                      <p:rCtr x="-1840" y="0"/>
                                    </p:animMotion>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nodeType="withEffect">
                                  <p:stCondLst>
                                    <p:cond delay="0"/>
                                  </p:stCondLst>
                                  <p:childTnLst>
                                    <p:animMotion origin="layout" path="M -1.38889E-6 -3.95062E-6 L -0.0368 -3.95062E-6 " pathEditMode="relative" rAng="0" ptsTypes="AA">
                                      <p:cBhvr>
                                        <p:cTn id="14" dur="500" spd="-100000" fill="hold"/>
                                        <p:tgtEl>
                                          <p:spTgt spid="12"/>
                                        </p:tgtEl>
                                        <p:attrNameLst>
                                          <p:attrName>ppt_x</p:attrName>
                                          <p:attrName>ppt_y</p:attrName>
                                        </p:attrNameLst>
                                      </p:cBhvr>
                                      <p:rCtr x="-1840" y="0"/>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42" presetClass="path" presetSubtype="0" decel="100000" fill="hold" nodeType="withEffect">
                                  <p:stCondLst>
                                    <p:cond delay="0"/>
                                  </p:stCondLst>
                                  <p:childTnLst>
                                    <p:animMotion origin="layout" path="M -4.72222E-6 -1.60494E-6 L -0.0368 -1.60494E-6 " pathEditMode="relative" rAng="0" ptsTypes="AA">
                                      <p:cBhvr>
                                        <p:cTn id="19" dur="500" spd="-100000" fill="hold"/>
                                        <p:tgtEl>
                                          <p:spTgt spid="13"/>
                                        </p:tgtEl>
                                        <p:attrNameLst>
                                          <p:attrName>ppt_x</p:attrName>
                                          <p:attrName>ppt_y</p:attrName>
                                        </p:attrNameLst>
                                      </p:cBhvr>
                                      <p:rCtr x="-1840" y="0"/>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44444E-6 -2.83951E-6 L 0.03681 -2.83951E-6 " pathEditMode="relative" rAng="0" ptsTypes="AA">
                                      <p:cBhvr>
                                        <p:cTn id="24" dur="500" spd="-100000" fill="hold"/>
                                        <p:tgtEl>
                                          <p:spTgt spid="2"/>
                                        </p:tgtEl>
                                        <p:attrNameLst>
                                          <p:attrName>ppt_x</p:attrName>
                                          <p:attrName>ppt_y</p:attrName>
                                        </p:attrNameLst>
                                      </p:cBhvr>
                                      <p:rCtr x="1840" y="0"/>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42" presetClass="path" presetSubtype="0" decel="100000" fill="hold" nodeType="withEffect">
                                  <p:stCondLst>
                                    <p:cond delay="0"/>
                                  </p:stCondLst>
                                  <p:childTnLst>
                                    <p:animMotion origin="layout" path="M -4.44444E-6 -2.83951E-6 L 0.03681 -2.83951E-6 " pathEditMode="relative" rAng="0" ptsTypes="AA">
                                      <p:cBhvr>
                                        <p:cTn id="32" dur="500" spd="-100000" fill="hold"/>
                                        <p:tgtEl>
                                          <p:spTgt spid="10"/>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B198-CA8F-4DCA-9E92-42E2521D40B9}"/>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Running a Container</a:t>
            </a:r>
          </a:p>
        </p:txBody>
      </p:sp>
      <p:grpSp>
        <p:nvGrpSpPr>
          <p:cNvPr id="7" name="Group 6">
            <a:extLst>
              <a:ext uri="{FF2B5EF4-FFF2-40B4-BE49-F238E27FC236}">
                <a16:creationId xmlns:a16="http://schemas.microsoft.com/office/drawing/2014/main" id="{956AF837-FE98-4C53-B72D-DE1DF9D08B7C}"/>
              </a:ext>
            </a:extLst>
          </p:cNvPr>
          <p:cNvGrpSpPr/>
          <p:nvPr/>
        </p:nvGrpSpPr>
        <p:grpSpPr>
          <a:xfrm>
            <a:off x="2800824" y="1614833"/>
            <a:ext cx="3542352" cy="2371034"/>
            <a:chOff x="2800824" y="1614833"/>
            <a:chExt cx="3542352" cy="2371034"/>
          </a:xfrm>
        </p:grpSpPr>
        <p:sp>
          <p:nvSpPr>
            <p:cNvPr id="41" name="Freeform 6">
              <a:extLst>
                <a:ext uri="{FF2B5EF4-FFF2-40B4-BE49-F238E27FC236}">
                  <a16:creationId xmlns:a16="http://schemas.microsoft.com/office/drawing/2014/main" id="{8AA5BB0C-E151-4B26-AA93-264FAA308A24}"/>
                </a:ext>
              </a:extLst>
            </p:cNvPr>
            <p:cNvSpPr>
              <a:spLocks/>
            </p:cNvSpPr>
            <p:nvPr/>
          </p:nvSpPr>
          <p:spPr bwMode="auto">
            <a:xfrm>
              <a:off x="3120273" y="1614833"/>
              <a:ext cx="2938948" cy="2108378"/>
            </a:xfrm>
            <a:custGeom>
              <a:avLst/>
              <a:gdLst>
                <a:gd name="T0" fmla="*/ 249 w 249"/>
                <a:gd name="T1" fmla="*/ 178 h 178"/>
                <a:gd name="T2" fmla="*/ 249 w 249"/>
                <a:gd name="T3" fmla="*/ 5 h 178"/>
                <a:gd name="T4" fmla="*/ 242 w 249"/>
                <a:gd name="T5" fmla="*/ 0 h 178"/>
                <a:gd name="T6" fmla="*/ 6 w 249"/>
                <a:gd name="T7" fmla="*/ 0 h 178"/>
                <a:gd name="T8" fmla="*/ 0 w 249"/>
                <a:gd name="T9" fmla="*/ 5 h 178"/>
                <a:gd name="T10" fmla="*/ 0 w 249"/>
                <a:gd name="T11" fmla="*/ 178 h 178"/>
                <a:gd name="T12" fmla="*/ 249 w 249"/>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249" h="178">
                  <a:moveTo>
                    <a:pt x="249" y="178"/>
                  </a:moveTo>
                  <a:cubicBezTo>
                    <a:pt x="249" y="5"/>
                    <a:pt x="249" y="5"/>
                    <a:pt x="249" y="5"/>
                  </a:cubicBezTo>
                  <a:cubicBezTo>
                    <a:pt x="249" y="2"/>
                    <a:pt x="246" y="0"/>
                    <a:pt x="242" y="0"/>
                  </a:cubicBezTo>
                  <a:cubicBezTo>
                    <a:pt x="6" y="0"/>
                    <a:pt x="6" y="0"/>
                    <a:pt x="6" y="0"/>
                  </a:cubicBezTo>
                  <a:cubicBezTo>
                    <a:pt x="3" y="0"/>
                    <a:pt x="0" y="2"/>
                    <a:pt x="0" y="5"/>
                  </a:cubicBezTo>
                  <a:cubicBezTo>
                    <a:pt x="0" y="178"/>
                    <a:pt x="0" y="178"/>
                    <a:pt x="0" y="178"/>
                  </a:cubicBezTo>
                  <a:lnTo>
                    <a:pt x="249" y="178"/>
                  </a:lnTo>
                  <a:close/>
                </a:path>
              </a:pathLst>
            </a:custGeom>
            <a:solidFill>
              <a:srgbClr val="4D4D4C"/>
            </a:solidFill>
            <a:ln w="28575"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 name="Picture 2">
              <a:extLst>
                <a:ext uri="{FF2B5EF4-FFF2-40B4-BE49-F238E27FC236}">
                  <a16:creationId xmlns:a16="http://schemas.microsoft.com/office/drawing/2014/main" id="{D988B098-6EAA-468F-8521-DC8420DF07AE}"/>
                </a:ext>
              </a:extLst>
            </p:cNvPr>
            <p:cNvPicPr>
              <a:picLocks noChangeAspect="1"/>
            </p:cNvPicPr>
            <p:nvPr/>
          </p:nvPicPr>
          <p:blipFill rotWithShape="1">
            <a:blip r:embed="rId3"/>
            <a:srcRect l="15263" t="22923" r="15351" b="29640"/>
            <a:stretch/>
          </p:blipFill>
          <p:spPr>
            <a:xfrm>
              <a:off x="3257400" y="1782731"/>
              <a:ext cx="2657625" cy="1816948"/>
            </a:xfrm>
            <a:prstGeom prst="rect">
              <a:avLst/>
            </a:prstGeom>
            <a:solidFill>
              <a:srgbClr val="4D4D4C"/>
            </a:solidFill>
          </p:spPr>
        </p:pic>
        <p:sp>
          <p:nvSpPr>
            <p:cNvPr id="42" name="Freeform 7">
              <a:extLst>
                <a:ext uri="{FF2B5EF4-FFF2-40B4-BE49-F238E27FC236}">
                  <a16:creationId xmlns:a16="http://schemas.microsoft.com/office/drawing/2014/main" id="{F538B208-808F-4B1C-B767-A435580A1BBE}"/>
                </a:ext>
              </a:extLst>
            </p:cNvPr>
            <p:cNvSpPr>
              <a:spLocks/>
            </p:cNvSpPr>
            <p:nvPr/>
          </p:nvSpPr>
          <p:spPr bwMode="auto">
            <a:xfrm>
              <a:off x="3262252" y="1771008"/>
              <a:ext cx="2654991" cy="1824420"/>
            </a:xfrm>
            <a:custGeom>
              <a:avLst/>
              <a:gdLst>
                <a:gd name="T0" fmla="*/ 374 w 374"/>
                <a:gd name="T1" fmla="*/ 77 h 257"/>
                <a:gd name="T2" fmla="*/ 374 w 374"/>
                <a:gd name="T3" fmla="*/ 0 h 257"/>
                <a:gd name="T4" fmla="*/ 0 w 374"/>
                <a:gd name="T5" fmla="*/ 0 h 257"/>
                <a:gd name="T6" fmla="*/ 0 w 374"/>
                <a:gd name="T7" fmla="*/ 257 h 257"/>
                <a:gd name="T8" fmla="*/ 374 w 374"/>
                <a:gd name="T9" fmla="*/ 257 h 257"/>
                <a:gd name="T10" fmla="*/ 374 w 374"/>
                <a:gd name="T11" fmla="*/ 77 h 257"/>
              </a:gdLst>
              <a:ahLst/>
              <a:cxnLst>
                <a:cxn ang="0">
                  <a:pos x="T0" y="T1"/>
                </a:cxn>
                <a:cxn ang="0">
                  <a:pos x="T2" y="T3"/>
                </a:cxn>
                <a:cxn ang="0">
                  <a:pos x="T4" y="T5"/>
                </a:cxn>
                <a:cxn ang="0">
                  <a:pos x="T6" y="T7"/>
                </a:cxn>
                <a:cxn ang="0">
                  <a:pos x="T8" y="T9"/>
                </a:cxn>
                <a:cxn ang="0">
                  <a:pos x="T10" y="T11"/>
                </a:cxn>
              </a:cxnLst>
              <a:rect l="0" t="0" r="r" b="b"/>
              <a:pathLst>
                <a:path w="374" h="257">
                  <a:moveTo>
                    <a:pt x="374" y="77"/>
                  </a:moveTo>
                  <a:lnTo>
                    <a:pt x="374" y="0"/>
                  </a:lnTo>
                  <a:lnTo>
                    <a:pt x="0" y="0"/>
                  </a:lnTo>
                  <a:lnTo>
                    <a:pt x="0" y="257"/>
                  </a:lnTo>
                  <a:lnTo>
                    <a:pt x="374" y="257"/>
                  </a:lnTo>
                  <a:lnTo>
                    <a:pt x="374" y="77"/>
                  </a:lnTo>
                </a:path>
              </a:pathLst>
            </a:custGeom>
            <a:noFill/>
            <a:ln w="28575"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43" name="Freeform: Shape 42">
              <a:extLst>
                <a:ext uri="{FF2B5EF4-FFF2-40B4-BE49-F238E27FC236}">
                  <a16:creationId xmlns:a16="http://schemas.microsoft.com/office/drawing/2014/main" id="{4B9B6A87-BACA-49EF-8208-415EA075181B}"/>
                </a:ext>
              </a:extLst>
            </p:cNvPr>
            <p:cNvSpPr>
              <a:spLocks/>
            </p:cNvSpPr>
            <p:nvPr/>
          </p:nvSpPr>
          <p:spPr bwMode="auto">
            <a:xfrm>
              <a:off x="2800824" y="3723211"/>
              <a:ext cx="3542352" cy="262656"/>
            </a:xfrm>
            <a:custGeom>
              <a:avLst/>
              <a:gdLst>
                <a:gd name="connsiteX0" fmla="*/ 0 w 792162"/>
                <a:gd name="connsiteY0" fmla="*/ 0 h 58737"/>
                <a:gd name="connsiteX1" fmla="*/ 792162 w 792162"/>
                <a:gd name="connsiteY1" fmla="*/ 0 h 58737"/>
                <a:gd name="connsiteX2" fmla="*/ 792162 w 792162"/>
                <a:gd name="connsiteY2" fmla="*/ 39687 h 58737"/>
                <a:gd name="connsiteX3" fmla="*/ 792162 w 792162"/>
                <a:gd name="connsiteY3" fmla="*/ 39688 h 58737"/>
                <a:gd name="connsiteX4" fmla="*/ 792161 w 792162"/>
                <a:gd name="connsiteY4" fmla="*/ 39688 h 58737"/>
                <a:gd name="connsiteX5" fmla="*/ 787541 w 792162"/>
                <a:gd name="connsiteY5" fmla="*/ 44450 h 58737"/>
                <a:gd name="connsiteX6" fmla="*/ 786881 w 792162"/>
                <a:gd name="connsiteY6" fmla="*/ 45130 h 58737"/>
                <a:gd name="connsiteX7" fmla="*/ 749914 w 792162"/>
                <a:gd name="connsiteY7" fmla="*/ 58737 h 58737"/>
                <a:gd name="connsiteX8" fmla="*/ 47530 w 792162"/>
                <a:gd name="connsiteY8" fmla="*/ 58737 h 58737"/>
                <a:gd name="connsiteX9" fmla="*/ 2641 w 792162"/>
                <a:gd name="connsiteY9" fmla="*/ 42409 h 58737"/>
                <a:gd name="connsiteX10" fmla="*/ 1 w 792162"/>
                <a:gd name="connsiteY10" fmla="*/ 39688 h 58737"/>
                <a:gd name="connsiteX11" fmla="*/ 0 w 792162"/>
                <a:gd name="connsiteY11" fmla="*/ 39688 h 58737"/>
                <a:gd name="connsiteX12" fmla="*/ 0 w 792162"/>
                <a:gd name="connsiteY12" fmla="*/ 39687 h 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62" h="58737">
                  <a:moveTo>
                    <a:pt x="0" y="0"/>
                  </a:moveTo>
                  <a:lnTo>
                    <a:pt x="792162" y="0"/>
                  </a:lnTo>
                  <a:lnTo>
                    <a:pt x="792162" y="39687"/>
                  </a:lnTo>
                  <a:lnTo>
                    <a:pt x="792162" y="39688"/>
                  </a:lnTo>
                  <a:lnTo>
                    <a:pt x="792161" y="39688"/>
                  </a:lnTo>
                  <a:lnTo>
                    <a:pt x="787541" y="44450"/>
                  </a:lnTo>
                  <a:cubicBezTo>
                    <a:pt x="786881" y="45130"/>
                    <a:pt x="786881" y="45130"/>
                    <a:pt x="786881" y="45130"/>
                  </a:cubicBezTo>
                  <a:cubicBezTo>
                    <a:pt x="776319" y="53294"/>
                    <a:pt x="763116" y="58737"/>
                    <a:pt x="749914" y="58737"/>
                  </a:cubicBezTo>
                  <a:cubicBezTo>
                    <a:pt x="47530" y="58737"/>
                    <a:pt x="47530" y="58737"/>
                    <a:pt x="47530" y="58737"/>
                  </a:cubicBezTo>
                  <a:cubicBezTo>
                    <a:pt x="31687" y="58737"/>
                    <a:pt x="15843" y="53294"/>
                    <a:pt x="2641" y="42409"/>
                  </a:cubicBezTo>
                  <a:lnTo>
                    <a:pt x="1" y="39688"/>
                  </a:lnTo>
                  <a:lnTo>
                    <a:pt x="0" y="39688"/>
                  </a:lnTo>
                  <a:lnTo>
                    <a:pt x="0" y="39687"/>
                  </a:lnTo>
                  <a:close/>
                </a:path>
              </a:pathLst>
            </a:custGeom>
            <a:solidFill>
              <a:srgbClr val="4D4D4C"/>
            </a:solidFill>
            <a:ln w="28575" cap="flat">
              <a:solidFill>
                <a:schemeClr val="tx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 name="Group 5">
            <a:extLst>
              <a:ext uri="{FF2B5EF4-FFF2-40B4-BE49-F238E27FC236}">
                <a16:creationId xmlns:a16="http://schemas.microsoft.com/office/drawing/2014/main" id="{9ABF3666-F11B-4137-8FE4-10C3F7B0EACB}"/>
              </a:ext>
            </a:extLst>
          </p:cNvPr>
          <p:cNvGrpSpPr/>
          <p:nvPr/>
        </p:nvGrpSpPr>
        <p:grpSpPr>
          <a:xfrm>
            <a:off x="3599866" y="2104333"/>
            <a:ext cx="1944269" cy="1173744"/>
            <a:chOff x="12476774" y="220173"/>
            <a:chExt cx="1890713" cy="1141413"/>
          </a:xfrm>
        </p:grpSpPr>
        <p:sp>
          <p:nvSpPr>
            <p:cNvPr id="8" name="Freeform 5">
              <a:extLst>
                <a:ext uri="{FF2B5EF4-FFF2-40B4-BE49-F238E27FC236}">
                  <a16:creationId xmlns:a16="http://schemas.microsoft.com/office/drawing/2014/main" id="{01AE744C-1B21-4A22-BAB7-CAFB5F495E48}"/>
                </a:ext>
              </a:extLst>
            </p:cNvPr>
            <p:cNvSpPr>
              <a:spLocks/>
            </p:cNvSpPr>
            <p:nvPr/>
          </p:nvSpPr>
          <p:spPr bwMode="auto">
            <a:xfrm>
              <a:off x="13176862" y="583711"/>
              <a:ext cx="1025525" cy="292100"/>
            </a:xfrm>
            <a:custGeom>
              <a:avLst/>
              <a:gdLst>
                <a:gd name="T0" fmla="*/ 469 w 474"/>
                <a:gd name="T1" fmla="*/ 135 h 135"/>
                <a:gd name="T2" fmla="*/ 5 w 474"/>
                <a:gd name="T3" fmla="*/ 135 h 135"/>
                <a:gd name="T4" fmla="*/ 0 w 474"/>
                <a:gd name="T5" fmla="*/ 130 h 135"/>
                <a:gd name="T6" fmla="*/ 0 w 474"/>
                <a:gd name="T7" fmla="*/ 5 h 135"/>
                <a:gd name="T8" fmla="*/ 5 w 474"/>
                <a:gd name="T9" fmla="*/ 0 h 135"/>
                <a:gd name="T10" fmla="*/ 469 w 474"/>
                <a:gd name="T11" fmla="*/ 0 h 135"/>
                <a:gd name="T12" fmla="*/ 474 w 474"/>
                <a:gd name="T13" fmla="*/ 5 h 135"/>
                <a:gd name="T14" fmla="*/ 474 w 474"/>
                <a:gd name="T15" fmla="*/ 130 h 135"/>
                <a:gd name="T16" fmla="*/ 469 w 474"/>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35">
                  <a:moveTo>
                    <a:pt x="469" y="135"/>
                  </a:moveTo>
                  <a:cubicBezTo>
                    <a:pt x="5" y="135"/>
                    <a:pt x="5" y="135"/>
                    <a:pt x="5" y="135"/>
                  </a:cubicBezTo>
                  <a:cubicBezTo>
                    <a:pt x="2" y="135"/>
                    <a:pt x="0" y="132"/>
                    <a:pt x="0" y="130"/>
                  </a:cubicBezTo>
                  <a:cubicBezTo>
                    <a:pt x="0" y="5"/>
                    <a:pt x="0" y="5"/>
                    <a:pt x="0" y="5"/>
                  </a:cubicBezTo>
                  <a:cubicBezTo>
                    <a:pt x="0" y="2"/>
                    <a:pt x="2" y="0"/>
                    <a:pt x="5" y="0"/>
                  </a:cubicBezTo>
                  <a:cubicBezTo>
                    <a:pt x="469" y="0"/>
                    <a:pt x="469" y="0"/>
                    <a:pt x="469" y="0"/>
                  </a:cubicBezTo>
                  <a:cubicBezTo>
                    <a:pt x="471" y="0"/>
                    <a:pt x="474" y="2"/>
                    <a:pt x="474" y="5"/>
                  </a:cubicBezTo>
                  <a:cubicBezTo>
                    <a:pt x="474" y="130"/>
                    <a:pt x="474" y="130"/>
                    <a:pt x="474" y="130"/>
                  </a:cubicBezTo>
                  <a:cubicBezTo>
                    <a:pt x="474" y="132"/>
                    <a:pt x="471" y="135"/>
                    <a:pt x="469" y="135"/>
                  </a:cubicBezTo>
                  <a:close/>
                </a:path>
              </a:pathLst>
            </a:custGeom>
            <a:solidFill>
              <a:srgbClr val="636466"/>
            </a:solidFill>
            <a:ln w="22225"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 name="Line 17">
              <a:extLst>
                <a:ext uri="{FF2B5EF4-FFF2-40B4-BE49-F238E27FC236}">
                  <a16:creationId xmlns:a16="http://schemas.microsoft.com/office/drawing/2014/main" id="{128840E8-FA5A-4BDF-9ED7-4EA97576CB4E}"/>
                </a:ext>
              </a:extLst>
            </p:cNvPr>
            <p:cNvSpPr>
              <a:spLocks noChangeShapeType="1"/>
            </p:cNvSpPr>
            <p:nvPr/>
          </p:nvSpPr>
          <p:spPr bwMode="auto">
            <a:xfrm flipH="1">
              <a:off x="13176862" y="678961"/>
              <a:ext cx="1025525" cy="0"/>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Line 18">
              <a:extLst>
                <a:ext uri="{FF2B5EF4-FFF2-40B4-BE49-F238E27FC236}">
                  <a16:creationId xmlns:a16="http://schemas.microsoft.com/office/drawing/2014/main" id="{BC3D31D6-0257-4840-9902-D85778591CBA}"/>
                </a:ext>
              </a:extLst>
            </p:cNvPr>
            <p:cNvSpPr>
              <a:spLocks noChangeShapeType="1"/>
            </p:cNvSpPr>
            <p:nvPr/>
          </p:nvSpPr>
          <p:spPr bwMode="auto">
            <a:xfrm flipH="1">
              <a:off x="13176862" y="777386"/>
              <a:ext cx="1036638" cy="0"/>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Freeform 6">
              <a:extLst>
                <a:ext uri="{FF2B5EF4-FFF2-40B4-BE49-F238E27FC236}">
                  <a16:creationId xmlns:a16="http://schemas.microsoft.com/office/drawing/2014/main" id="{09AE4B20-17DE-4FA0-98CA-344D80055A66}"/>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solidFill>
              <a:srgbClr val="353535"/>
            </a:solidFill>
            <a:ln w="22225" cap="rnd">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Freeform 12">
              <a:extLst>
                <a:ext uri="{FF2B5EF4-FFF2-40B4-BE49-F238E27FC236}">
                  <a16:creationId xmlns:a16="http://schemas.microsoft.com/office/drawing/2014/main" id="{6140F0EF-FAFA-4292-A7F2-5F2FCBA4DE86}"/>
                </a:ext>
              </a:extLst>
            </p:cNvPr>
            <p:cNvSpPr>
              <a:spLocks/>
            </p:cNvSpPr>
            <p:nvPr/>
          </p:nvSpPr>
          <p:spPr bwMode="auto">
            <a:xfrm>
              <a:off x="12883174" y="418611"/>
              <a:ext cx="90488" cy="63500"/>
            </a:xfrm>
            <a:custGeom>
              <a:avLst/>
              <a:gdLst>
                <a:gd name="T0" fmla="*/ 37 w 42"/>
                <a:gd name="T1" fmla="*/ 29 h 29"/>
                <a:gd name="T2" fmla="*/ 5 w 42"/>
                <a:gd name="T3" fmla="*/ 29 h 29"/>
                <a:gd name="T4" fmla="*/ 0 w 42"/>
                <a:gd name="T5" fmla="*/ 24 h 29"/>
                <a:gd name="T6" fmla="*/ 0 w 42"/>
                <a:gd name="T7" fmla="*/ 5 h 29"/>
                <a:gd name="T8" fmla="*/ 5 w 42"/>
                <a:gd name="T9" fmla="*/ 0 h 29"/>
                <a:gd name="T10" fmla="*/ 37 w 42"/>
                <a:gd name="T11" fmla="*/ 0 h 29"/>
                <a:gd name="T12" fmla="*/ 42 w 42"/>
                <a:gd name="T13" fmla="*/ 5 h 29"/>
                <a:gd name="T14" fmla="*/ 42 w 42"/>
                <a:gd name="T15" fmla="*/ 24 h 29"/>
                <a:gd name="T16" fmla="*/ 37 w 4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9">
                  <a:moveTo>
                    <a:pt x="37" y="29"/>
                  </a:moveTo>
                  <a:cubicBezTo>
                    <a:pt x="5" y="29"/>
                    <a:pt x="5" y="29"/>
                    <a:pt x="5" y="29"/>
                  </a:cubicBezTo>
                  <a:cubicBezTo>
                    <a:pt x="2" y="29"/>
                    <a:pt x="0" y="26"/>
                    <a:pt x="0" y="24"/>
                  </a:cubicBezTo>
                  <a:cubicBezTo>
                    <a:pt x="0" y="5"/>
                    <a:pt x="0" y="5"/>
                    <a:pt x="0" y="5"/>
                  </a:cubicBezTo>
                  <a:cubicBezTo>
                    <a:pt x="0" y="2"/>
                    <a:pt x="2" y="0"/>
                    <a:pt x="5" y="0"/>
                  </a:cubicBezTo>
                  <a:cubicBezTo>
                    <a:pt x="37" y="0"/>
                    <a:pt x="37" y="0"/>
                    <a:pt x="37" y="0"/>
                  </a:cubicBezTo>
                  <a:cubicBezTo>
                    <a:pt x="40" y="0"/>
                    <a:pt x="42" y="2"/>
                    <a:pt x="42" y="5"/>
                  </a:cubicBezTo>
                  <a:cubicBezTo>
                    <a:pt x="42" y="24"/>
                    <a:pt x="42" y="24"/>
                    <a:pt x="42" y="24"/>
                  </a:cubicBezTo>
                  <a:cubicBezTo>
                    <a:pt x="42" y="26"/>
                    <a:pt x="40" y="29"/>
                    <a:pt x="37" y="29"/>
                  </a:cubicBez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Freeform 13">
              <a:extLst>
                <a:ext uri="{FF2B5EF4-FFF2-40B4-BE49-F238E27FC236}">
                  <a16:creationId xmlns:a16="http://schemas.microsoft.com/office/drawing/2014/main" id="{EE8CD267-E026-4CE9-84A5-24E24577C3B8}"/>
                </a:ext>
              </a:extLst>
            </p:cNvPr>
            <p:cNvSpPr>
              <a:spLocks/>
            </p:cNvSpPr>
            <p:nvPr/>
          </p:nvSpPr>
          <p:spPr bwMode="auto">
            <a:xfrm>
              <a:off x="12530749" y="759923"/>
              <a:ext cx="139700" cy="106363"/>
            </a:xfrm>
            <a:custGeom>
              <a:avLst/>
              <a:gdLst>
                <a:gd name="T0" fmla="*/ 60 w 65"/>
                <a:gd name="T1" fmla="*/ 49 h 49"/>
                <a:gd name="T2" fmla="*/ 5 w 65"/>
                <a:gd name="T3" fmla="*/ 49 h 49"/>
                <a:gd name="T4" fmla="*/ 0 w 65"/>
                <a:gd name="T5" fmla="*/ 44 h 49"/>
                <a:gd name="T6" fmla="*/ 0 w 65"/>
                <a:gd name="T7" fmla="*/ 5 h 49"/>
                <a:gd name="T8" fmla="*/ 5 w 65"/>
                <a:gd name="T9" fmla="*/ 0 h 49"/>
                <a:gd name="T10" fmla="*/ 60 w 65"/>
                <a:gd name="T11" fmla="*/ 0 h 49"/>
                <a:gd name="T12" fmla="*/ 65 w 65"/>
                <a:gd name="T13" fmla="*/ 5 h 49"/>
                <a:gd name="T14" fmla="*/ 65 w 65"/>
                <a:gd name="T15" fmla="*/ 44 h 49"/>
                <a:gd name="T16" fmla="*/ 60 w 65"/>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9">
                  <a:moveTo>
                    <a:pt x="60" y="49"/>
                  </a:moveTo>
                  <a:cubicBezTo>
                    <a:pt x="5" y="49"/>
                    <a:pt x="5" y="49"/>
                    <a:pt x="5" y="49"/>
                  </a:cubicBezTo>
                  <a:cubicBezTo>
                    <a:pt x="2" y="49"/>
                    <a:pt x="0" y="46"/>
                    <a:pt x="0" y="44"/>
                  </a:cubicBezTo>
                  <a:cubicBezTo>
                    <a:pt x="0" y="5"/>
                    <a:pt x="0" y="5"/>
                    <a:pt x="0" y="5"/>
                  </a:cubicBezTo>
                  <a:cubicBezTo>
                    <a:pt x="0" y="2"/>
                    <a:pt x="2" y="0"/>
                    <a:pt x="5" y="0"/>
                  </a:cubicBezTo>
                  <a:cubicBezTo>
                    <a:pt x="60" y="0"/>
                    <a:pt x="60" y="0"/>
                    <a:pt x="60" y="0"/>
                  </a:cubicBezTo>
                  <a:cubicBezTo>
                    <a:pt x="63" y="0"/>
                    <a:pt x="65" y="2"/>
                    <a:pt x="65" y="5"/>
                  </a:cubicBezTo>
                  <a:cubicBezTo>
                    <a:pt x="65" y="44"/>
                    <a:pt x="65" y="44"/>
                    <a:pt x="65" y="44"/>
                  </a:cubicBezTo>
                  <a:cubicBezTo>
                    <a:pt x="65" y="46"/>
                    <a:pt x="63" y="49"/>
                    <a:pt x="60" y="49"/>
                  </a:cubicBezTo>
                  <a:close/>
                </a:path>
              </a:pathLst>
            </a:custGeom>
            <a:solidFill>
              <a:srgbClr val="636466"/>
            </a:solidFill>
            <a:ln w="22225" cap="rnd">
              <a:solidFill>
                <a:schemeClr val="tx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Line 10">
              <a:extLst>
                <a:ext uri="{FF2B5EF4-FFF2-40B4-BE49-F238E27FC236}">
                  <a16:creationId xmlns:a16="http://schemas.microsoft.com/office/drawing/2014/main" id="{63149064-551D-4F1C-88D3-CDCDB1325CCD}"/>
                </a:ext>
              </a:extLst>
            </p:cNvPr>
            <p:cNvSpPr>
              <a:spLocks noChangeShapeType="1"/>
            </p:cNvSpPr>
            <p:nvPr/>
          </p:nvSpPr>
          <p:spPr bwMode="auto">
            <a:xfrm>
              <a:off x="12929212" y="220173"/>
              <a:ext cx="0" cy="198438"/>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Line 11">
              <a:extLst>
                <a:ext uri="{FF2B5EF4-FFF2-40B4-BE49-F238E27FC236}">
                  <a16:creationId xmlns:a16="http://schemas.microsoft.com/office/drawing/2014/main" id="{AFC7E872-4B27-48E7-B885-EF52B12A2081}"/>
                </a:ext>
              </a:extLst>
            </p:cNvPr>
            <p:cNvSpPr>
              <a:spLocks noChangeShapeType="1"/>
            </p:cNvSpPr>
            <p:nvPr/>
          </p:nvSpPr>
          <p:spPr bwMode="auto">
            <a:xfrm>
              <a:off x="12870474" y="285261"/>
              <a:ext cx="122238" cy="0"/>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Line 11">
              <a:extLst>
                <a:ext uri="{FF2B5EF4-FFF2-40B4-BE49-F238E27FC236}">
                  <a16:creationId xmlns:a16="http://schemas.microsoft.com/office/drawing/2014/main" id="{FB2FAEC1-66A1-4B00-9AF2-ACF4EF6D93F5}"/>
                </a:ext>
              </a:extLst>
            </p:cNvPr>
            <p:cNvSpPr>
              <a:spLocks noChangeShapeType="1"/>
            </p:cNvSpPr>
            <p:nvPr/>
          </p:nvSpPr>
          <p:spPr bwMode="auto">
            <a:xfrm>
              <a:off x="12870474" y="256686"/>
              <a:ext cx="122238" cy="0"/>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Freeform: Shape 16">
              <a:extLst>
                <a:ext uri="{FF2B5EF4-FFF2-40B4-BE49-F238E27FC236}">
                  <a16:creationId xmlns:a16="http://schemas.microsoft.com/office/drawing/2014/main" id="{D78E17E8-7CA7-425E-B231-234456E6B6AC}"/>
                </a:ext>
              </a:extLst>
            </p:cNvPr>
            <p:cNvSpPr>
              <a:spLocks/>
            </p:cNvSpPr>
            <p:nvPr/>
          </p:nvSpPr>
          <p:spPr bwMode="auto">
            <a:xfrm>
              <a:off x="12485401" y="455123"/>
              <a:ext cx="970908" cy="906463"/>
            </a:xfrm>
            <a:custGeom>
              <a:avLst/>
              <a:gdLst>
                <a:gd name="connsiteX0" fmla="*/ 218518 w 970908"/>
                <a:gd name="connsiteY0" fmla="*/ 0 h 906463"/>
                <a:gd name="connsiteX1" fmla="*/ 649012 w 970908"/>
                <a:gd name="connsiteY1" fmla="*/ 0 h 906463"/>
                <a:gd name="connsiteX2" fmla="*/ 692278 w 970908"/>
                <a:gd name="connsiteY2" fmla="*/ 52046 h 906463"/>
                <a:gd name="connsiteX3" fmla="*/ 692278 w 970908"/>
                <a:gd name="connsiteY3" fmla="*/ 420703 h 906463"/>
                <a:gd name="connsiteX4" fmla="*/ 928360 w 970908"/>
                <a:gd name="connsiteY4" fmla="*/ 420703 h 906463"/>
                <a:gd name="connsiteX5" fmla="*/ 970908 w 970908"/>
                <a:gd name="connsiteY5" fmla="*/ 420703 h 906463"/>
                <a:gd name="connsiteX6" fmla="*/ 598101 w 970908"/>
                <a:gd name="connsiteY6" fmla="*/ 906463 h 906463"/>
                <a:gd name="connsiteX7" fmla="*/ 504812 w 970908"/>
                <a:gd name="connsiteY7" fmla="*/ 906463 h 906463"/>
                <a:gd name="connsiteX8" fmla="*/ 294233 w 970908"/>
                <a:gd name="connsiteY8" fmla="*/ 906463 h 906463"/>
                <a:gd name="connsiteX9" fmla="*/ 26 w 970908"/>
                <a:gd name="connsiteY9" fmla="*/ 568166 h 906463"/>
                <a:gd name="connsiteX10" fmla="*/ 26 w 970908"/>
                <a:gd name="connsiteY10" fmla="*/ 427209 h 906463"/>
                <a:gd name="connsiteX11" fmla="*/ 43292 w 970908"/>
                <a:gd name="connsiteY11" fmla="*/ 390343 h 906463"/>
                <a:gd name="connsiteX12" fmla="*/ 186069 w 970908"/>
                <a:gd name="connsiteY12" fmla="*/ 390343 h 906463"/>
                <a:gd name="connsiteX13" fmla="*/ 186069 w 970908"/>
                <a:gd name="connsiteY13" fmla="*/ 39034 h 906463"/>
                <a:gd name="connsiteX14" fmla="*/ 218518 w 970908"/>
                <a:gd name="connsiteY14" fmla="*/ 0 h 9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908" h="906463">
                  <a:moveTo>
                    <a:pt x="218518" y="0"/>
                  </a:moveTo>
                  <a:cubicBezTo>
                    <a:pt x="218518" y="0"/>
                    <a:pt x="594930" y="0"/>
                    <a:pt x="649012" y="0"/>
                  </a:cubicBezTo>
                  <a:cubicBezTo>
                    <a:pt x="700931" y="0"/>
                    <a:pt x="692278" y="52046"/>
                    <a:pt x="692278" y="52046"/>
                  </a:cubicBezTo>
                  <a:cubicBezTo>
                    <a:pt x="692278" y="52046"/>
                    <a:pt x="692278" y="52046"/>
                    <a:pt x="692278" y="420703"/>
                  </a:cubicBezTo>
                  <a:cubicBezTo>
                    <a:pt x="692278" y="420703"/>
                    <a:pt x="692278" y="420703"/>
                    <a:pt x="928360" y="420703"/>
                  </a:cubicBezTo>
                  <a:lnTo>
                    <a:pt x="970908" y="420703"/>
                  </a:lnTo>
                  <a:lnTo>
                    <a:pt x="598101" y="906463"/>
                  </a:lnTo>
                  <a:lnTo>
                    <a:pt x="504812" y="906463"/>
                  </a:lnTo>
                  <a:cubicBezTo>
                    <a:pt x="439098" y="906463"/>
                    <a:pt x="369002" y="906463"/>
                    <a:pt x="294233" y="906463"/>
                  </a:cubicBezTo>
                  <a:cubicBezTo>
                    <a:pt x="-8627" y="782855"/>
                    <a:pt x="26" y="568166"/>
                    <a:pt x="26" y="568166"/>
                  </a:cubicBezTo>
                  <a:cubicBezTo>
                    <a:pt x="26" y="568166"/>
                    <a:pt x="26" y="568166"/>
                    <a:pt x="26" y="427209"/>
                  </a:cubicBezTo>
                  <a:cubicBezTo>
                    <a:pt x="26" y="386006"/>
                    <a:pt x="43292" y="390343"/>
                    <a:pt x="43292" y="390343"/>
                  </a:cubicBezTo>
                  <a:cubicBezTo>
                    <a:pt x="43292" y="390343"/>
                    <a:pt x="43292" y="390343"/>
                    <a:pt x="186069" y="390343"/>
                  </a:cubicBezTo>
                  <a:cubicBezTo>
                    <a:pt x="186069" y="390343"/>
                    <a:pt x="186069" y="69394"/>
                    <a:pt x="186069" y="39034"/>
                  </a:cubicBezTo>
                  <a:cubicBezTo>
                    <a:pt x="186069" y="6506"/>
                    <a:pt x="218518" y="0"/>
                    <a:pt x="218518" y="0"/>
                  </a:cubicBezTo>
                  <a:close/>
                </a:path>
              </a:pathLst>
            </a:custGeom>
            <a:solidFill>
              <a:srgbClr val="6A6B69"/>
            </a:solidFill>
            <a:ln w="22225" cap="rnd">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Freeform 6">
              <a:extLst>
                <a:ext uri="{FF2B5EF4-FFF2-40B4-BE49-F238E27FC236}">
                  <a16:creationId xmlns:a16="http://schemas.microsoft.com/office/drawing/2014/main" id="{B67A5DD5-6235-4FE9-86A9-0475CE3EF3CB}"/>
                </a:ext>
              </a:extLst>
            </p:cNvPr>
            <p:cNvSpPr>
              <a:spLocks/>
            </p:cNvSpPr>
            <p:nvPr/>
          </p:nvSpPr>
          <p:spPr bwMode="auto">
            <a:xfrm>
              <a:off x="12476774" y="455123"/>
              <a:ext cx="1890713" cy="906463"/>
            </a:xfrm>
            <a:custGeom>
              <a:avLst/>
              <a:gdLst>
                <a:gd name="T0" fmla="*/ 4 w 874"/>
                <a:gd name="T1" fmla="*/ 197 h 418"/>
                <a:gd name="T2" fmla="*/ 4 w 874"/>
                <a:gd name="T3" fmla="*/ 262 h 418"/>
                <a:gd name="T4" fmla="*/ 140 w 874"/>
                <a:gd name="T5" fmla="*/ 418 h 418"/>
                <a:gd name="T6" fmla="*/ 693 w 874"/>
                <a:gd name="T7" fmla="*/ 418 h 418"/>
                <a:gd name="T8" fmla="*/ 871 w 874"/>
                <a:gd name="T9" fmla="*/ 282 h 418"/>
                <a:gd name="T10" fmla="*/ 871 w 874"/>
                <a:gd name="T11" fmla="*/ 170 h 418"/>
                <a:gd name="T12" fmla="*/ 857 w 874"/>
                <a:gd name="T13" fmla="*/ 150 h 418"/>
                <a:gd name="T14" fmla="*/ 790 w 874"/>
                <a:gd name="T15" fmla="*/ 150 h 418"/>
                <a:gd name="T16" fmla="*/ 771 w 874"/>
                <a:gd name="T17" fmla="*/ 164 h 418"/>
                <a:gd name="T18" fmla="*/ 771 w 874"/>
                <a:gd name="T19" fmla="*/ 194 h 418"/>
                <a:gd name="T20" fmla="*/ 324 w 874"/>
                <a:gd name="T21" fmla="*/ 194 h 418"/>
                <a:gd name="T22" fmla="*/ 324 w 874"/>
                <a:gd name="T23" fmla="*/ 24 h 418"/>
                <a:gd name="T24" fmla="*/ 304 w 874"/>
                <a:gd name="T25" fmla="*/ 0 h 418"/>
                <a:gd name="T26" fmla="*/ 105 w 874"/>
                <a:gd name="T27" fmla="*/ 0 h 418"/>
                <a:gd name="T28" fmla="*/ 90 w 874"/>
                <a:gd name="T29" fmla="*/ 18 h 418"/>
                <a:gd name="T30" fmla="*/ 90 w 874"/>
                <a:gd name="T31" fmla="*/ 180 h 418"/>
                <a:gd name="T32" fmla="*/ 24 w 874"/>
                <a:gd name="T33" fmla="*/ 180 h 418"/>
                <a:gd name="T34" fmla="*/ 4 w 874"/>
                <a:gd name="T35" fmla="*/ 197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4" h="418">
                  <a:moveTo>
                    <a:pt x="4" y="197"/>
                  </a:moveTo>
                  <a:cubicBezTo>
                    <a:pt x="4" y="262"/>
                    <a:pt x="4" y="262"/>
                    <a:pt x="4" y="262"/>
                  </a:cubicBezTo>
                  <a:cubicBezTo>
                    <a:pt x="4" y="262"/>
                    <a:pt x="0" y="361"/>
                    <a:pt x="140" y="418"/>
                  </a:cubicBezTo>
                  <a:cubicBezTo>
                    <a:pt x="693" y="418"/>
                    <a:pt x="693" y="418"/>
                    <a:pt x="693" y="418"/>
                  </a:cubicBezTo>
                  <a:cubicBezTo>
                    <a:pt x="693" y="418"/>
                    <a:pt x="868" y="384"/>
                    <a:pt x="871" y="282"/>
                  </a:cubicBezTo>
                  <a:cubicBezTo>
                    <a:pt x="874" y="181"/>
                    <a:pt x="871" y="170"/>
                    <a:pt x="871" y="170"/>
                  </a:cubicBezTo>
                  <a:cubicBezTo>
                    <a:pt x="871" y="170"/>
                    <a:pt x="872" y="150"/>
                    <a:pt x="857" y="150"/>
                  </a:cubicBezTo>
                  <a:cubicBezTo>
                    <a:pt x="842" y="149"/>
                    <a:pt x="790" y="150"/>
                    <a:pt x="790" y="150"/>
                  </a:cubicBezTo>
                  <a:cubicBezTo>
                    <a:pt x="790" y="150"/>
                    <a:pt x="771" y="150"/>
                    <a:pt x="771" y="164"/>
                  </a:cubicBezTo>
                  <a:cubicBezTo>
                    <a:pt x="771" y="179"/>
                    <a:pt x="771" y="194"/>
                    <a:pt x="771" y="194"/>
                  </a:cubicBezTo>
                  <a:cubicBezTo>
                    <a:pt x="324" y="194"/>
                    <a:pt x="324" y="194"/>
                    <a:pt x="324" y="194"/>
                  </a:cubicBezTo>
                  <a:cubicBezTo>
                    <a:pt x="324" y="24"/>
                    <a:pt x="324" y="24"/>
                    <a:pt x="324" y="24"/>
                  </a:cubicBezTo>
                  <a:cubicBezTo>
                    <a:pt x="324" y="24"/>
                    <a:pt x="328" y="0"/>
                    <a:pt x="304" y="0"/>
                  </a:cubicBezTo>
                  <a:cubicBezTo>
                    <a:pt x="279" y="0"/>
                    <a:pt x="105" y="0"/>
                    <a:pt x="105" y="0"/>
                  </a:cubicBezTo>
                  <a:cubicBezTo>
                    <a:pt x="105" y="0"/>
                    <a:pt x="90" y="3"/>
                    <a:pt x="90" y="18"/>
                  </a:cubicBezTo>
                  <a:cubicBezTo>
                    <a:pt x="90" y="32"/>
                    <a:pt x="90" y="180"/>
                    <a:pt x="90" y="180"/>
                  </a:cubicBezTo>
                  <a:cubicBezTo>
                    <a:pt x="24" y="180"/>
                    <a:pt x="24" y="180"/>
                    <a:pt x="24" y="180"/>
                  </a:cubicBezTo>
                  <a:cubicBezTo>
                    <a:pt x="24" y="180"/>
                    <a:pt x="4" y="178"/>
                    <a:pt x="4" y="197"/>
                  </a:cubicBez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Line 19">
              <a:extLst>
                <a:ext uri="{FF2B5EF4-FFF2-40B4-BE49-F238E27FC236}">
                  <a16:creationId xmlns:a16="http://schemas.microsoft.com/office/drawing/2014/main" id="{9F55B796-4625-4037-997C-2FD37F8E939F}"/>
                </a:ext>
              </a:extLst>
            </p:cNvPr>
            <p:cNvSpPr>
              <a:spLocks noChangeShapeType="1"/>
            </p:cNvSpPr>
            <p:nvPr/>
          </p:nvSpPr>
          <p:spPr bwMode="auto">
            <a:xfrm>
              <a:off x="12491062" y="1075836"/>
              <a:ext cx="1871663" cy="0"/>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Oval 20">
              <a:extLst>
                <a:ext uri="{FF2B5EF4-FFF2-40B4-BE49-F238E27FC236}">
                  <a16:creationId xmlns:a16="http://schemas.microsoft.com/office/drawing/2014/main" id="{3B122D5B-025F-42D0-AA73-FDCAEDA49A40}"/>
                </a:ext>
              </a:extLst>
            </p:cNvPr>
            <p:cNvSpPr>
              <a:spLocks noChangeArrowheads="1"/>
            </p:cNvSpPr>
            <p:nvPr/>
          </p:nvSpPr>
          <p:spPr bwMode="auto">
            <a:xfrm>
              <a:off x="14192862" y="832948"/>
              <a:ext cx="109538" cy="107950"/>
            </a:xfrm>
            <a:prstGeom prst="ellips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Line 14">
              <a:extLst>
                <a:ext uri="{FF2B5EF4-FFF2-40B4-BE49-F238E27FC236}">
                  <a16:creationId xmlns:a16="http://schemas.microsoft.com/office/drawing/2014/main" id="{C9FE5CA9-E538-42CE-A754-DD79FA9F114E}"/>
                </a:ext>
              </a:extLst>
            </p:cNvPr>
            <p:cNvSpPr>
              <a:spLocks noChangeShapeType="1"/>
            </p:cNvSpPr>
            <p:nvPr/>
          </p:nvSpPr>
          <p:spPr bwMode="auto">
            <a:xfrm>
              <a:off x="13424512" y="585298"/>
              <a:ext cx="0" cy="284163"/>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Line 15">
              <a:extLst>
                <a:ext uri="{FF2B5EF4-FFF2-40B4-BE49-F238E27FC236}">
                  <a16:creationId xmlns:a16="http://schemas.microsoft.com/office/drawing/2014/main" id="{8E9A10E6-8105-45FE-B986-27AFDA4FBD2F}"/>
                </a:ext>
              </a:extLst>
            </p:cNvPr>
            <p:cNvSpPr>
              <a:spLocks noChangeShapeType="1"/>
            </p:cNvSpPr>
            <p:nvPr/>
          </p:nvSpPr>
          <p:spPr bwMode="auto">
            <a:xfrm>
              <a:off x="13689624" y="583711"/>
              <a:ext cx="0" cy="284163"/>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Line 16">
              <a:extLst>
                <a:ext uri="{FF2B5EF4-FFF2-40B4-BE49-F238E27FC236}">
                  <a16:creationId xmlns:a16="http://schemas.microsoft.com/office/drawing/2014/main" id="{118A4554-D071-41D8-BA8D-EBE5B2F30609}"/>
                </a:ext>
              </a:extLst>
            </p:cNvPr>
            <p:cNvSpPr>
              <a:spLocks noChangeShapeType="1"/>
            </p:cNvSpPr>
            <p:nvPr/>
          </p:nvSpPr>
          <p:spPr bwMode="auto">
            <a:xfrm>
              <a:off x="13945212" y="583711"/>
              <a:ext cx="0" cy="284163"/>
            </a:xfrm>
            <a:prstGeom prst="line">
              <a:avLst/>
            </a:pr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Freeform 7">
              <a:extLst>
                <a:ext uri="{FF2B5EF4-FFF2-40B4-BE49-F238E27FC236}">
                  <a16:creationId xmlns:a16="http://schemas.microsoft.com/office/drawing/2014/main" id="{ED08B362-F2C5-420B-AA4B-49CF79F09D20}"/>
                </a:ext>
              </a:extLst>
            </p:cNvPr>
            <p:cNvSpPr>
              <a:spLocks/>
            </p:cNvSpPr>
            <p:nvPr/>
          </p:nvSpPr>
          <p:spPr bwMode="auto">
            <a:xfrm>
              <a:off x="1271807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Freeform 8">
              <a:extLst>
                <a:ext uri="{FF2B5EF4-FFF2-40B4-BE49-F238E27FC236}">
                  <a16:creationId xmlns:a16="http://schemas.microsoft.com/office/drawing/2014/main" id="{1A94E530-5A66-4194-80FE-A08D3D4A929F}"/>
                </a:ext>
              </a:extLst>
            </p:cNvPr>
            <p:cNvSpPr>
              <a:spLocks/>
            </p:cNvSpPr>
            <p:nvPr/>
          </p:nvSpPr>
          <p:spPr bwMode="auto">
            <a:xfrm>
              <a:off x="12860949"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Freeform 9">
              <a:extLst>
                <a:ext uri="{FF2B5EF4-FFF2-40B4-BE49-F238E27FC236}">
                  <a16:creationId xmlns:a16="http://schemas.microsoft.com/office/drawing/2014/main" id="{C85C820D-53AD-4A50-9D37-977471F6D8E8}"/>
                </a:ext>
              </a:extLst>
            </p:cNvPr>
            <p:cNvSpPr>
              <a:spLocks/>
            </p:cNvSpPr>
            <p:nvPr/>
          </p:nvSpPr>
          <p:spPr bwMode="auto">
            <a:xfrm>
              <a:off x="13003824" y="544023"/>
              <a:ext cx="122238" cy="106363"/>
            </a:xfrm>
            <a:custGeom>
              <a:avLst/>
              <a:gdLst>
                <a:gd name="T0" fmla="*/ 51 w 56"/>
                <a:gd name="T1" fmla="*/ 49 h 49"/>
                <a:gd name="T2" fmla="*/ 5 w 56"/>
                <a:gd name="T3" fmla="*/ 49 h 49"/>
                <a:gd name="T4" fmla="*/ 0 w 56"/>
                <a:gd name="T5" fmla="*/ 44 h 49"/>
                <a:gd name="T6" fmla="*/ 0 w 56"/>
                <a:gd name="T7" fmla="*/ 5 h 49"/>
                <a:gd name="T8" fmla="*/ 5 w 56"/>
                <a:gd name="T9" fmla="*/ 0 h 49"/>
                <a:gd name="T10" fmla="*/ 51 w 56"/>
                <a:gd name="T11" fmla="*/ 0 h 49"/>
                <a:gd name="T12" fmla="*/ 56 w 56"/>
                <a:gd name="T13" fmla="*/ 5 h 49"/>
                <a:gd name="T14" fmla="*/ 56 w 56"/>
                <a:gd name="T15" fmla="*/ 44 h 49"/>
                <a:gd name="T16" fmla="*/ 51 w 56"/>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49">
                  <a:moveTo>
                    <a:pt x="51" y="49"/>
                  </a:moveTo>
                  <a:cubicBezTo>
                    <a:pt x="5" y="49"/>
                    <a:pt x="5" y="49"/>
                    <a:pt x="5" y="49"/>
                  </a:cubicBezTo>
                  <a:cubicBezTo>
                    <a:pt x="2" y="49"/>
                    <a:pt x="0" y="46"/>
                    <a:pt x="0" y="44"/>
                  </a:cubicBezTo>
                  <a:cubicBezTo>
                    <a:pt x="0" y="5"/>
                    <a:pt x="0" y="5"/>
                    <a:pt x="0" y="5"/>
                  </a:cubicBezTo>
                  <a:cubicBezTo>
                    <a:pt x="0" y="2"/>
                    <a:pt x="2" y="0"/>
                    <a:pt x="5" y="0"/>
                  </a:cubicBezTo>
                  <a:cubicBezTo>
                    <a:pt x="51" y="0"/>
                    <a:pt x="51" y="0"/>
                    <a:pt x="51" y="0"/>
                  </a:cubicBezTo>
                  <a:cubicBezTo>
                    <a:pt x="53" y="0"/>
                    <a:pt x="56" y="2"/>
                    <a:pt x="56" y="5"/>
                  </a:cubicBezTo>
                  <a:cubicBezTo>
                    <a:pt x="56" y="44"/>
                    <a:pt x="56" y="44"/>
                    <a:pt x="56" y="44"/>
                  </a:cubicBezTo>
                  <a:cubicBezTo>
                    <a:pt x="56" y="46"/>
                    <a:pt x="53" y="49"/>
                    <a:pt x="51" y="49"/>
                  </a:cubicBezTo>
                  <a:close/>
                </a:path>
              </a:pathLst>
            </a:custGeom>
            <a:noFill/>
            <a:ln w="222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spTree>
    <p:extLst>
      <p:ext uri="{BB962C8B-B14F-4D97-AF65-F5344CB8AC3E}">
        <p14:creationId xmlns:p14="http://schemas.microsoft.com/office/powerpoint/2010/main" val="160093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mph" presetSubtype="0" accel="100000" autoRev="1" fill="hold" nodeType="withEffect">
                                  <p:stCondLst>
                                    <p:cond delay="200"/>
                                  </p:stCondLst>
                                  <p:childTnLst>
                                    <p:animScale>
                                      <p:cBhvr>
                                        <p:cTn id="9" dur="500" fill="hold"/>
                                        <p:tgtEl>
                                          <p:spTgt spid="6"/>
                                        </p:tgtEl>
                                      </p:cBhvr>
                                      <p:by x="50000" y="50000"/>
                                    </p:animScale>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3.05556E-6 -2.46914E-7 L 0.03681 -2.46914E-7 " pathEditMode="relative" rAng="0" ptsTypes="AA">
                                      <p:cBhvr>
                                        <p:cTn id="14" dur="500" spd="-100000" fill="hold"/>
                                        <p:tgtEl>
                                          <p:spTgt spid="2"/>
                                        </p:tgtEl>
                                        <p:attrNameLst>
                                          <p:attrName>ppt_x</p:attrName>
                                          <p:attrName>ppt_y</p:attrName>
                                        </p:attrNameLst>
                                      </p:cBhvr>
                                      <p:rCtr x="1840" y="0"/>
                                    </p:animMotion>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250"/>
                                  </p:stCondLst>
                                  <p:childTnLst>
                                    <p:animMotion origin="layout" path="M 0 -4.44444E-6 L 0 0.08581 " pathEditMode="relative" rAng="0" ptsTypes="AA">
                                      <p:cBhvr>
                                        <p:cTn id="19" dur="500" spd="-100000" fill="hold"/>
                                        <p:tgtEl>
                                          <p:spTgt spid="7"/>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9E78DC-9085-41D6-A867-5DB23BAE03EC}"/>
              </a:ext>
            </a:extLst>
          </p:cNvPr>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Running Containers</a:t>
            </a:r>
            <a:br>
              <a:rPr lang="en-US" dirty="0">
                <a:latin typeface="Amazon Ember" panose="020B0603020204020204" pitchFamily="34" charset="0"/>
                <a:ea typeface="Amazon Ember" panose="020B0603020204020204" pitchFamily="34" charset="0"/>
                <a:cs typeface="Amazon Ember" panose="020B0603020204020204" pitchFamily="34" charset="0"/>
              </a:rPr>
            </a:br>
            <a:endParaRPr lang="en-US"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8" name="Group 7">
            <a:extLst>
              <a:ext uri="{FF2B5EF4-FFF2-40B4-BE49-F238E27FC236}">
                <a16:creationId xmlns:a16="http://schemas.microsoft.com/office/drawing/2014/main" id="{D14E2107-C06C-4A48-B187-96728C07C8A0}"/>
              </a:ext>
            </a:extLst>
          </p:cNvPr>
          <p:cNvGrpSpPr/>
          <p:nvPr/>
        </p:nvGrpSpPr>
        <p:grpSpPr>
          <a:xfrm>
            <a:off x="333469" y="1678221"/>
            <a:ext cx="1641672" cy="1597542"/>
            <a:chOff x="333469" y="1678221"/>
            <a:chExt cx="1641672" cy="1597542"/>
          </a:xfrm>
        </p:grpSpPr>
        <p:sp>
          <p:nvSpPr>
            <p:cNvPr id="39" name="Rounded Rectangle 38"/>
            <p:cNvSpPr/>
            <p:nvPr/>
          </p:nvSpPr>
          <p:spPr>
            <a:xfrm>
              <a:off x="453409" y="1929284"/>
              <a:ext cx="1521732" cy="1346479"/>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40" name="Picture 3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p:spPr>
        </p:pic>
        <p:sp>
          <p:nvSpPr>
            <p:cNvPr id="2" name="TextBox 1"/>
            <p:cNvSpPr txBox="1"/>
            <p:nvPr/>
          </p:nvSpPr>
          <p:spPr>
            <a:xfrm>
              <a:off x="687476" y="1678221"/>
              <a:ext cx="1267763" cy="276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6" name="Group 5">
              <a:extLst>
                <a:ext uri="{FF2B5EF4-FFF2-40B4-BE49-F238E27FC236}">
                  <a16:creationId xmlns:a16="http://schemas.microsoft.com/office/drawing/2014/main" id="{F997A815-A52A-4384-BD01-76BBC5CB3F0E}"/>
                </a:ext>
              </a:extLst>
            </p:cNvPr>
            <p:cNvGrpSpPr/>
            <p:nvPr/>
          </p:nvGrpSpPr>
          <p:grpSpPr>
            <a:xfrm>
              <a:off x="615029" y="2137158"/>
              <a:ext cx="1198492" cy="556830"/>
              <a:chOff x="547853" y="2191953"/>
              <a:chExt cx="1328846" cy="617394"/>
            </a:xfrm>
          </p:grpSpPr>
          <p:sp>
            <p:nvSpPr>
              <p:cNvPr id="115" name="TextBox 37"/>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116" name="TextBox 37"/>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68" name="Group 4">
                <a:extLst>
                  <a:ext uri="{FF2B5EF4-FFF2-40B4-BE49-F238E27FC236}">
                    <a16:creationId xmlns:a16="http://schemas.microsoft.com/office/drawing/2014/main" id="{E832CB35-C394-4901-8E58-7EC5BB107BC5}"/>
                  </a:ext>
                </a:extLst>
              </p:cNvPr>
              <p:cNvGrpSpPr>
                <a:grpSpLocks noChangeAspect="1"/>
              </p:cNvGrpSpPr>
              <p:nvPr/>
            </p:nvGrpSpPr>
            <p:grpSpPr bwMode="auto">
              <a:xfrm>
                <a:off x="547853" y="2191953"/>
                <a:ext cx="627069" cy="326995"/>
                <a:chOff x="1928" y="1122"/>
                <a:chExt cx="1910" cy="996"/>
              </a:xfrm>
            </p:grpSpPr>
            <p:sp>
              <p:nvSpPr>
                <p:cNvPr id="69" name="Freeform 5">
                  <a:extLst>
                    <a:ext uri="{FF2B5EF4-FFF2-40B4-BE49-F238E27FC236}">
                      <a16:creationId xmlns:a16="http://schemas.microsoft.com/office/drawing/2014/main" id="{4A3C35AC-19B9-4972-9F59-4421A8F55C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 name="Line 6">
                  <a:extLst>
                    <a:ext uri="{FF2B5EF4-FFF2-40B4-BE49-F238E27FC236}">
                      <a16:creationId xmlns:a16="http://schemas.microsoft.com/office/drawing/2014/main" id="{974BEF1B-5199-4C7F-9F02-28C08BC37A93}"/>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 name="Line 7">
                  <a:extLst>
                    <a:ext uri="{FF2B5EF4-FFF2-40B4-BE49-F238E27FC236}">
                      <a16:creationId xmlns:a16="http://schemas.microsoft.com/office/drawing/2014/main" id="{ED79D587-AAD3-42B1-9BE6-04FCCA0A3FD2}"/>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 name="Line 8">
                  <a:extLst>
                    <a:ext uri="{FF2B5EF4-FFF2-40B4-BE49-F238E27FC236}">
                      <a16:creationId xmlns:a16="http://schemas.microsoft.com/office/drawing/2014/main" id="{88468DE5-AD2F-41B3-94FA-1458D96273EA}"/>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 name="Line 9">
                  <a:extLst>
                    <a:ext uri="{FF2B5EF4-FFF2-40B4-BE49-F238E27FC236}">
                      <a16:creationId xmlns:a16="http://schemas.microsoft.com/office/drawing/2014/main" id="{DC27B9DE-FC9E-4AA4-B287-531B89DE479B}"/>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 name="Line 10">
                  <a:extLst>
                    <a:ext uri="{FF2B5EF4-FFF2-40B4-BE49-F238E27FC236}">
                      <a16:creationId xmlns:a16="http://schemas.microsoft.com/office/drawing/2014/main" id="{3E9567E3-EEE3-40CD-84F7-F041C91E562E}"/>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 name="Line 11">
                  <a:extLst>
                    <a:ext uri="{FF2B5EF4-FFF2-40B4-BE49-F238E27FC236}">
                      <a16:creationId xmlns:a16="http://schemas.microsoft.com/office/drawing/2014/main" id="{1F7199E3-62BF-474D-BB19-A5881BC339F6}"/>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 name="Line 12">
                  <a:extLst>
                    <a:ext uri="{FF2B5EF4-FFF2-40B4-BE49-F238E27FC236}">
                      <a16:creationId xmlns:a16="http://schemas.microsoft.com/office/drawing/2014/main" id="{20A6BA5D-9C59-45C5-98AC-1BDFD207ADA3}"/>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7" name="Line 13">
                  <a:extLst>
                    <a:ext uri="{FF2B5EF4-FFF2-40B4-BE49-F238E27FC236}">
                      <a16:creationId xmlns:a16="http://schemas.microsoft.com/office/drawing/2014/main" id="{691B46C2-9140-4095-B77C-19C538E1AC63}"/>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8" name="Group 4">
                <a:extLst>
                  <a:ext uri="{FF2B5EF4-FFF2-40B4-BE49-F238E27FC236}">
                    <a16:creationId xmlns:a16="http://schemas.microsoft.com/office/drawing/2014/main" id="{C52E7911-6EE1-430C-A435-30C42D871970}"/>
                  </a:ext>
                </a:extLst>
              </p:cNvPr>
              <p:cNvGrpSpPr>
                <a:grpSpLocks noChangeAspect="1"/>
              </p:cNvGrpSpPr>
              <p:nvPr/>
            </p:nvGrpSpPr>
            <p:grpSpPr bwMode="auto">
              <a:xfrm>
                <a:off x="1249630" y="2191953"/>
                <a:ext cx="627069" cy="326995"/>
                <a:chOff x="1928" y="1122"/>
                <a:chExt cx="1910" cy="996"/>
              </a:xfrm>
            </p:grpSpPr>
            <p:sp>
              <p:nvSpPr>
                <p:cNvPr id="79" name="Freeform 5">
                  <a:extLst>
                    <a:ext uri="{FF2B5EF4-FFF2-40B4-BE49-F238E27FC236}">
                      <a16:creationId xmlns:a16="http://schemas.microsoft.com/office/drawing/2014/main" id="{E9971410-AC9F-47E7-A42A-7B2A27E59FC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 name="Line 6">
                  <a:extLst>
                    <a:ext uri="{FF2B5EF4-FFF2-40B4-BE49-F238E27FC236}">
                      <a16:creationId xmlns:a16="http://schemas.microsoft.com/office/drawing/2014/main" id="{E1110930-2F30-42AF-85A4-7D669B867207}"/>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1" name="Line 7">
                  <a:extLst>
                    <a:ext uri="{FF2B5EF4-FFF2-40B4-BE49-F238E27FC236}">
                      <a16:creationId xmlns:a16="http://schemas.microsoft.com/office/drawing/2014/main" id="{FBC8EEC3-25D3-4D35-AE53-F6F5D54AD749}"/>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 name="Line 8">
                  <a:extLst>
                    <a:ext uri="{FF2B5EF4-FFF2-40B4-BE49-F238E27FC236}">
                      <a16:creationId xmlns:a16="http://schemas.microsoft.com/office/drawing/2014/main" id="{211357CF-1A06-4A36-BC1B-BEF6FDA490A6}"/>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 name="Line 9">
                  <a:extLst>
                    <a:ext uri="{FF2B5EF4-FFF2-40B4-BE49-F238E27FC236}">
                      <a16:creationId xmlns:a16="http://schemas.microsoft.com/office/drawing/2014/main" id="{C2A964B4-AC1E-4CB9-A9D7-C90668A9CC86}"/>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 name="Line 10">
                  <a:extLst>
                    <a:ext uri="{FF2B5EF4-FFF2-40B4-BE49-F238E27FC236}">
                      <a16:creationId xmlns:a16="http://schemas.microsoft.com/office/drawing/2014/main" id="{B5FCE402-1878-44DA-AF84-18AADFA60251}"/>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 name="Line 11">
                  <a:extLst>
                    <a:ext uri="{FF2B5EF4-FFF2-40B4-BE49-F238E27FC236}">
                      <a16:creationId xmlns:a16="http://schemas.microsoft.com/office/drawing/2014/main" id="{A3E534DB-E9CF-4438-804D-43C9E4B84219}"/>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 name="Line 12">
                  <a:extLst>
                    <a:ext uri="{FF2B5EF4-FFF2-40B4-BE49-F238E27FC236}">
                      <a16:creationId xmlns:a16="http://schemas.microsoft.com/office/drawing/2014/main" id="{BCA903AB-CC56-487B-B18C-01FD083BA124}"/>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 name="Line 13">
                  <a:extLst>
                    <a:ext uri="{FF2B5EF4-FFF2-40B4-BE49-F238E27FC236}">
                      <a16:creationId xmlns:a16="http://schemas.microsoft.com/office/drawing/2014/main" id="{DF6EFD7D-E008-416F-B68E-825414B43163}"/>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90" name="Group 89">
              <a:extLst>
                <a:ext uri="{FF2B5EF4-FFF2-40B4-BE49-F238E27FC236}">
                  <a16:creationId xmlns:a16="http://schemas.microsoft.com/office/drawing/2014/main" id="{B94EFDE7-D41C-4608-A409-14D4A5F41B57}"/>
                </a:ext>
              </a:extLst>
            </p:cNvPr>
            <p:cNvGrpSpPr/>
            <p:nvPr/>
          </p:nvGrpSpPr>
          <p:grpSpPr>
            <a:xfrm>
              <a:off x="615029" y="2699844"/>
              <a:ext cx="1198492" cy="556830"/>
              <a:chOff x="547853" y="2191953"/>
              <a:chExt cx="1328846" cy="617394"/>
            </a:xfrm>
          </p:grpSpPr>
          <p:sp>
            <p:nvSpPr>
              <p:cNvPr id="91" name="TextBox 37">
                <a:extLst>
                  <a:ext uri="{FF2B5EF4-FFF2-40B4-BE49-F238E27FC236}">
                    <a16:creationId xmlns:a16="http://schemas.microsoft.com/office/drawing/2014/main" id="{34A23944-C6F8-4D85-AB26-A744F92C685F}"/>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92" name="TextBox 37">
                <a:extLst>
                  <a:ext uri="{FF2B5EF4-FFF2-40B4-BE49-F238E27FC236}">
                    <a16:creationId xmlns:a16="http://schemas.microsoft.com/office/drawing/2014/main" id="{390F4E85-39E8-444B-B5DE-772F53ADA8C7}"/>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93" name="Group 4">
                <a:extLst>
                  <a:ext uri="{FF2B5EF4-FFF2-40B4-BE49-F238E27FC236}">
                    <a16:creationId xmlns:a16="http://schemas.microsoft.com/office/drawing/2014/main" id="{E860F8E9-B99D-4AC7-B1AD-5A65299AC410}"/>
                  </a:ext>
                </a:extLst>
              </p:cNvPr>
              <p:cNvGrpSpPr>
                <a:grpSpLocks noChangeAspect="1"/>
              </p:cNvGrpSpPr>
              <p:nvPr/>
            </p:nvGrpSpPr>
            <p:grpSpPr bwMode="auto">
              <a:xfrm>
                <a:off x="547853" y="2191953"/>
                <a:ext cx="627069" cy="326995"/>
                <a:chOff x="1928" y="1122"/>
                <a:chExt cx="1910" cy="996"/>
              </a:xfrm>
            </p:grpSpPr>
            <p:sp>
              <p:nvSpPr>
                <p:cNvPr id="104" name="Freeform 5">
                  <a:extLst>
                    <a:ext uri="{FF2B5EF4-FFF2-40B4-BE49-F238E27FC236}">
                      <a16:creationId xmlns:a16="http://schemas.microsoft.com/office/drawing/2014/main" id="{1B94F466-D8C5-4CCF-A551-0100F316604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 name="Line 6">
                  <a:extLst>
                    <a:ext uri="{FF2B5EF4-FFF2-40B4-BE49-F238E27FC236}">
                      <a16:creationId xmlns:a16="http://schemas.microsoft.com/office/drawing/2014/main" id="{D69C5669-42B2-43A1-B35B-2527198D7BF2}"/>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 name="Line 7">
                  <a:extLst>
                    <a:ext uri="{FF2B5EF4-FFF2-40B4-BE49-F238E27FC236}">
                      <a16:creationId xmlns:a16="http://schemas.microsoft.com/office/drawing/2014/main" id="{E6E65DA2-0FD1-4FCB-9580-C3FF6A50B1A6}"/>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 name="Line 8">
                  <a:extLst>
                    <a:ext uri="{FF2B5EF4-FFF2-40B4-BE49-F238E27FC236}">
                      <a16:creationId xmlns:a16="http://schemas.microsoft.com/office/drawing/2014/main" id="{E9C690B0-988A-4189-BE66-D129E53A580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 name="Line 9">
                  <a:extLst>
                    <a:ext uri="{FF2B5EF4-FFF2-40B4-BE49-F238E27FC236}">
                      <a16:creationId xmlns:a16="http://schemas.microsoft.com/office/drawing/2014/main" id="{BE829C35-2482-4008-B9A3-716220E076E0}"/>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 name="Line 10">
                  <a:extLst>
                    <a:ext uri="{FF2B5EF4-FFF2-40B4-BE49-F238E27FC236}">
                      <a16:creationId xmlns:a16="http://schemas.microsoft.com/office/drawing/2014/main" id="{83FB49A2-B7D0-4CA3-8674-CB087C1C023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 name="Line 11">
                  <a:extLst>
                    <a:ext uri="{FF2B5EF4-FFF2-40B4-BE49-F238E27FC236}">
                      <a16:creationId xmlns:a16="http://schemas.microsoft.com/office/drawing/2014/main" id="{840A986A-1833-4C8B-81AD-91C7E877750F}"/>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 name="Line 12">
                  <a:extLst>
                    <a:ext uri="{FF2B5EF4-FFF2-40B4-BE49-F238E27FC236}">
                      <a16:creationId xmlns:a16="http://schemas.microsoft.com/office/drawing/2014/main" id="{CEFCFEB5-A6B2-4CB5-A70E-E6693B8E577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 name="Line 13">
                  <a:extLst>
                    <a:ext uri="{FF2B5EF4-FFF2-40B4-BE49-F238E27FC236}">
                      <a16:creationId xmlns:a16="http://schemas.microsoft.com/office/drawing/2014/main" id="{D145A4E7-ED01-431B-B492-162F559C68D5}"/>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4" name="Group 4">
                <a:extLst>
                  <a:ext uri="{FF2B5EF4-FFF2-40B4-BE49-F238E27FC236}">
                    <a16:creationId xmlns:a16="http://schemas.microsoft.com/office/drawing/2014/main" id="{C8FFE105-CD79-4C1A-AEC9-647F1659B15E}"/>
                  </a:ext>
                </a:extLst>
              </p:cNvPr>
              <p:cNvGrpSpPr>
                <a:grpSpLocks noChangeAspect="1"/>
              </p:cNvGrpSpPr>
              <p:nvPr/>
            </p:nvGrpSpPr>
            <p:grpSpPr bwMode="auto">
              <a:xfrm>
                <a:off x="1249630" y="2191953"/>
                <a:ext cx="627069" cy="326995"/>
                <a:chOff x="1928" y="1122"/>
                <a:chExt cx="1910" cy="996"/>
              </a:xfrm>
            </p:grpSpPr>
            <p:sp>
              <p:nvSpPr>
                <p:cNvPr id="95" name="Freeform 5">
                  <a:extLst>
                    <a:ext uri="{FF2B5EF4-FFF2-40B4-BE49-F238E27FC236}">
                      <a16:creationId xmlns:a16="http://schemas.microsoft.com/office/drawing/2014/main" id="{AC749C7C-FF7B-47DF-A9A9-0A5A8C27271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 name="Line 6">
                  <a:extLst>
                    <a:ext uri="{FF2B5EF4-FFF2-40B4-BE49-F238E27FC236}">
                      <a16:creationId xmlns:a16="http://schemas.microsoft.com/office/drawing/2014/main" id="{63F80E70-216E-4AC9-B243-ED24A9388D6D}"/>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 name="Line 7">
                  <a:extLst>
                    <a:ext uri="{FF2B5EF4-FFF2-40B4-BE49-F238E27FC236}">
                      <a16:creationId xmlns:a16="http://schemas.microsoft.com/office/drawing/2014/main" id="{40481C26-E3D6-4D19-9ABC-A3FE8CD68C2C}"/>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 name="Line 8">
                  <a:extLst>
                    <a:ext uri="{FF2B5EF4-FFF2-40B4-BE49-F238E27FC236}">
                      <a16:creationId xmlns:a16="http://schemas.microsoft.com/office/drawing/2014/main" id="{45C465F4-EF93-4C2C-8BBD-2B02A0468883}"/>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 name="Line 9">
                  <a:extLst>
                    <a:ext uri="{FF2B5EF4-FFF2-40B4-BE49-F238E27FC236}">
                      <a16:creationId xmlns:a16="http://schemas.microsoft.com/office/drawing/2014/main" id="{B012D000-6C8D-4238-87EC-19E3968B9340}"/>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 name="Line 10">
                  <a:extLst>
                    <a:ext uri="{FF2B5EF4-FFF2-40B4-BE49-F238E27FC236}">
                      <a16:creationId xmlns:a16="http://schemas.microsoft.com/office/drawing/2014/main" id="{D378FED3-E23F-44B4-AB17-3F3FC8520BDA}"/>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 name="Line 11">
                  <a:extLst>
                    <a:ext uri="{FF2B5EF4-FFF2-40B4-BE49-F238E27FC236}">
                      <a16:creationId xmlns:a16="http://schemas.microsoft.com/office/drawing/2014/main" id="{E4A5ADF1-7F2A-4C12-AE79-901987A3B067}"/>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 name="Line 12">
                  <a:extLst>
                    <a:ext uri="{FF2B5EF4-FFF2-40B4-BE49-F238E27FC236}">
                      <a16:creationId xmlns:a16="http://schemas.microsoft.com/office/drawing/2014/main" id="{21B6889F-920B-4498-87B0-B9C9F48F960F}"/>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 name="Line 13">
                  <a:extLst>
                    <a:ext uri="{FF2B5EF4-FFF2-40B4-BE49-F238E27FC236}">
                      <a16:creationId xmlns:a16="http://schemas.microsoft.com/office/drawing/2014/main" id="{7A135CEC-DA5A-4A55-B31E-389A99363F66}"/>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0" name="Group 9">
            <a:extLst>
              <a:ext uri="{FF2B5EF4-FFF2-40B4-BE49-F238E27FC236}">
                <a16:creationId xmlns:a16="http://schemas.microsoft.com/office/drawing/2014/main" id="{BCC7BB0B-F593-4B80-A288-611B0E4A8A6A}"/>
              </a:ext>
            </a:extLst>
          </p:cNvPr>
          <p:cNvGrpSpPr/>
          <p:nvPr/>
        </p:nvGrpSpPr>
        <p:grpSpPr>
          <a:xfrm>
            <a:off x="2009450" y="1678221"/>
            <a:ext cx="1641672" cy="1597542"/>
            <a:chOff x="2009450" y="1678221"/>
            <a:chExt cx="1641672" cy="1597542"/>
          </a:xfrm>
        </p:grpSpPr>
        <p:sp>
          <p:nvSpPr>
            <p:cNvPr id="171" name="Rounded Rectangle 38">
              <a:extLst>
                <a:ext uri="{FF2B5EF4-FFF2-40B4-BE49-F238E27FC236}">
                  <a16:creationId xmlns:a16="http://schemas.microsoft.com/office/drawing/2014/main" id="{D97CA806-514B-4023-B9A6-C80DAE69C754}"/>
                </a:ext>
              </a:extLst>
            </p:cNvPr>
            <p:cNvSpPr/>
            <p:nvPr/>
          </p:nvSpPr>
          <p:spPr>
            <a:xfrm>
              <a:off x="2129390" y="1929284"/>
              <a:ext cx="1521732" cy="1346479"/>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72" name="Picture 171">
              <a:extLst>
                <a:ext uri="{FF2B5EF4-FFF2-40B4-BE49-F238E27FC236}">
                  <a16:creationId xmlns:a16="http://schemas.microsoft.com/office/drawing/2014/main" id="{49BA6E9D-B973-4553-B11A-234B869A06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09450" y="1693656"/>
              <a:ext cx="352872" cy="365941"/>
            </a:xfrm>
            <a:prstGeom prst="rect">
              <a:avLst/>
            </a:prstGeom>
          </p:spPr>
        </p:pic>
        <p:sp>
          <p:nvSpPr>
            <p:cNvPr id="173" name="TextBox 172">
              <a:extLst>
                <a:ext uri="{FF2B5EF4-FFF2-40B4-BE49-F238E27FC236}">
                  <a16:creationId xmlns:a16="http://schemas.microsoft.com/office/drawing/2014/main" id="{590DA284-4A73-4EAA-BD48-2EA81C6A6F07}"/>
                </a:ext>
              </a:extLst>
            </p:cNvPr>
            <p:cNvSpPr txBox="1"/>
            <p:nvPr/>
          </p:nvSpPr>
          <p:spPr>
            <a:xfrm>
              <a:off x="2363457" y="1678221"/>
              <a:ext cx="1267763" cy="276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174" name="Group 173">
              <a:extLst>
                <a:ext uri="{FF2B5EF4-FFF2-40B4-BE49-F238E27FC236}">
                  <a16:creationId xmlns:a16="http://schemas.microsoft.com/office/drawing/2014/main" id="{62E0F010-F84D-431F-A069-3A42F132D3CD}"/>
                </a:ext>
              </a:extLst>
            </p:cNvPr>
            <p:cNvGrpSpPr/>
            <p:nvPr/>
          </p:nvGrpSpPr>
          <p:grpSpPr>
            <a:xfrm>
              <a:off x="2291010" y="2137158"/>
              <a:ext cx="1198492" cy="556830"/>
              <a:chOff x="547853" y="2191953"/>
              <a:chExt cx="1328846" cy="617394"/>
            </a:xfrm>
          </p:grpSpPr>
          <p:sp>
            <p:nvSpPr>
              <p:cNvPr id="198" name="TextBox 37">
                <a:extLst>
                  <a:ext uri="{FF2B5EF4-FFF2-40B4-BE49-F238E27FC236}">
                    <a16:creationId xmlns:a16="http://schemas.microsoft.com/office/drawing/2014/main" id="{30EF514F-488A-487F-8B55-E45785A03725}"/>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199" name="TextBox 37">
                <a:extLst>
                  <a:ext uri="{FF2B5EF4-FFF2-40B4-BE49-F238E27FC236}">
                    <a16:creationId xmlns:a16="http://schemas.microsoft.com/office/drawing/2014/main" id="{9DD57305-A48C-4C1D-A108-60B5526180FD}"/>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200" name="Group 4">
                <a:extLst>
                  <a:ext uri="{FF2B5EF4-FFF2-40B4-BE49-F238E27FC236}">
                    <a16:creationId xmlns:a16="http://schemas.microsoft.com/office/drawing/2014/main" id="{6179AC39-F860-4660-8A00-4AE1981A3403}"/>
                  </a:ext>
                </a:extLst>
              </p:cNvPr>
              <p:cNvGrpSpPr>
                <a:grpSpLocks noChangeAspect="1"/>
              </p:cNvGrpSpPr>
              <p:nvPr/>
            </p:nvGrpSpPr>
            <p:grpSpPr bwMode="auto">
              <a:xfrm>
                <a:off x="547853" y="2191953"/>
                <a:ext cx="627069" cy="326995"/>
                <a:chOff x="1928" y="1122"/>
                <a:chExt cx="1910" cy="996"/>
              </a:xfrm>
            </p:grpSpPr>
            <p:sp>
              <p:nvSpPr>
                <p:cNvPr id="211" name="Freeform 5">
                  <a:extLst>
                    <a:ext uri="{FF2B5EF4-FFF2-40B4-BE49-F238E27FC236}">
                      <a16:creationId xmlns:a16="http://schemas.microsoft.com/office/drawing/2014/main" id="{9037E3C8-CE0B-4CC3-89A1-01709F25C48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2" name="Line 6">
                  <a:extLst>
                    <a:ext uri="{FF2B5EF4-FFF2-40B4-BE49-F238E27FC236}">
                      <a16:creationId xmlns:a16="http://schemas.microsoft.com/office/drawing/2014/main" id="{7561F0B4-BF3E-4BEE-830F-3BE7A4EF1836}"/>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3" name="Line 7">
                  <a:extLst>
                    <a:ext uri="{FF2B5EF4-FFF2-40B4-BE49-F238E27FC236}">
                      <a16:creationId xmlns:a16="http://schemas.microsoft.com/office/drawing/2014/main" id="{A8BEE161-9755-4CC5-B33C-ACD168CC0131}"/>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4" name="Line 8">
                  <a:extLst>
                    <a:ext uri="{FF2B5EF4-FFF2-40B4-BE49-F238E27FC236}">
                      <a16:creationId xmlns:a16="http://schemas.microsoft.com/office/drawing/2014/main" id="{ADDE8806-DA21-4882-AE6D-F28A46FCD957}"/>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5" name="Line 9">
                  <a:extLst>
                    <a:ext uri="{FF2B5EF4-FFF2-40B4-BE49-F238E27FC236}">
                      <a16:creationId xmlns:a16="http://schemas.microsoft.com/office/drawing/2014/main" id="{82082887-0294-43BA-A67A-C5BBB9AE743D}"/>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6" name="Line 10">
                  <a:extLst>
                    <a:ext uri="{FF2B5EF4-FFF2-40B4-BE49-F238E27FC236}">
                      <a16:creationId xmlns:a16="http://schemas.microsoft.com/office/drawing/2014/main" id="{1FACEED8-DD38-41A7-8600-B6A8434FE3AE}"/>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7" name="Line 11">
                  <a:extLst>
                    <a:ext uri="{FF2B5EF4-FFF2-40B4-BE49-F238E27FC236}">
                      <a16:creationId xmlns:a16="http://schemas.microsoft.com/office/drawing/2014/main" id="{09B5F8DC-5587-404B-9A13-32E442092659}"/>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8" name="Line 12">
                  <a:extLst>
                    <a:ext uri="{FF2B5EF4-FFF2-40B4-BE49-F238E27FC236}">
                      <a16:creationId xmlns:a16="http://schemas.microsoft.com/office/drawing/2014/main" id="{8E9E430F-7455-4D29-B812-99BCF84FA8B1}"/>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9" name="Line 13">
                  <a:extLst>
                    <a:ext uri="{FF2B5EF4-FFF2-40B4-BE49-F238E27FC236}">
                      <a16:creationId xmlns:a16="http://schemas.microsoft.com/office/drawing/2014/main" id="{9D85FF07-29A5-4D5F-9DE0-CD7DF0928F93}"/>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01" name="Group 4">
                <a:extLst>
                  <a:ext uri="{FF2B5EF4-FFF2-40B4-BE49-F238E27FC236}">
                    <a16:creationId xmlns:a16="http://schemas.microsoft.com/office/drawing/2014/main" id="{2BB4A58F-7AF8-4E0C-9B3B-9AEB90C05DEC}"/>
                  </a:ext>
                </a:extLst>
              </p:cNvPr>
              <p:cNvGrpSpPr>
                <a:grpSpLocks noChangeAspect="1"/>
              </p:cNvGrpSpPr>
              <p:nvPr/>
            </p:nvGrpSpPr>
            <p:grpSpPr bwMode="auto">
              <a:xfrm>
                <a:off x="1249630" y="2191953"/>
                <a:ext cx="627069" cy="326995"/>
                <a:chOff x="1928" y="1122"/>
                <a:chExt cx="1910" cy="996"/>
              </a:xfrm>
            </p:grpSpPr>
            <p:sp>
              <p:nvSpPr>
                <p:cNvPr id="202" name="Freeform 5">
                  <a:extLst>
                    <a:ext uri="{FF2B5EF4-FFF2-40B4-BE49-F238E27FC236}">
                      <a16:creationId xmlns:a16="http://schemas.microsoft.com/office/drawing/2014/main" id="{0BCCA0F4-249C-43D7-88F3-7C9407C53E6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 name="Line 6">
                  <a:extLst>
                    <a:ext uri="{FF2B5EF4-FFF2-40B4-BE49-F238E27FC236}">
                      <a16:creationId xmlns:a16="http://schemas.microsoft.com/office/drawing/2014/main" id="{DE45C213-5864-4A39-88B9-30A66A2BDD12}"/>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4" name="Line 7">
                  <a:extLst>
                    <a:ext uri="{FF2B5EF4-FFF2-40B4-BE49-F238E27FC236}">
                      <a16:creationId xmlns:a16="http://schemas.microsoft.com/office/drawing/2014/main" id="{58ED351E-10AB-4F0B-A630-EF4775206836}"/>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5" name="Line 8">
                  <a:extLst>
                    <a:ext uri="{FF2B5EF4-FFF2-40B4-BE49-F238E27FC236}">
                      <a16:creationId xmlns:a16="http://schemas.microsoft.com/office/drawing/2014/main" id="{3B17DD79-30DC-48DD-98D1-B7E220EBABC5}"/>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 name="Line 9">
                  <a:extLst>
                    <a:ext uri="{FF2B5EF4-FFF2-40B4-BE49-F238E27FC236}">
                      <a16:creationId xmlns:a16="http://schemas.microsoft.com/office/drawing/2014/main" id="{22B25ABD-93EA-44E1-9835-BAF5226853D6}"/>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7" name="Line 10">
                  <a:extLst>
                    <a:ext uri="{FF2B5EF4-FFF2-40B4-BE49-F238E27FC236}">
                      <a16:creationId xmlns:a16="http://schemas.microsoft.com/office/drawing/2014/main" id="{84717646-B325-4141-8061-EFA8FA23B76D}"/>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8" name="Line 11">
                  <a:extLst>
                    <a:ext uri="{FF2B5EF4-FFF2-40B4-BE49-F238E27FC236}">
                      <a16:creationId xmlns:a16="http://schemas.microsoft.com/office/drawing/2014/main" id="{D0C73D75-5A03-4DCC-8292-A3468F391770}"/>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9" name="Line 12">
                  <a:extLst>
                    <a:ext uri="{FF2B5EF4-FFF2-40B4-BE49-F238E27FC236}">
                      <a16:creationId xmlns:a16="http://schemas.microsoft.com/office/drawing/2014/main" id="{B485FE35-60BA-4B6C-A839-1ADD724688D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0" name="Line 13">
                  <a:extLst>
                    <a:ext uri="{FF2B5EF4-FFF2-40B4-BE49-F238E27FC236}">
                      <a16:creationId xmlns:a16="http://schemas.microsoft.com/office/drawing/2014/main" id="{A85FF72E-41B2-4828-98DB-92F549479578}"/>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75" name="Group 174">
              <a:extLst>
                <a:ext uri="{FF2B5EF4-FFF2-40B4-BE49-F238E27FC236}">
                  <a16:creationId xmlns:a16="http://schemas.microsoft.com/office/drawing/2014/main" id="{33EB2273-9AE3-4454-AA4A-4F12F8589B69}"/>
                </a:ext>
              </a:extLst>
            </p:cNvPr>
            <p:cNvGrpSpPr/>
            <p:nvPr/>
          </p:nvGrpSpPr>
          <p:grpSpPr>
            <a:xfrm>
              <a:off x="2291010" y="2699844"/>
              <a:ext cx="1198492" cy="556830"/>
              <a:chOff x="547853" y="2191953"/>
              <a:chExt cx="1328846" cy="617394"/>
            </a:xfrm>
          </p:grpSpPr>
          <p:sp>
            <p:nvSpPr>
              <p:cNvPr id="176" name="TextBox 37">
                <a:extLst>
                  <a:ext uri="{FF2B5EF4-FFF2-40B4-BE49-F238E27FC236}">
                    <a16:creationId xmlns:a16="http://schemas.microsoft.com/office/drawing/2014/main" id="{5E8194DF-D9FA-4E0B-BBFE-D8B190726A08}"/>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177" name="TextBox 37">
                <a:extLst>
                  <a:ext uri="{FF2B5EF4-FFF2-40B4-BE49-F238E27FC236}">
                    <a16:creationId xmlns:a16="http://schemas.microsoft.com/office/drawing/2014/main" id="{49D34442-81E7-41F0-85DD-C8D955B81D47}"/>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178" name="Group 4">
                <a:extLst>
                  <a:ext uri="{FF2B5EF4-FFF2-40B4-BE49-F238E27FC236}">
                    <a16:creationId xmlns:a16="http://schemas.microsoft.com/office/drawing/2014/main" id="{C60310E0-FCDC-41DB-9288-B8BB751D40C2}"/>
                  </a:ext>
                </a:extLst>
              </p:cNvPr>
              <p:cNvGrpSpPr>
                <a:grpSpLocks noChangeAspect="1"/>
              </p:cNvGrpSpPr>
              <p:nvPr/>
            </p:nvGrpSpPr>
            <p:grpSpPr bwMode="auto">
              <a:xfrm>
                <a:off x="547853" y="2191953"/>
                <a:ext cx="627069" cy="326995"/>
                <a:chOff x="1928" y="1122"/>
                <a:chExt cx="1910" cy="996"/>
              </a:xfrm>
            </p:grpSpPr>
            <p:sp>
              <p:nvSpPr>
                <p:cNvPr id="189" name="Freeform 5">
                  <a:extLst>
                    <a:ext uri="{FF2B5EF4-FFF2-40B4-BE49-F238E27FC236}">
                      <a16:creationId xmlns:a16="http://schemas.microsoft.com/office/drawing/2014/main" id="{BAF232FE-F878-4835-AA07-314627DAFC7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 name="Line 6">
                  <a:extLst>
                    <a:ext uri="{FF2B5EF4-FFF2-40B4-BE49-F238E27FC236}">
                      <a16:creationId xmlns:a16="http://schemas.microsoft.com/office/drawing/2014/main" id="{700100D3-2729-40EA-BE07-BFA96357E2C2}"/>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 name="Line 7">
                  <a:extLst>
                    <a:ext uri="{FF2B5EF4-FFF2-40B4-BE49-F238E27FC236}">
                      <a16:creationId xmlns:a16="http://schemas.microsoft.com/office/drawing/2014/main" id="{1C3FB1B0-4B69-4AA5-8788-1C0F427B09BA}"/>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 name="Line 8">
                  <a:extLst>
                    <a:ext uri="{FF2B5EF4-FFF2-40B4-BE49-F238E27FC236}">
                      <a16:creationId xmlns:a16="http://schemas.microsoft.com/office/drawing/2014/main" id="{80EB7C86-0B61-4E44-84AA-53D3DEE3486B}"/>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 name="Line 9">
                  <a:extLst>
                    <a:ext uri="{FF2B5EF4-FFF2-40B4-BE49-F238E27FC236}">
                      <a16:creationId xmlns:a16="http://schemas.microsoft.com/office/drawing/2014/main" id="{D7B6F999-4641-49B5-B3E7-BE9425AE5608}"/>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 name="Line 10">
                  <a:extLst>
                    <a:ext uri="{FF2B5EF4-FFF2-40B4-BE49-F238E27FC236}">
                      <a16:creationId xmlns:a16="http://schemas.microsoft.com/office/drawing/2014/main" id="{8ADB3B88-3767-48B5-9A56-C1A32CCBC953}"/>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 name="Line 11">
                  <a:extLst>
                    <a:ext uri="{FF2B5EF4-FFF2-40B4-BE49-F238E27FC236}">
                      <a16:creationId xmlns:a16="http://schemas.microsoft.com/office/drawing/2014/main" id="{AEFF890B-B61A-47D8-B8C3-CCDA8B8A42FB}"/>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 name="Line 12">
                  <a:extLst>
                    <a:ext uri="{FF2B5EF4-FFF2-40B4-BE49-F238E27FC236}">
                      <a16:creationId xmlns:a16="http://schemas.microsoft.com/office/drawing/2014/main" id="{2519CC41-36FB-46EE-9A5A-D808C7518D65}"/>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 name="Line 13">
                  <a:extLst>
                    <a:ext uri="{FF2B5EF4-FFF2-40B4-BE49-F238E27FC236}">
                      <a16:creationId xmlns:a16="http://schemas.microsoft.com/office/drawing/2014/main" id="{C7409A8E-1A75-44CF-82F5-2BFB179E2D37}"/>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9" name="Group 4">
                <a:extLst>
                  <a:ext uri="{FF2B5EF4-FFF2-40B4-BE49-F238E27FC236}">
                    <a16:creationId xmlns:a16="http://schemas.microsoft.com/office/drawing/2014/main" id="{96C7C714-1038-4C09-AB81-81B06EE9AD1E}"/>
                  </a:ext>
                </a:extLst>
              </p:cNvPr>
              <p:cNvGrpSpPr>
                <a:grpSpLocks noChangeAspect="1"/>
              </p:cNvGrpSpPr>
              <p:nvPr/>
            </p:nvGrpSpPr>
            <p:grpSpPr bwMode="auto">
              <a:xfrm>
                <a:off x="1249630" y="2191953"/>
                <a:ext cx="627069" cy="326995"/>
                <a:chOff x="1928" y="1122"/>
                <a:chExt cx="1910" cy="996"/>
              </a:xfrm>
            </p:grpSpPr>
            <p:sp>
              <p:nvSpPr>
                <p:cNvPr id="180" name="Freeform 5">
                  <a:extLst>
                    <a:ext uri="{FF2B5EF4-FFF2-40B4-BE49-F238E27FC236}">
                      <a16:creationId xmlns:a16="http://schemas.microsoft.com/office/drawing/2014/main" id="{A8E85420-75FF-45D3-A79A-D1AC93375850}"/>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 name="Line 6">
                  <a:extLst>
                    <a:ext uri="{FF2B5EF4-FFF2-40B4-BE49-F238E27FC236}">
                      <a16:creationId xmlns:a16="http://schemas.microsoft.com/office/drawing/2014/main" id="{BBAB7C05-4649-4DB8-8B65-46767A1FD00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 name="Line 7">
                  <a:extLst>
                    <a:ext uri="{FF2B5EF4-FFF2-40B4-BE49-F238E27FC236}">
                      <a16:creationId xmlns:a16="http://schemas.microsoft.com/office/drawing/2014/main" id="{BFBE815F-1209-4920-9A14-3CCBD934607D}"/>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 name="Line 8">
                  <a:extLst>
                    <a:ext uri="{FF2B5EF4-FFF2-40B4-BE49-F238E27FC236}">
                      <a16:creationId xmlns:a16="http://schemas.microsoft.com/office/drawing/2014/main" id="{65D7840A-86E2-40B2-A20C-58FB42CEB8DE}"/>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 name="Line 9">
                  <a:extLst>
                    <a:ext uri="{FF2B5EF4-FFF2-40B4-BE49-F238E27FC236}">
                      <a16:creationId xmlns:a16="http://schemas.microsoft.com/office/drawing/2014/main" id="{23513E2A-E194-46D2-8DCB-5B4679240CF9}"/>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 name="Line 10">
                  <a:extLst>
                    <a:ext uri="{FF2B5EF4-FFF2-40B4-BE49-F238E27FC236}">
                      <a16:creationId xmlns:a16="http://schemas.microsoft.com/office/drawing/2014/main" id="{FF27B58A-6916-40B6-9E65-6C208A0BF8A2}"/>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 name="Line 11">
                  <a:extLst>
                    <a:ext uri="{FF2B5EF4-FFF2-40B4-BE49-F238E27FC236}">
                      <a16:creationId xmlns:a16="http://schemas.microsoft.com/office/drawing/2014/main" id="{DE6E7628-C982-4D77-92D0-65CA8DA13CA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 name="Line 12">
                  <a:extLst>
                    <a:ext uri="{FF2B5EF4-FFF2-40B4-BE49-F238E27FC236}">
                      <a16:creationId xmlns:a16="http://schemas.microsoft.com/office/drawing/2014/main" id="{0EC3DAAB-FF29-415D-873D-9B99808E59E5}"/>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 name="Line 13">
                  <a:extLst>
                    <a:ext uri="{FF2B5EF4-FFF2-40B4-BE49-F238E27FC236}">
                      <a16:creationId xmlns:a16="http://schemas.microsoft.com/office/drawing/2014/main" id="{B0379F85-2B58-46F8-B04C-2C7DE2362606}"/>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1" name="Group 10">
            <a:extLst>
              <a:ext uri="{FF2B5EF4-FFF2-40B4-BE49-F238E27FC236}">
                <a16:creationId xmlns:a16="http://schemas.microsoft.com/office/drawing/2014/main" id="{F67EFF93-092B-4261-9B27-8FDF375137F2}"/>
              </a:ext>
            </a:extLst>
          </p:cNvPr>
          <p:cNvGrpSpPr/>
          <p:nvPr/>
        </p:nvGrpSpPr>
        <p:grpSpPr>
          <a:xfrm>
            <a:off x="3685431" y="1678221"/>
            <a:ext cx="1641672" cy="1597542"/>
            <a:chOff x="3685431" y="1678221"/>
            <a:chExt cx="1641672" cy="1597542"/>
          </a:xfrm>
        </p:grpSpPr>
        <p:sp>
          <p:nvSpPr>
            <p:cNvPr id="221" name="Rounded Rectangle 38">
              <a:extLst>
                <a:ext uri="{FF2B5EF4-FFF2-40B4-BE49-F238E27FC236}">
                  <a16:creationId xmlns:a16="http://schemas.microsoft.com/office/drawing/2014/main" id="{C67E3836-CBE9-4FD5-9BAF-60974E5E4C0D}"/>
                </a:ext>
              </a:extLst>
            </p:cNvPr>
            <p:cNvSpPr/>
            <p:nvPr/>
          </p:nvSpPr>
          <p:spPr>
            <a:xfrm>
              <a:off x="3805371" y="1929284"/>
              <a:ext cx="1521732" cy="1346479"/>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22" name="Picture 221">
              <a:extLst>
                <a:ext uri="{FF2B5EF4-FFF2-40B4-BE49-F238E27FC236}">
                  <a16:creationId xmlns:a16="http://schemas.microsoft.com/office/drawing/2014/main" id="{2C0C4821-BF68-493E-9E00-BC5DE4DAE80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85431" y="1693656"/>
              <a:ext cx="352872" cy="365941"/>
            </a:xfrm>
            <a:prstGeom prst="rect">
              <a:avLst/>
            </a:prstGeom>
          </p:spPr>
        </p:pic>
        <p:sp>
          <p:nvSpPr>
            <p:cNvPr id="223" name="TextBox 222">
              <a:extLst>
                <a:ext uri="{FF2B5EF4-FFF2-40B4-BE49-F238E27FC236}">
                  <a16:creationId xmlns:a16="http://schemas.microsoft.com/office/drawing/2014/main" id="{F902DE7F-FDC2-48AF-90E4-E6B8B20E4A2B}"/>
                </a:ext>
              </a:extLst>
            </p:cNvPr>
            <p:cNvSpPr txBox="1"/>
            <p:nvPr/>
          </p:nvSpPr>
          <p:spPr>
            <a:xfrm>
              <a:off x="4039438" y="1678221"/>
              <a:ext cx="1267763" cy="276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224" name="Group 223">
              <a:extLst>
                <a:ext uri="{FF2B5EF4-FFF2-40B4-BE49-F238E27FC236}">
                  <a16:creationId xmlns:a16="http://schemas.microsoft.com/office/drawing/2014/main" id="{3DDD1DBD-CDF0-446C-910E-03E901755723}"/>
                </a:ext>
              </a:extLst>
            </p:cNvPr>
            <p:cNvGrpSpPr/>
            <p:nvPr/>
          </p:nvGrpSpPr>
          <p:grpSpPr>
            <a:xfrm>
              <a:off x="3966991" y="2137158"/>
              <a:ext cx="1198492" cy="556830"/>
              <a:chOff x="547853" y="2191953"/>
              <a:chExt cx="1328846" cy="617394"/>
            </a:xfrm>
          </p:grpSpPr>
          <p:sp>
            <p:nvSpPr>
              <p:cNvPr id="248" name="TextBox 37">
                <a:extLst>
                  <a:ext uri="{FF2B5EF4-FFF2-40B4-BE49-F238E27FC236}">
                    <a16:creationId xmlns:a16="http://schemas.microsoft.com/office/drawing/2014/main" id="{96F88159-83F1-4179-8841-6FC8B577FA4E}"/>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249" name="TextBox 37">
                <a:extLst>
                  <a:ext uri="{FF2B5EF4-FFF2-40B4-BE49-F238E27FC236}">
                    <a16:creationId xmlns:a16="http://schemas.microsoft.com/office/drawing/2014/main" id="{72F9B3AB-835E-4725-ACF0-1E5E1645BFA6}"/>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250" name="Group 4">
                <a:extLst>
                  <a:ext uri="{FF2B5EF4-FFF2-40B4-BE49-F238E27FC236}">
                    <a16:creationId xmlns:a16="http://schemas.microsoft.com/office/drawing/2014/main" id="{31AEC5F0-7247-4D22-903B-537A466AD748}"/>
                  </a:ext>
                </a:extLst>
              </p:cNvPr>
              <p:cNvGrpSpPr>
                <a:grpSpLocks noChangeAspect="1"/>
              </p:cNvGrpSpPr>
              <p:nvPr/>
            </p:nvGrpSpPr>
            <p:grpSpPr bwMode="auto">
              <a:xfrm>
                <a:off x="547853" y="2191953"/>
                <a:ext cx="627069" cy="326995"/>
                <a:chOff x="1928" y="1122"/>
                <a:chExt cx="1910" cy="996"/>
              </a:xfrm>
            </p:grpSpPr>
            <p:sp>
              <p:nvSpPr>
                <p:cNvPr id="261" name="Freeform 5">
                  <a:extLst>
                    <a:ext uri="{FF2B5EF4-FFF2-40B4-BE49-F238E27FC236}">
                      <a16:creationId xmlns:a16="http://schemas.microsoft.com/office/drawing/2014/main" id="{9FF35081-B997-4895-9941-23E790B984D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2" name="Line 6">
                  <a:extLst>
                    <a:ext uri="{FF2B5EF4-FFF2-40B4-BE49-F238E27FC236}">
                      <a16:creationId xmlns:a16="http://schemas.microsoft.com/office/drawing/2014/main" id="{F48B998D-C6A9-48A2-B05C-C7CDF0A1F5D2}"/>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3" name="Line 7">
                  <a:extLst>
                    <a:ext uri="{FF2B5EF4-FFF2-40B4-BE49-F238E27FC236}">
                      <a16:creationId xmlns:a16="http://schemas.microsoft.com/office/drawing/2014/main" id="{2A3EBFF3-0FD2-4257-A1B4-24ECE857E5EC}"/>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4" name="Line 8">
                  <a:extLst>
                    <a:ext uri="{FF2B5EF4-FFF2-40B4-BE49-F238E27FC236}">
                      <a16:creationId xmlns:a16="http://schemas.microsoft.com/office/drawing/2014/main" id="{1AB2B157-B885-4B7F-94B3-2BF8DB46C872}"/>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5" name="Line 9">
                  <a:extLst>
                    <a:ext uri="{FF2B5EF4-FFF2-40B4-BE49-F238E27FC236}">
                      <a16:creationId xmlns:a16="http://schemas.microsoft.com/office/drawing/2014/main" id="{589887F6-66BB-4AE2-9F1D-00AACFA04EE3}"/>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6" name="Line 10">
                  <a:extLst>
                    <a:ext uri="{FF2B5EF4-FFF2-40B4-BE49-F238E27FC236}">
                      <a16:creationId xmlns:a16="http://schemas.microsoft.com/office/drawing/2014/main" id="{CE8CE67B-A0A7-4505-A615-DBFF628FA3A4}"/>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7" name="Line 11">
                  <a:extLst>
                    <a:ext uri="{FF2B5EF4-FFF2-40B4-BE49-F238E27FC236}">
                      <a16:creationId xmlns:a16="http://schemas.microsoft.com/office/drawing/2014/main" id="{FE0C214A-8328-4762-8EEF-D932E7CB8101}"/>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8" name="Line 12">
                  <a:extLst>
                    <a:ext uri="{FF2B5EF4-FFF2-40B4-BE49-F238E27FC236}">
                      <a16:creationId xmlns:a16="http://schemas.microsoft.com/office/drawing/2014/main" id="{E178465A-528E-4265-A9C3-F7E94233B5F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9" name="Line 13">
                  <a:extLst>
                    <a:ext uri="{FF2B5EF4-FFF2-40B4-BE49-F238E27FC236}">
                      <a16:creationId xmlns:a16="http://schemas.microsoft.com/office/drawing/2014/main" id="{E9E1CFDA-8557-45F7-ACCC-9CDA94DA58FD}"/>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51" name="Group 4">
                <a:extLst>
                  <a:ext uri="{FF2B5EF4-FFF2-40B4-BE49-F238E27FC236}">
                    <a16:creationId xmlns:a16="http://schemas.microsoft.com/office/drawing/2014/main" id="{02ED9F11-BCA0-4E7C-AB9E-0224EE080CB7}"/>
                  </a:ext>
                </a:extLst>
              </p:cNvPr>
              <p:cNvGrpSpPr>
                <a:grpSpLocks noChangeAspect="1"/>
              </p:cNvGrpSpPr>
              <p:nvPr/>
            </p:nvGrpSpPr>
            <p:grpSpPr bwMode="auto">
              <a:xfrm>
                <a:off x="1249630" y="2191953"/>
                <a:ext cx="627069" cy="326995"/>
                <a:chOff x="1928" y="1122"/>
                <a:chExt cx="1910" cy="996"/>
              </a:xfrm>
            </p:grpSpPr>
            <p:sp>
              <p:nvSpPr>
                <p:cNvPr id="252" name="Freeform 5">
                  <a:extLst>
                    <a:ext uri="{FF2B5EF4-FFF2-40B4-BE49-F238E27FC236}">
                      <a16:creationId xmlns:a16="http://schemas.microsoft.com/office/drawing/2014/main" id="{A4FD0F6A-E470-4DE6-B367-587D075829D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3" name="Line 6">
                  <a:extLst>
                    <a:ext uri="{FF2B5EF4-FFF2-40B4-BE49-F238E27FC236}">
                      <a16:creationId xmlns:a16="http://schemas.microsoft.com/office/drawing/2014/main" id="{838358AF-7018-41E5-B5BE-FAE931F4284D}"/>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4" name="Line 7">
                  <a:extLst>
                    <a:ext uri="{FF2B5EF4-FFF2-40B4-BE49-F238E27FC236}">
                      <a16:creationId xmlns:a16="http://schemas.microsoft.com/office/drawing/2014/main" id="{93E559FF-E3B5-4D96-84CC-78350CD47280}"/>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5" name="Line 8">
                  <a:extLst>
                    <a:ext uri="{FF2B5EF4-FFF2-40B4-BE49-F238E27FC236}">
                      <a16:creationId xmlns:a16="http://schemas.microsoft.com/office/drawing/2014/main" id="{C757849C-1F16-4470-93DE-62330A00FFB5}"/>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6" name="Line 9">
                  <a:extLst>
                    <a:ext uri="{FF2B5EF4-FFF2-40B4-BE49-F238E27FC236}">
                      <a16:creationId xmlns:a16="http://schemas.microsoft.com/office/drawing/2014/main" id="{D61A6DF7-800D-4CA7-A1BC-1DE9EAA63CA2}"/>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7" name="Line 10">
                  <a:extLst>
                    <a:ext uri="{FF2B5EF4-FFF2-40B4-BE49-F238E27FC236}">
                      <a16:creationId xmlns:a16="http://schemas.microsoft.com/office/drawing/2014/main" id="{8E20E8CF-917B-41D7-B8E6-D9C36830DCA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8" name="Line 11">
                  <a:extLst>
                    <a:ext uri="{FF2B5EF4-FFF2-40B4-BE49-F238E27FC236}">
                      <a16:creationId xmlns:a16="http://schemas.microsoft.com/office/drawing/2014/main" id="{551E9BB2-D522-4168-A321-FFD5EA528E52}"/>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9" name="Line 12">
                  <a:extLst>
                    <a:ext uri="{FF2B5EF4-FFF2-40B4-BE49-F238E27FC236}">
                      <a16:creationId xmlns:a16="http://schemas.microsoft.com/office/drawing/2014/main" id="{888339E2-36C9-4FB1-A402-5223D815CB9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0" name="Line 13">
                  <a:extLst>
                    <a:ext uri="{FF2B5EF4-FFF2-40B4-BE49-F238E27FC236}">
                      <a16:creationId xmlns:a16="http://schemas.microsoft.com/office/drawing/2014/main" id="{5C3E5884-0841-4B55-8808-0FAA032EF398}"/>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225" name="Group 224">
              <a:extLst>
                <a:ext uri="{FF2B5EF4-FFF2-40B4-BE49-F238E27FC236}">
                  <a16:creationId xmlns:a16="http://schemas.microsoft.com/office/drawing/2014/main" id="{AFCD511F-1328-48F8-BEFC-4EA378189FC9}"/>
                </a:ext>
              </a:extLst>
            </p:cNvPr>
            <p:cNvGrpSpPr/>
            <p:nvPr/>
          </p:nvGrpSpPr>
          <p:grpSpPr>
            <a:xfrm>
              <a:off x="3966991" y="2699844"/>
              <a:ext cx="1198492" cy="556830"/>
              <a:chOff x="547853" y="2191953"/>
              <a:chExt cx="1328846" cy="617394"/>
            </a:xfrm>
          </p:grpSpPr>
          <p:sp>
            <p:nvSpPr>
              <p:cNvPr id="226" name="TextBox 37">
                <a:extLst>
                  <a:ext uri="{FF2B5EF4-FFF2-40B4-BE49-F238E27FC236}">
                    <a16:creationId xmlns:a16="http://schemas.microsoft.com/office/drawing/2014/main" id="{8FBF94D5-4D12-43AA-A50A-1359D799BC85}"/>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227" name="TextBox 37">
                <a:extLst>
                  <a:ext uri="{FF2B5EF4-FFF2-40B4-BE49-F238E27FC236}">
                    <a16:creationId xmlns:a16="http://schemas.microsoft.com/office/drawing/2014/main" id="{12C3E6C4-D264-4730-AC84-836CA533E0C5}"/>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228" name="Group 4">
                <a:extLst>
                  <a:ext uri="{FF2B5EF4-FFF2-40B4-BE49-F238E27FC236}">
                    <a16:creationId xmlns:a16="http://schemas.microsoft.com/office/drawing/2014/main" id="{DB09A7E3-C17C-4FBE-A16F-4F8435D64185}"/>
                  </a:ext>
                </a:extLst>
              </p:cNvPr>
              <p:cNvGrpSpPr>
                <a:grpSpLocks noChangeAspect="1"/>
              </p:cNvGrpSpPr>
              <p:nvPr/>
            </p:nvGrpSpPr>
            <p:grpSpPr bwMode="auto">
              <a:xfrm>
                <a:off x="547853" y="2191953"/>
                <a:ext cx="627069" cy="326995"/>
                <a:chOff x="1928" y="1122"/>
                <a:chExt cx="1910" cy="996"/>
              </a:xfrm>
            </p:grpSpPr>
            <p:sp>
              <p:nvSpPr>
                <p:cNvPr id="239" name="Freeform 5">
                  <a:extLst>
                    <a:ext uri="{FF2B5EF4-FFF2-40B4-BE49-F238E27FC236}">
                      <a16:creationId xmlns:a16="http://schemas.microsoft.com/office/drawing/2014/main" id="{23B9CD5D-9407-44F5-A45C-DB368060146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0" name="Line 6">
                  <a:extLst>
                    <a:ext uri="{FF2B5EF4-FFF2-40B4-BE49-F238E27FC236}">
                      <a16:creationId xmlns:a16="http://schemas.microsoft.com/office/drawing/2014/main" id="{D6063B3F-DC3E-468B-AD40-72AE8F44A1D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1" name="Line 7">
                  <a:extLst>
                    <a:ext uri="{FF2B5EF4-FFF2-40B4-BE49-F238E27FC236}">
                      <a16:creationId xmlns:a16="http://schemas.microsoft.com/office/drawing/2014/main" id="{D52C1E6E-0ABC-474F-8EFF-C010A670877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2" name="Line 8">
                  <a:extLst>
                    <a:ext uri="{FF2B5EF4-FFF2-40B4-BE49-F238E27FC236}">
                      <a16:creationId xmlns:a16="http://schemas.microsoft.com/office/drawing/2014/main" id="{492A4033-9498-4B74-B01D-8FE061EEB092}"/>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3" name="Line 9">
                  <a:extLst>
                    <a:ext uri="{FF2B5EF4-FFF2-40B4-BE49-F238E27FC236}">
                      <a16:creationId xmlns:a16="http://schemas.microsoft.com/office/drawing/2014/main" id="{C4E928A8-E359-4848-ABE5-7C4DC7104D82}"/>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4" name="Line 10">
                  <a:extLst>
                    <a:ext uri="{FF2B5EF4-FFF2-40B4-BE49-F238E27FC236}">
                      <a16:creationId xmlns:a16="http://schemas.microsoft.com/office/drawing/2014/main" id="{12B8682B-EB1C-4A19-98A1-A637EBACDACD}"/>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5" name="Line 11">
                  <a:extLst>
                    <a:ext uri="{FF2B5EF4-FFF2-40B4-BE49-F238E27FC236}">
                      <a16:creationId xmlns:a16="http://schemas.microsoft.com/office/drawing/2014/main" id="{8E7EEAD2-EFCC-4C82-97BA-33435578BF20}"/>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6" name="Line 12">
                  <a:extLst>
                    <a:ext uri="{FF2B5EF4-FFF2-40B4-BE49-F238E27FC236}">
                      <a16:creationId xmlns:a16="http://schemas.microsoft.com/office/drawing/2014/main" id="{94B7BD7C-94D9-4487-BF2A-32A5292CF79D}"/>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7" name="Line 13">
                  <a:extLst>
                    <a:ext uri="{FF2B5EF4-FFF2-40B4-BE49-F238E27FC236}">
                      <a16:creationId xmlns:a16="http://schemas.microsoft.com/office/drawing/2014/main" id="{4D23B6C4-BBB5-4282-9A21-6CBE5D4B15A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29" name="Group 4">
                <a:extLst>
                  <a:ext uri="{FF2B5EF4-FFF2-40B4-BE49-F238E27FC236}">
                    <a16:creationId xmlns:a16="http://schemas.microsoft.com/office/drawing/2014/main" id="{0F57B5C6-05BA-4BAF-B674-0981D3CA747C}"/>
                  </a:ext>
                </a:extLst>
              </p:cNvPr>
              <p:cNvGrpSpPr>
                <a:grpSpLocks noChangeAspect="1"/>
              </p:cNvGrpSpPr>
              <p:nvPr/>
            </p:nvGrpSpPr>
            <p:grpSpPr bwMode="auto">
              <a:xfrm>
                <a:off x="1249630" y="2191953"/>
                <a:ext cx="627069" cy="326995"/>
                <a:chOff x="1928" y="1122"/>
                <a:chExt cx="1910" cy="996"/>
              </a:xfrm>
            </p:grpSpPr>
            <p:sp>
              <p:nvSpPr>
                <p:cNvPr id="230" name="Freeform 5">
                  <a:extLst>
                    <a:ext uri="{FF2B5EF4-FFF2-40B4-BE49-F238E27FC236}">
                      <a16:creationId xmlns:a16="http://schemas.microsoft.com/office/drawing/2014/main" id="{77DC3E91-C3D9-447C-BB21-B2359D95AA2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1" name="Line 6">
                  <a:extLst>
                    <a:ext uri="{FF2B5EF4-FFF2-40B4-BE49-F238E27FC236}">
                      <a16:creationId xmlns:a16="http://schemas.microsoft.com/office/drawing/2014/main" id="{C4E5D686-875C-4E1C-B4DB-6F2475D3C87B}"/>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2" name="Line 7">
                  <a:extLst>
                    <a:ext uri="{FF2B5EF4-FFF2-40B4-BE49-F238E27FC236}">
                      <a16:creationId xmlns:a16="http://schemas.microsoft.com/office/drawing/2014/main" id="{8D90F924-D0F0-4B81-BEDA-B919E908EA29}"/>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3" name="Line 8">
                  <a:extLst>
                    <a:ext uri="{FF2B5EF4-FFF2-40B4-BE49-F238E27FC236}">
                      <a16:creationId xmlns:a16="http://schemas.microsoft.com/office/drawing/2014/main" id="{F5ABE33B-6F32-4E2D-BA70-1A8FB1CCC2C2}"/>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4" name="Line 9">
                  <a:extLst>
                    <a:ext uri="{FF2B5EF4-FFF2-40B4-BE49-F238E27FC236}">
                      <a16:creationId xmlns:a16="http://schemas.microsoft.com/office/drawing/2014/main" id="{84D65340-AEF1-496D-AEAE-6C9F2586AD23}"/>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5" name="Line 10">
                  <a:extLst>
                    <a:ext uri="{FF2B5EF4-FFF2-40B4-BE49-F238E27FC236}">
                      <a16:creationId xmlns:a16="http://schemas.microsoft.com/office/drawing/2014/main" id="{2EDB23D8-1598-4C7C-B3E8-4E43D07F60C1}"/>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6" name="Line 11">
                  <a:extLst>
                    <a:ext uri="{FF2B5EF4-FFF2-40B4-BE49-F238E27FC236}">
                      <a16:creationId xmlns:a16="http://schemas.microsoft.com/office/drawing/2014/main" id="{D85E2F88-E789-4777-AEA3-87A3ECCABA2A}"/>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7" name="Line 12">
                  <a:extLst>
                    <a:ext uri="{FF2B5EF4-FFF2-40B4-BE49-F238E27FC236}">
                      <a16:creationId xmlns:a16="http://schemas.microsoft.com/office/drawing/2014/main" id="{B5988BA2-FBC2-49E5-8C76-1C594E655C37}"/>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8" name="Line 13">
                  <a:extLst>
                    <a:ext uri="{FF2B5EF4-FFF2-40B4-BE49-F238E27FC236}">
                      <a16:creationId xmlns:a16="http://schemas.microsoft.com/office/drawing/2014/main" id="{7345D940-7E41-4C50-B7B5-8E5DEE852BA9}"/>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2" name="Group 11">
            <a:extLst>
              <a:ext uri="{FF2B5EF4-FFF2-40B4-BE49-F238E27FC236}">
                <a16:creationId xmlns:a16="http://schemas.microsoft.com/office/drawing/2014/main" id="{1A09A94F-F60C-481E-98CB-12DD701B2B5D}"/>
              </a:ext>
            </a:extLst>
          </p:cNvPr>
          <p:cNvGrpSpPr/>
          <p:nvPr/>
        </p:nvGrpSpPr>
        <p:grpSpPr>
          <a:xfrm>
            <a:off x="5361412" y="1678221"/>
            <a:ext cx="1641672" cy="1597542"/>
            <a:chOff x="5361412" y="1678221"/>
            <a:chExt cx="1641672" cy="1597542"/>
          </a:xfrm>
        </p:grpSpPr>
        <p:sp>
          <p:nvSpPr>
            <p:cNvPr id="271" name="Rounded Rectangle 38">
              <a:extLst>
                <a:ext uri="{FF2B5EF4-FFF2-40B4-BE49-F238E27FC236}">
                  <a16:creationId xmlns:a16="http://schemas.microsoft.com/office/drawing/2014/main" id="{D5BC70B5-51B3-4B71-8CE3-E7968B59C0F9}"/>
                </a:ext>
              </a:extLst>
            </p:cNvPr>
            <p:cNvSpPr/>
            <p:nvPr/>
          </p:nvSpPr>
          <p:spPr>
            <a:xfrm>
              <a:off x="5481352" y="1929284"/>
              <a:ext cx="1521732" cy="1346479"/>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72" name="Picture 271">
              <a:extLst>
                <a:ext uri="{FF2B5EF4-FFF2-40B4-BE49-F238E27FC236}">
                  <a16:creationId xmlns:a16="http://schemas.microsoft.com/office/drawing/2014/main" id="{193922FE-5F85-4A4F-A13D-7F07F37B144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61412" y="1693656"/>
              <a:ext cx="352872" cy="365941"/>
            </a:xfrm>
            <a:prstGeom prst="rect">
              <a:avLst/>
            </a:prstGeom>
          </p:spPr>
        </p:pic>
        <p:sp>
          <p:nvSpPr>
            <p:cNvPr id="273" name="TextBox 272">
              <a:extLst>
                <a:ext uri="{FF2B5EF4-FFF2-40B4-BE49-F238E27FC236}">
                  <a16:creationId xmlns:a16="http://schemas.microsoft.com/office/drawing/2014/main" id="{570FD57C-F2B3-40FA-AFA2-71C3251BAF63}"/>
                </a:ext>
              </a:extLst>
            </p:cNvPr>
            <p:cNvSpPr txBox="1"/>
            <p:nvPr/>
          </p:nvSpPr>
          <p:spPr>
            <a:xfrm>
              <a:off x="5715419" y="1678221"/>
              <a:ext cx="1267763" cy="276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274" name="Group 273">
              <a:extLst>
                <a:ext uri="{FF2B5EF4-FFF2-40B4-BE49-F238E27FC236}">
                  <a16:creationId xmlns:a16="http://schemas.microsoft.com/office/drawing/2014/main" id="{D4165A51-06BA-4607-9118-049EB681780F}"/>
                </a:ext>
              </a:extLst>
            </p:cNvPr>
            <p:cNvGrpSpPr/>
            <p:nvPr/>
          </p:nvGrpSpPr>
          <p:grpSpPr>
            <a:xfrm>
              <a:off x="5642972" y="2137158"/>
              <a:ext cx="1198492" cy="556830"/>
              <a:chOff x="547853" y="2191953"/>
              <a:chExt cx="1328846" cy="617394"/>
            </a:xfrm>
          </p:grpSpPr>
          <p:sp>
            <p:nvSpPr>
              <p:cNvPr id="298" name="TextBox 37">
                <a:extLst>
                  <a:ext uri="{FF2B5EF4-FFF2-40B4-BE49-F238E27FC236}">
                    <a16:creationId xmlns:a16="http://schemas.microsoft.com/office/drawing/2014/main" id="{40B834EF-3A5F-48E4-A46C-C4E3CB9F13E4}"/>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299" name="TextBox 37">
                <a:extLst>
                  <a:ext uri="{FF2B5EF4-FFF2-40B4-BE49-F238E27FC236}">
                    <a16:creationId xmlns:a16="http://schemas.microsoft.com/office/drawing/2014/main" id="{65116097-3394-48EB-80D6-BF0FB05AFFD0}"/>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300" name="Group 4">
                <a:extLst>
                  <a:ext uri="{FF2B5EF4-FFF2-40B4-BE49-F238E27FC236}">
                    <a16:creationId xmlns:a16="http://schemas.microsoft.com/office/drawing/2014/main" id="{5DD789FB-98D5-4B46-8ADF-02C144C48126}"/>
                  </a:ext>
                </a:extLst>
              </p:cNvPr>
              <p:cNvGrpSpPr>
                <a:grpSpLocks noChangeAspect="1"/>
              </p:cNvGrpSpPr>
              <p:nvPr/>
            </p:nvGrpSpPr>
            <p:grpSpPr bwMode="auto">
              <a:xfrm>
                <a:off x="547853" y="2191953"/>
                <a:ext cx="627069" cy="326995"/>
                <a:chOff x="1928" y="1122"/>
                <a:chExt cx="1910" cy="996"/>
              </a:xfrm>
            </p:grpSpPr>
            <p:sp>
              <p:nvSpPr>
                <p:cNvPr id="311" name="Freeform 5">
                  <a:extLst>
                    <a:ext uri="{FF2B5EF4-FFF2-40B4-BE49-F238E27FC236}">
                      <a16:creationId xmlns:a16="http://schemas.microsoft.com/office/drawing/2014/main" id="{4D55A4E2-4AD0-467D-829C-40A75FD5286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2" name="Line 6">
                  <a:extLst>
                    <a:ext uri="{FF2B5EF4-FFF2-40B4-BE49-F238E27FC236}">
                      <a16:creationId xmlns:a16="http://schemas.microsoft.com/office/drawing/2014/main" id="{157E9D00-85A3-4B06-A843-7657A25A9B18}"/>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3" name="Line 7">
                  <a:extLst>
                    <a:ext uri="{FF2B5EF4-FFF2-40B4-BE49-F238E27FC236}">
                      <a16:creationId xmlns:a16="http://schemas.microsoft.com/office/drawing/2014/main" id="{1011BD87-8A06-4974-946C-887D72F67974}"/>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4" name="Line 8">
                  <a:extLst>
                    <a:ext uri="{FF2B5EF4-FFF2-40B4-BE49-F238E27FC236}">
                      <a16:creationId xmlns:a16="http://schemas.microsoft.com/office/drawing/2014/main" id="{E0E973FA-99B7-4E1D-99BD-FF94C81E7A35}"/>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5" name="Line 9">
                  <a:extLst>
                    <a:ext uri="{FF2B5EF4-FFF2-40B4-BE49-F238E27FC236}">
                      <a16:creationId xmlns:a16="http://schemas.microsoft.com/office/drawing/2014/main" id="{34EA6C75-AA51-4971-852E-8B3729A4F79F}"/>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6" name="Line 10">
                  <a:extLst>
                    <a:ext uri="{FF2B5EF4-FFF2-40B4-BE49-F238E27FC236}">
                      <a16:creationId xmlns:a16="http://schemas.microsoft.com/office/drawing/2014/main" id="{EE22CB42-E8D1-40DE-9EC8-D8C9A961E65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7" name="Line 11">
                  <a:extLst>
                    <a:ext uri="{FF2B5EF4-FFF2-40B4-BE49-F238E27FC236}">
                      <a16:creationId xmlns:a16="http://schemas.microsoft.com/office/drawing/2014/main" id="{E17DB89F-D258-42CD-B809-6D2A2DFE24AF}"/>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8" name="Line 12">
                  <a:extLst>
                    <a:ext uri="{FF2B5EF4-FFF2-40B4-BE49-F238E27FC236}">
                      <a16:creationId xmlns:a16="http://schemas.microsoft.com/office/drawing/2014/main" id="{8727AF0B-A6AA-4687-BA84-01EE32677B70}"/>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9" name="Line 13">
                  <a:extLst>
                    <a:ext uri="{FF2B5EF4-FFF2-40B4-BE49-F238E27FC236}">
                      <a16:creationId xmlns:a16="http://schemas.microsoft.com/office/drawing/2014/main" id="{93CF05FB-F955-43BD-BDF6-CA01F9D14F1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301" name="Group 4">
                <a:extLst>
                  <a:ext uri="{FF2B5EF4-FFF2-40B4-BE49-F238E27FC236}">
                    <a16:creationId xmlns:a16="http://schemas.microsoft.com/office/drawing/2014/main" id="{7E0BF8B4-042A-4B46-9217-754D9D9D1811}"/>
                  </a:ext>
                </a:extLst>
              </p:cNvPr>
              <p:cNvGrpSpPr>
                <a:grpSpLocks noChangeAspect="1"/>
              </p:cNvGrpSpPr>
              <p:nvPr/>
            </p:nvGrpSpPr>
            <p:grpSpPr bwMode="auto">
              <a:xfrm>
                <a:off x="1249630" y="2191953"/>
                <a:ext cx="627069" cy="326995"/>
                <a:chOff x="1928" y="1122"/>
                <a:chExt cx="1910" cy="996"/>
              </a:xfrm>
            </p:grpSpPr>
            <p:sp>
              <p:nvSpPr>
                <p:cNvPr id="302" name="Freeform 5">
                  <a:extLst>
                    <a:ext uri="{FF2B5EF4-FFF2-40B4-BE49-F238E27FC236}">
                      <a16:creationId xmlns:a16="http://schemas.microsoft.com/office/drawing/2014/main" id="{EBEAA2A3-8F49-4ACF-B42F-CA86FB4C28F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3" name="Line 6">
                  <a:extLst>
                    <a:ext uri="{FF2B5EF4-FFF2-40B4-BE49-F238E27FC236}">
                      <a16:creationId xmlns:a16="http://schemas.microsoft.com/office/drawing/2014/main" id="{00DDF4A9-FFB2-4DD4-803E-57A66E7555E3}"/>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4" name="Line 7">
                  <a:extLst>
                    <a:ext uri="{FF2B5EF4-FFF2-40B4-BE49-F238E27FC236}">
                      <a16:creationId xmlns:a16="http://schemas.microsoft.com/office/drawing/2014/main" id="{52A9C1D2-8DB9-44FD-A0F8-6E9F4EF3844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5" name="Line 8">
                  <a:extLst>
                    <a:ext uri="{FF2B5EF4-FFF2-40B4-BE49-F238E27FC236}">
                      <a16:creationId xmlns:a16="http://schemas.microsoft.com/office/drawing/2014/main" id="{CEE11966-92EC-4CB5-9626-17C083823CCF}"/>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6" name="Line 9">
                  <a:extLst>
                    <a:ext uri="{FF2B5EF4-FFF2-40B4-BE49-F238E27FC236}">
                      <a16:creationId xmlns:a16="http://schemas.microsoft.com/office/drawing/2014/main" id="{85F782FD-EB99-44AC-8E73-B2312E0F0C13}"/>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7" name="Line 10">
                  <a:extLst>
                    <a:ext uri="{FF2B5EF4-FFF2-40B4-BE49-F238E27FC236}">
                      <a16:creationId xmlns:a16="http://schemas.microsoft.com/office/drawing/2014/main" id="{09D48B30-2753-49FD-AF42-A30C68C1EB69}"/>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8" name="Line 11">
                  <a:extLst>
                    <a:ext uri="{FF2B5EF4-FFF2-40B4-BE49-F238E27FC236}">
                      <a16:creationId xmlns:a16="http://schemas.microsoft.com/office/drawing/2014/main" id="{A290253B-3627-4A9A-A361-1F987B9DAC3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09" name="Line 12">
                  <a:extLst>
                    <a:ext uri="{FF2B5EF4-FFF2-40B4-BE49-F238E27FC236}">
                      <a16:creationId xmlns:a16="http://schemas.microsoft.com/office/drawing/2014/main" id="{BB7F09C4-04A9-4A12-BC31-D357A2A8CC8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10" name="Line 13">
                  <a:extLst>
                    <a:ext uri="{FF2B5EF4-FFF2-40B4-BE49-F238E27FC236}">
                      <a16:creationId xmlns:a16="http://schemas.microsoft.com/office/drawing/2014/main" id="{50BC3FB5-2A41-48B3-AD72-3948C37E391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275" name="Group 274">
              <a:extLst>
                <a:ext uri="{FF2B5EF4-FFF2-40B4-BE49-F238E27FC236}">
                  <a16:creationId xmlns:a16="http://schemas.microsoft.com/office/drawing/2014/main" id="{51A0D092-764D-4A00-95EC-720D13729CCC}"/>
                </a:ext>
              </a:extLst>
            </p:cNvPr>
            <p:cNvGrpSpPr/>
            <p:nvPr/>
          </p:nvGrpSpPr>
          <p:grpSpPr>
            <a:xfrm>
              <a:off x="5642972" y="2699844"/>
              <a:ext cx="1198492" cy="556830"/>
              <a:chOff x="547853" y="2191953"/>
              <a:chExt cx="1328846" cy="617394"/>
            </a:xfrm>
          </p:grpSpPr>
          <p:sp>
            <p:nvSpPr>
              <p:cNvPr id="276" name="TextBox 37">
                <a:extLst>
                  <a:ext uri="{FF2B5EF4-FFF2-40B4-BE49-F238E27FC236}">
                    <a16:creationId xmlns:a16="http://schemas.microsoft.com/office/drawing/2014/main" id="{BD13536F-57ED-40C9-BDF9-BAB5A2D0E021}"/>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277" name="TextBox 37">
                <a:extLst>
                  <a:ext uri="{FF2B5EF4-FFF2-40B4-BE49-F238E27FC236}">
                    <a16:creationId xmlns:a16="http://schemas.microsoft.com/office/drawing/2014/main" id="{402CDF20-CAD1-4F88-8621-C73EFE9B8BEE}"/>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278" name="Group 4">
                <a:extLst>
                  <a:ext uri="{FF2B5EF4-FFF2-40B4-BE49-F238E27FC236}">
                    <a16:creationId xmlns:a16="http://schemas.microsoft.com/office/drawing/2014/main" id="{7AA775C9-3957-43C1-BF16-4E025C41F0C7}"/>
                  </a:ext>
                </a:extLst>
              </p:cNvPr>
              <p:cNvGrpSpPr>
                <a:grpSpLocks noChangeAspect="1"/>
              </p:cNvGrpSpPr>
              <p:nvPr/>
            </p:nvGrpSpPr>
            <p:grpSpPr bwMode="auto">
              <a:xfrm>
                <a:off x="547853" y="2191953"/>
                <a:ext cx="627069" cy="326995"/>
                <a:chOff x="1928" y="1122"/>
                <a:chExt cx="1910" cy="996"/>
              </a:xfrm>
            </p:grpSpPr>
            <p:sp>
              <p:nvSpPr>
                <p:cNvPr id="289" name="Freeform 5">
                  <a:extLst>
                    <a:ext uri="{FF2B5EF4-FFF2-40B4-BE49-F238E27FC236}">
                      <a16:creationId xmlns:a16="http://schemas.microsoft.com/office/drawing/2014/main" id="{90BA0143-A6F0-4A36-ABD9-0F3E5894CDF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0" name="Line 6">
                  <a:extLst>
                    <a:ext uri="{FF2B5EF4-FFF2-40B4-BE49-F238E27FC236}">
                      <a16:creationId xmlns:a16="http://schemas.microsoft.com/office/drawing/2014/main" id="{C462C367-2483-42F7-B27A-0081FE7D450E}"/>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1" name="Line 7">
                  <a:extLst>
                    <a:ext uri="{FF2B5EF4-FFF2-40B4-BE49-F238E27FC236}">
                      <a16:creationId xmlns:a16="http://schemas.microsoft.com/office/drawing/2014/main" id="{BE20AE9F-3793-4D6C-AD19-703BEB21EBB3}"/>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2" name="Line 8">
                  <a:extLst>
                    <a:ext uri="{FF2B5EF4-FFF2-40B4-BE49-F238E27FC236}">
                      <a16:creationId xmlns:a16="http://schemas.microsoft.com/office/drawing/2014/main" id="{BA7899BB-340A-421C-8D7D-969FA293227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3" name="Line 9">
                  <a:extLst>
                    <a:ext uri="{FF2B5EF4-FFF2-40B4-BE49-F238E27FC236}">
                      <a16:creationId xmlns:a16="http://schemas.microsoft.com/office/drawing/2014/main" id="{8521CB39-252D-4E66-9C94-55CD5E165986}"/>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4" name="Line 10">
                  <a:extLst>
                    <a:ext uri="{FF2B5EF4-FFF2-40B4-BE49-F238E27FC236}">
                      <a16:creationId xmlns:a16="http://schemas.microsoft.com/office/drawing/2014/main" id="{EED5E8AA-11F0-4F80-9FA0-272B90EC6FD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5" name="Line 11">
                  <a:extLst>
                    <a:ext uri="{FF2B5EF4-FFF2-40B4-BE49-F238E27FC236}">
                      <a16:creationId xmlns:a16="http://schemas.microsoft.com/office/drawing/2014/main" id="{9CEC706B-C395-40C9-BBEC-C7218FB2B7D3}"/>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6" name="Line 12">
                  <a:extLst>
                    <a:ext uri="{FF2B5EF4-FFF2-40B4-BE49-F238E27FC236}">
                      <a16:creationId xmlns:a16="http://schemas.microsoft.com/office/drawing/2014/main" id="{59F83D45-D7B6-48B3-BD80-886A9B46EFD9}"/>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97" name="Line 13">
                  <a:extLst>
                    <a:ext uri="{FF2B5EF4-FFF2-40B4-BE49-F238E27FC236}">
                      <a16:creationId xmlns:a16="http://schemas.microsoft.com/office/drawing/2014/main" id="{706CF49E-B7C3-4716-AD8A-273078EBAA3E}"/>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79" name="Group 4">
                <a:extLst>
                  <a:ext uri="{FF2B5EF4-FFF2-40B4-BE49-F238E27FC236}">
                    <a16:creationId xmlns:a16="http://schemas.microsoft.com/office/drawing/2014/main" id="{BEEC6BB7-980F-435D-AC93-3A68D2C02D30}"/>
                  </a:ext>
                </a:extLst>
              </p:cNvPr>
              <p:cNvGrpSpPr>
                <a:grpSpLocks noChangeAspect="1"/>
              </p:cNvGrpSpPr>
              <p:nvPr/>
            </p:nvGrpSpPr>
            <p:grpSpPr bwMode="auto">
              <a:xfrm>
                <a:off x="1249630" y="2191953"/>
                <a:ext cx="627069" cy="326995"/>
                <a:chOff x="1928" y="1122"/>
                <a:chExt cx="1910" cy="996"/>
              </a:xfrm>
            </p:grpSpPr>
            <p:sp>
              <p:nvSpPr>
                <p:cNvPr id="280" name="Freeform 5">
                  <a:extLst>
                    <a:ext uri="{FF2B5EF4-FFF2-40B4-BE49-F238E27FC236}">
                      <a16:creationId xmlns:a16="http://schemas.microsoft.com/office/drawing/2014/main" id="{B8E6E725-57A5-41AD-BC4F-01F3287FE23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1" name="Line 6">
                  <a:extLst>
                    <a:ext uri="{FF2B5EF4-FFF2-40B4-BE49-F238E27FC236}">
                      <a16:creationId xmlns:a16="http://schemas.microsoft.com/office/drawing/2014/main" id="{FF3351F1-656C-4919-BE3C-803AA0256E05}"/>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2" name="Line 7">
                  <a:extLst>
                    <a:ext uri="{FF2B5EF4-FFF2-40B4-BE49-F238E27FC236}">
                      <a16:creationId xmlns:a16="http://schemas.microsoft.com/office/drawing/2014/main" id="{C6802733-829C-4448-9797-194254C31185}"/>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3" name="Line 8">
                  <a:extLst>
                    <a:ext uri="{FF2B5EF4-FFF2-40B4-BE49-F238E27FC236}">
                      <a16:creationId xmlns:a16="http://schemas.microsoft.com/office/drawing/2014/main" id="{8A2E3283-6EAB-478C-BF5F-704736A37241}"/>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4" name="Line 9">
                  <a:extLst>
                    <a:ext uri="{FF2B5EF4-FFF2-40B4-BE49-F238E27FC236}">
                      <a16:creationId xmlns:a16="http://schemas.microsoft.com/office/drawing/2014/main" id="{AEB10799-36BD-48BB-8AC3-61E78570216C}"/>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5" name="Line 10">
                  <a:extLst>
                    <a:ext uri="{FF2B5EF4-FFF2-40B4-BE49-F238E27FC236}">
                      <a16:creationId xmlns:a16="http://schemas.microsoft.com/office/drawing/2014/main" id="{6BC2F0E7-9E2E-42D4-B14F-4603CD593BE9}"/>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6" name="Line 11">
                  <a:extLst>
                    <a:ext uri="{FF2B5EF4-FFF2-40B4-BE49-F238E27FC236}">
                      <a16:creationId xmlns:a16="http://schemas.microsoft.com/office/drawing/2014/main" id="{5DCE25A9-7FC6-453C-93AB-0A22E9F7EFCF}"/>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7" name="Line 12">
                  <a:extLst>
                    <a:ext uri="{FF2B5EF4-FFF2-40B4-BE49-F238E27FC236}">
                      <a16:creationId xmlns:a16="http://schemas.microsoft.com/office/drawing/2014/main" id="{5E38175C-5766-4304-AB26-2D16D2E9730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8" name="Line 13">
                  <a:extLst>
                    <a:ext uri="{FF2B5EF4-FFF2-40B4-BE49-F238E27FC236}">
                      <a16:creationId xmlns:a16="http://schemas.microsoft.com/office/drawing/2014/main" id="{B399AF61-6DF9-4A78-B6EA-827841F136D0}"/>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3" name="Group 12">
            <a:extLst>
              <a:ext uri="{FF2B5EF4-FFF2-40B4-BE49-F238E27FC236}">
                <a16:creationId xmlns:a16="http://schemas.microsoft.com/office/drawing/2014/main" id="{0746621B-EE36-4D18-BE10-24DB3707231A}"/>
              </a:ext>
            </a:extLst>
          </p:cNvPr>
          <p:cNvGrpSpPr/>
          <p:nvPr/>
        </p:nvGrpSpPr>
        <p:grpSpPr>
          <a:xfrm>
            <a:off x="7037394" y="1678221"/>
            <a:ext cx="1641672" cy="1597542"/>
            <a:chOff x="7037394" y="1678221"/>
            <a:chExt cx="1641672" cy="1597542"/>
          </a:xfrm>
        </p:grpSpPr>
        <p:sp>
          <p:nvSpPr>
            <p:cNvPr id="321" name="Rounded Rectangle 38">
              <a:extLst>
                <a:ext uri="{FF2B5EF4-FFF2-40B4-BE49-F238E27FC236}">
                  <a16:creationId xmlns:a16="http://schemas.microsoft.com/office/drawing/2014/main" id="{6065FC70-EAE4-466F-A420-10BCFC88083F}"/>
                </a:ext>
              </a:extLst>
            </p:cNvPr>
            <p:cNvSpPr/>
            <p:nvPr/>
          </p:nvSpPr>
          <p:spPr>
            <a:xfrm>
              <a:off x="7157334" y="1929284"/>
              <a:ext cx="1521732" cy="1346479"/>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322" name="Picture 321">
              <a:extLst>
                <a:ext uri="{FF2B5EF4-FFF2-40B4-BE49-F238E27FC236}">
                  <a16:creationId xmlns:a16="http://schemas.microsoft.com/office/drawing/2014/main" id="{28976B42-9252-4519-B6BE-65EA67DF5D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37394" y="1693656"/>
              <a:ext cx="352872" cy="365941"/>
            </a:xfrm>
            <a:prstGeom prst="rect">
              <a:avLst/>
            </a:prstGeom>
          </p:spPr>
        </p:pic>
        <p:sp>
          <p:nvSpPr>
            <p:cNvPr id="323" name="TextBox 322">
              <a:extLst>
                <a:ext uri="{FF2B5EF4-FFF2-40B4-BE49-F238E27FC236}">
                  <a16:creationId xmlns:a16="http://schemas.microsoft.com/office/drawing/2014/main" id="{57EF1281-D2A6-47DD-9ED9-BFECE5EC0519}"/>
                </a:ext>
              </a:extLst>
            </p:cNvPr>
            <p:cNvSpPr txBox="1"/>
            <p:nvPr/>
          </p:nvSpPr>
          <p:spPr>
            <a:xfrm>
              <a:off x="7391401" y="1678221"/>
              <a:ext cx="1267763" cy="2762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324" name="Group 323">
              <a:extLst>
                <a:ext uri="{FF2B5EF4-FFF2-40B4-BE49-F238E27FC236}">
                  <a16:creationId xmlns:a16="http://schemas.microsoft.com/office/drawing/2014/main" id="{5E4496B1-DFCA-4A38-AC05-1A115EAF5B56}"/>
                </a:ext>
              </a:extLst>
            </p:cNvPr>
            <p:cNvGrpSpPr/>
            <p:nvPr/>
          </p:nvGrpSpPr>
          <p:grpSpPr>
            <a:xfrm>
              <a:off x="7318954" y="2137158"/>
              <a:ext cx="1198492" cy="556830"/>
              <a:chOff x="547853" y="2191953"/>
              <a:chExt cx="1328846" cy="617394"/>
            </a:xfrm>
          </p:grpSpPr>
          <p:sp>
            <p:nvSpPr>
              <p:cNvPr id="348" name="TextBox 37">
                <a:extLst>
                  <a:ext uri="{FF2B5EF4-FFF2-40B4-BE49-F238E27FC236}">
                    <a16:creationId xmlns:a16="http://schemas.microsoft.com/office/drawing/2014/main" id="{44FE20FA-F93D-4B35-BAAB-52E46EEDF83A}"/>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349" name="TextBox 37">
                <a:extLst>
                  <a:ext uri="{FF2B5EF4-FFF2-40B4-BE49-F238E27FC236}">
                    <a16:creationId xmlns:a16="http://schemas.microsoft.com/office/drawing/2014/main" id="{89E93092-BA6D-48E1-977A-531F5FA39DC4}"/>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350" name="Group 4">
                <a:extLst>
                  <a:ext uri="{FF2B5EF4-FFF2-40B4-BE49-F238E27FC236}">
                    <a16:creationId xmlns:a16="http://schemas.microsoft.com/office/drawing/2014/main" id="{CE8CE45A-4D15-483D-857A-C200E33538C1}"/>
                  </a:ext>
                </a:extLst>
              </p:cNvPr>
              <p:cNvGrpSpPr>
                <a:grpSpLocks noChangeAspect="1"/>
              </p:cNvGrpSpPr>
              <p:nvPr/>
            </p:nvGrpSpPr>
            <p:grpSpPr bwMode="auto">
              <a:xfrm>
                <a:off x="547853" y="2191953"/>
                <a:ext cx="627069" cy="326995"/>
                <a:chOff x="1928" y="1122"/>
                <a:chExt cx="1910" cy="996"/>
              </a:xfrm>
            </p:grpSpPr>
            <p:sp>
              <p:nvSpPr>
                <p:cNvPr id="361" name="Freeform 5">
                  <a:extLst>
                    <a:ext uri="{FF2B5EF4-FFF2-40B4-BE49-F238E27FC236}">
                      <a16:creationId xmlns:a16="http://schemas.microsoft.com/office/drawing/2014/main" id="{176B979E-D870-456E-BE7C-EC5F7158F2B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2" name="Line 6">
                  <a:extLst>
                    <a:ext uri="{FF2B5EF4-FFF2-40B4-BE49-F238E27FC236}">
                      <a16:creationId xmlns:a16="http://schemas.microsoft.com/office/drawing/2014/main" id="{2710E1CB-00CC-4220-9788-54ACFBB7FE1C}"/>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3" name="Line 7">
                  <a:extLst>
                    <a:ext uri="{FF2B5EF4-FFF2-40B4-BE49-F238E27FC236}">
                      <a16:creationId xmlns:a16="http://schemas.microsoft.com/office/drawing/2014/main" id="{95456EBF-02B4-4F30-997F-518385E1A25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4" name="Line 8">
                  <a:extLst>
                    <a:ext uri="{FF2B5EF4-FFF2-40B4-BE49-F238E27FC236}">
                      <a16:creationId xmlns:a16="http://schemas.microsoft.com/office/drawing/2014/main" id="{CF7F3945-0DCA-4E9B-8A50-B891D63E4FCB}"/>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5" name="Line 9">
                  <a:extLst>
                    <a:ext uri="{FF2B5EF4-FFF2-40B4-BE49-F238E27FC236}">
                      <a16:creationId xmlns:a16="http://schemas.microsoft.com/office/drawing/2014/main" id="{62D55965-A5D5-459D-A25E-AC374CCC6A64}"/>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6" name="Line 10">
                  <a:extLst>
                    <a:ext uri="{FF2B5EF4-FFF2-40B4-BE49-F238E27FC236}">
                      <a16:creationId xmlns:a16="http://schemas.microsoft.com/office/drawing/2014/main" id="{20C3CFB3-3D99-497D-B98B-184E7C78632D}"/>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7" name="Line 11">
                  <a:extLst>
                    <a:ext uri="{FF2B5EF4-FFF2-40B4-BE49-F238E27FC236}">
                      <a16:creationId xmlns:a16="http://schemas.microsoft.com/office/drawing/2014/main" id="{CD768EB9-A642-4BE5-8ABC-85CA46C78E1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8" name="Line 12">
                  <a:extLst>
                    <a:ext uri="{FF2B5EF4-FFF2-40B4-BE49-F238E27FC236}">
                      <a16:creationId xmlns:a16="http://schemas.microsoft.com/office/drawing/2014/main" id="{A656D2A1-8FFF-455D-9FE9-7A968A54947B}"/>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9" name="Line 13">
                  <a:extLst>
                    <a:ext uri="{FF2B5EF4-FFF2-40B4-BE49-F238E27FC236}">
                      <a16:creationId xmlns:a16="http://schemas.microsoft.com/office/drawing/2014/main" id="{F9CC1E6A-9BF5-406C-A759-9FEEDCA482AA}"/>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351" name="Group 4">
                <a:extLst>
                  <a:ext uri="{FF2B5EF4-FFF2-40B4-BE49-F238E27FC236}">
                    <a16:creationId xmlns:a16="http://schemas.microsoft.com/office/drawing/2014/main" id="{BBB3E247-47D2-44A4-AA31-A4DF2818FC11}"/>
                  </a:ext>
                </a:extLst>
              </p:cNvPr>
              <p:cNvGrpSpPr>
                <a:grpSpLocks noChangeAspect="1"/>
              </p:cNvGrpSpPr>
              <p:nvPr/>
            </p:nvGrpSpPr>
            <p:grpSpPr bwMode="auto">
              <a:xfrm>
                <a:off x="1249630" y="2191953"/>
                <a:ext cx="627069" cy="326995"/>
                <a:chOff x="1928" y="1122"/>
                <a:chExt cx="1910" cy="996"/>
              </a:xfrm>
            </p:grpSpPr>
            <p:sp>
              <p:nvSpPr>
                <p:cNvPr id="352" name="Freeform 5">
                  <a:extLst>
                    <a:ext uri="{FF2B5EF4-FFF2-40B4-BE49-F238E27FC236}">
                      <a16:creationId xmlns:a16="http://schemas.microsoft.com/office/drawing/2014/main" id="{C4DF6BD4-BAF2-4D36-8742-426D7C56348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3" name="Line 6">
                  <a:extLst>
                    <a:ext uri="{FF2B5EF4-FFF2-40B4-BE49-F238E27FC236}">
                      <a16:creationId xmlns:a16="http://schemas.microsoft.com/office/drawing/2014/main" id="{F8A05C37-79B1-4633-A1DB-85FB16FE94F3}"/>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4" name="Line 7">
                  <a:extLst>
                    <a:ext uri="{FF2B5EF4-FFF2-40B4-BE49-F238E27FC236}">
                      <a16:creationId xmlns:a16="http://schemas.microsoft.com/office/drawing/2014/main" id="{D953BF1D-A5A1-40DA-B75C-9754D5873081}"/>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5" name="Line 8">
                  <a:extLst>
                    <a:ext uri="{FF2B5EF4-FFF2-40B4-BE49-F238E27FC236}">
                      <a16:creationId xmlns:a16="http://schemas.microsoft.com/office/drawing/2014/main" id="{E5DC85BB-A5AD-4915-B178-9B00478DC9C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6" name="Line 9">
                  <a:extLst>
                    <a:ext uri="{FF2B5EF4-FFF2-40B4-BE49-F238E27FC236}">
                      <a16:creationId xmlns:a16="http://schemas.microsoft.com/office/drawing/2014/main" id="{EE02FC09-54D6-43D4-B578-21689F656233}"/>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7" name="Line 10">
                  <a:extLst>
                    <a:ext uri="{FF2B5EF4-FFF2-40B4-BE49-F238E27FC236}">
                      <a16:creationId xmlns:a16="http://schemas.microsoft.com/office/drawing/2014/main" id="{E6A98844-3B36-4630-88A3-913F682605A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8" name="Line 11">
                  <a:extLst>
                    <a:ext uri="{FF2B5EF4-FFF2-40B4-BE49-F238E27FC236}">
                      <a16:creationId xmlns:a16="http://schemas.microsoft.com/office/drawing/2014/main" id="{6AE732DB-54C9-4928-A104-5A60E9FD8175}"/>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59" name="Line 12">
                  <a:extLst>
                    <a:ext uri="{FF2B5EF4-FFF2-40B4-BE49-F238E27FC236}">
                      <a16:creationId xmlns:a16="http://schemas.microsoft.com/office/drawing/2014/main" id="{C7E5E7A6-921F-481B-90F4-57227CEBA021}"/>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60" name="Line 13">
                  <a:extLst>
                    <a:ext uri="{FF2B5EF4-FFF2-40B4-BE49-F238E27FC236}">
                      <a16:creationId xmlns:a16="http://schemas.microsoft.com/office/drawing/2014/main" id="{6385FE8F-A5D9-4175-B610-872D535E885E}"/>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325" name="Group 324">
              <a:extLst>
                <a:ext uri="{FF2B5EF4-FFF2-40B4-BE49-F238E27FC236}">
                  <a16:creationId xmlns:a16="http://schemas.microsoft.com/office/drawing/2014/main" id="{0C3DB38E-08D5-4DF5-A441-A3EC32E15639}"/>
                </a:ext>
              </a:extLst>
            </p:cNvPr>
            <p:cNvGrpSpPr/>
            <p:nvPr/>
          </p:nvGrpSpPr>
          <p:grpSpPr>
            <a:xfrm>
              <a:off x="7318954" y="2699844"/>
              <a:ext cx="1198492" cy="556830"/>
              <a:chOff x="547853" y="2191953"/>
              <a:chExt cx="1328846" cy="617394"/>
            </a:xfrm>
          </p:grpSpPr>
          <p:sp>
            <p:nvSpPr>
              <p:cNvPr id="326" name="TextBox 37">
                <a:extLst>
                  <a:ext uri="{FF2B5EF4-FFF2-40B4-BE49-F238E27FC236}">
                    <a16:creationId xmlns:a16="http://schemas.microsoft.com/office/drawing/2014/main" id="{8D097E18-C889-41C6-B8E5-38B4D0CF40B9}"/>
                  </a:ext>
                </a:extLst>
              </p:cNvPr>
              <p:cNvSpPr txBox="1">
                <a:spLocks noChangeArrowheads="1"/>
              </p:cNvSpPr>
              <p:nvPr/>
            </p:nvSpPr>
            <p:spPr bwMode="auto">
              <a:xfrm>
                <a:off x="1308666" y="2553408"/>
                <a:ext cx="508996"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sp>
            <p:nvSpPr>
              <p:cNvPr id="327" name="TextBox 37">
                <a:extLst>
                  <a:ext uri="{FF2B5EF4-FFF2-40B4-BE49-F238E27FC236}">
                    <a16:creationId xmlns:a16="http://schemas.microsoft.com/office/drawing/2014/main" id="{283B337A-C4E3-4249-BA90-2B813F6F53FC}"/>
                  </a:ext>
                </a:extLst>
              </p:cNvPr>
              <p:cNvSpPr txBox="1">
                <a:spLocks noChangeArrowheads="1"/>
              </p:cNvSpPr>
              <p:nvPr/>
            </p:nvSpPr>
            <p:spPr bwMode="auto">
              <a:xfrm>
                <a:off x="597191" y="2553408"/>
                <a:ext cx="528392" cy="255939"/>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Task</a:t>
                </a:r>
              </a:p>
            </p:txBody>
          </p:sp>
          <p:grpSp>
            <p:nvGrpSpPr>
              <p:cNvPr id="328" name="Group 4">
                <a:extLst>
                  <a:ext uri="{FF2B5EF4-FFF2-40B4-BE49-F238E27FC236}">
                    <a16:creationId xmlns:a16="http://schemas.microsoft.com/office/drawing/2014/main" id="{78049EF0-512B-4368-A6B8-6BE509167388}"/>
                  </a:ext>
                </a:extLst>
              </p:cNvPr>
              <p:cNvGrpSpPr>
                <a:grpSpLocks noChangeAspect="1"/>
              </p:cNvGrpSpPr>
              <p:nvPr/>
            </p:nvGrpSpPr>
            <p:grpSpPr bwMode="auto">
              <a:xfrm>
                <a:off x="547853" y="2191953"/>
                <a:ext cx="627069" cy="326995"/>
                <a:chOff x="1928" y="1122"/>
                <a:chExt cx="1910" cy="996"/>
              </a:xfrm>
            </p:grpSpPr>
            <p:sp>
              <p:nvSpPr>
                <p:cNvPr id="339" name="Freeform 5">
                  <a:extLst>
                    <a:ext uri="{FF2B5EF4-FFF2-40B4-BE49-F238E27FC236}">
                      <a16:creationId xmlns:a16="http://schemas.microsoft.com/office/drawing/2014/main" id="{60C276EB-466B-4A76-90C8-4ED192908BF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0" name="Line 6">
                  <a:extLst>
                    <a:ext uri="{FF2B5EF4-FFF2-40B4-BE49-F238E27FC236}">
                      <a16:creationId xmlns:a16="http://schemas.microsoft.com/office/drawing/2014/main" id="{E9B181F1-2BA8-4472-AE99-572A6DB3EFAA}"/>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1" name="Line 7">
                  <a:extLst>
                    <a:ext uri="{FF2B5EF4-FFF2-40B4-BE49-F238E27FC236}">
                      <a16:creationId xmlns:a16="http://schemas.microsoft.com/office/drawing/2014/main" id="{FB697518-D32E-4FD1-9239-44D086EEA883}"/>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2" name="Line 8">
                  <a:extLst>
                    <a:ext uri="{FF2B5EF4-FFF2-40B4-BE49-F238E27FC236}">
                      <a16:creationId xmlns:a16="http://schemas.microsoft.com/office/drawing/2014/main" id="{90B73A7E-4992-4204-8A72-58D7D536A1F9}"/>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3" name="Line 9">
                  <a:extLst>
                    <a:ext uri="{FF2B5EF4-FFF2-40B4-BE49-F238E27FC236}">
                      <a16:creationId xmlns:a16="http://schemas.microsoft.com/office/drawing/2014/main" id="{67411A3F-189A-432F-8559-6AFCAA2A0DFE}"/>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4" name="Line 10">
                  <a:extLst>
                    <a:ext uri="{FF2B5EF4-FFF2-40B4-BE49-F238E27FC236}">
                      <a16:creationId xmlns:a16="http://schemas.microsoft.com/office/drawing/2014/main" id="{8FE55869-9578-4AC7-90E1-22FAE8B202AD}"/>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5" name="Line 11">
                  <a:extLst>
                    <a:ext uri="{FF2B5EF4-FFF2-40B4-BE49-F238E27FC236}">
                      <a16:creationId xmlns:a16="http://schemas.microsoft.com/office/drawing/2014/main" id="{6F4B7668-7AF4-4B16-84DF-B015DFA2E1DE}"/>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6" name="Line 12">
                  <a:extLst>
                    <a:ext uri="{FF2B5EF4-FFF2-40B4-BE49-F238E27FC236}">
                      <a16:creationId xmlns:a16="http://schemas.microsoft.com/office/drawing/2014/main" id="{EA2CC550-991D-4C4E-A15A-2C801D0E44F5}"/>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47" name="Line 13">
                  <a:extLst>
                    <a:ext uri="{FF2B5EF4-FFF2-40B4-BE49-F238E27FC236}">
                      <a16:creationId xmlns:a16="http://schemas.microsoft.com/office/drawing/2014/main" id="{78E194B4-25F3-459F-BD22-B82DA564FDA4}"/>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329" name="Group 4">
                <a:extLst>
                  <a:ext uri="{FF2B5EF4-FFF2-40B4-BE49-F238E27FC236}">
                    <a16:creationId xmlns:a16="http://schemas.microsoft.com/office/drawing/2014/main" id="{302F3DCB-0371-47EF-88C2-AFB5EA5954B6}"/>
                  </a:ext>
                </a:extLst>
              </p:cNvPr>
              <p:cNvGrpSpPr>
                <a:grpSpLocks noChangeAspect="1"/>
              </p:cNvGrpSpPr>
              <p:nvPr/>
            </p:nvGrpSpPr>
            <p:grpSpPr bwMode="auto">
              <a:xfrm>
                <a:off x="1249630" y="2191953"/>
                <a:ext cx="627069" cy="326995"/>
                <a:chOff x="1928" y="1122"/>
                <a:chExt cx="1910" cy="996"/>
              </a:xfrm>
            </p:grpSpPr>
            <p:sp>
              <p:nvSpPr>
                <p:cNvPr id="330" name="Freeform 5">
                  <a:extLst>
                    <a:ext uri="{FF2B5EF4-FFF2-40B4-BE49-F238E27FC236}">
                      <a16:creationId xmlns:a16="http://schemas.microsoft.com/office/drawing/2014/main" id="{3EEEFB0E-E1F2-45D8-BB75-CCD6B1E2FFB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1" name="Line 6">
                  <a:extLst>
                    <a:ext uri="{FF2B5EF4-FFF2-40B4-BE49-F238E27FC236}">
                      <a16:creationId xmlns:a16="http://schemas.microsoft.com/office/drawing/2014/main" id="{A56B3F00-83E9-43AC-86E5-CCC94F5A835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2" name="Line 7">
                  <a:extLst>
                    <a:ext uri="{FF2B5EF4-FFF2-40B4-BE49-F238E27FC236}">
                      <a16:creationId xmlns:a16="http://schemas.microsoft.com/office/drawing/2014/main" id="{EA1205F6-B79C-4533-8583-2A2DF7384CB6}"/>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3" name="Line 8">
                  <a:extLst>
                    <a:ext uri="{FF2B5EF4-FFF2-40B4-BE49-F238E27FC236}">
                      <a16:creationId xmlns:a16="http://schemas.microsoft.com/office/drawing/2014/main" id="{E6036F5B-A9E4-4784-ABD5-441C91A54DB1}"/>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4" name="Line 9">
                  <a:extLst>
                    <a:ext uri="{FF2B5EF4-FFF2-40B4-BE49-F238E27FC236}">
                      <a16:creationId xmlns:a16="http://schemas.microsoft.com/office/drawing/2014/main" id="{FC6CDA7B-D88F-4AB6-B8B9-2FEEA362D6A8}"/>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5" name="Line 10">
                  <a:extLst>
                    <a:ext uri="{FF2B5EF4-FFF2-40B4-BE49-F238E27FC236}">
                      <a16:creationId xmlns:a16="http://schemas.microsoft.com/office/drawing/2014/main" id="{F19BB928-73D6-4B18-84CE-BCAF9E39742F}"/>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6" name="Line 11">
                  <a:extLst>
                    <a:ext uri="{FF2B5EF4-FFF2-40B4-BE49-F238E27FC236}">
                      <a16:creationId xmlns:a16="http://schemas.microsoft.com/office/drawing/2014/main" id="{B5BA99CE-1204-4644-8349-5393CC2E2771}"/>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7" name="Line 12">
                  <a:extLst>
                    <a:ext uri="{FF2B5EF4-FFF2-40B4-BE49-F238E27FC236}">
                      <a16:creationId xmlns:a16="http://schemas.microsoft.com/office/drawing/2014/main" id="{C9AEB549-8A7E-44BC-88F1-DE59CA8E05B2}"/>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338" name="Line 13">
                  <a:extLst>
                    <a:ext uri="{FF2B5EF4-FFF2-40B4-BE49-F238E27FC236}">
                      <a16:creationId xmlns:a16="http://schemas.microsoft.com/office/drawing/2014/main" id="{78EBE2A0-47BF-4309-9C96-95BCC3982BD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spTree>
    <p:extLst>
      <p:ext uri="{BB962C8B-B14F-4D97-AF65-F5344CB8AC3E}">
        <p14:creationId xmlns:p14="http://schemas.microsoft.com/office/powerpoint/2010/main" val="60376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05556E-6 -2.46914E-7 L 0.03681 -2.46914E-7 " pathEditMode="relative" rAng="0" ptsTypes="AA">
                                      <p:cBhvr>
                                        <p:cTn id="9" dur="500" spd="-100000" fill="hold"/>
                                        <p:tgtEl>
                                          <p:spTgt spid="3"/>
                                        </p:tgtEl>
                                        <p:attrNameLst>
                                          <p:attrName>ppt_x</p:attrName>
                                          <p:attrName>ppt_y</p:attrName>
                                        </p:attrNameLst>
                                      </p:cBhvr>
                                      <p:rCtr x="1840" y="0"/>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0"/>
                                  </p:stCondLst>
                                  <p:childTnLst>
                                    <p:animMotion origin="layout" path="M -1.38889E-6 3.08642E-6 L -0.0368 3.08642E-6 " pathEditMode="relative" rAng="0" ptsTypes="AA">
                                      <p:cBhvr>
                                        <p:cTn id="14" dur="500" spd="-100000" fill="hold"/>
                                        <p:tgtEl>
                                          <p:spTgt spid="8"/>
                                        </p:tgtEl>
                                        <p:attrNameLst>
                                          <p:attrName>ppt_x</p:attrName>
                                          <p:attrName>ppt_y</p:attrName>
                                        </p:attrNameLst>
                                      </p:cBhvr>
                                      <p:rCtr x="-1840" y="0"/>
                                    </p:animMotion>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nodeType="withEffect">
                                  <p:stCondLst>
                                    <p:cond delay="0"/>
                                  </p:stCondLst>
                                  <p:childTnLst>
                                    <p:animMotion origin="layout" path="M -1.38889E-6 3.08642E-6 L -0.0368 3.08642E-6 " pathEditMode="relative" rAng="0" ptsTypes="AA">
                                      <p:cBhvr>
                                        <p:cTn id="19" dur="500" spd="-100000" fill="hold"/>
                                        <p:tgtEl>
                                          <p:spTgt spid="10"/>
                                        </p:tgtEl>
                                        <p:attrNameLst>
                                          <p:attrName>ppt_x</p:attrName>
                                          <p:attrName>ppt_y</p:attrName>
                                        </p:attrNameLst>
                                      </p:cBhvr>
                                      <p:rCtr x="-1840" y="0"/>
                                    </p:animMotion>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nodeType="withEffect">
                                  <p:stCondLst>
                                    <p:cond delay="0"/>
                                  </p:stCondLst>
                                  <p:childTnLst>
                                    <p:animMotion origin="layout" path="M -1.38889E-6 3.08642E-6 L -0.0368 3.08642E-6 " pathEditMode="relative" rAng="0" ptsTypes="AA">
                                      <p:cBhvr>
                                        <p:cTn id="24" dur="500" spd="-100000" fill="hold"/>
                                        <p:tgtEl>
                                          <p:spTgt spid="11"/>
                                        </p:tgtEl>
                                        <p:attrNameLst>
                                          <p:attrName>ppt_x</p:attrName>
                                          <p:attrName>ppt_y</p:attrName>
                                        </p:attrNameLst>
                                      </p:cBhvr>
                                      <p:rCtr x="-1840" y="0"/>
                                    </p:animMotion>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nodeType="withEffect">
                                  <p:stCondLst>
                                    <p:cond delay="0"/>
                                  </p:stCondLst>
                                  <p:childTnLst>
                                    <p:animMotion origin="layout" path="M -1.38889E-6 3.08642E-6 L -0.0368 3.08642E-6 " pathEditMode="relative" rAng="0" ptsTypes="AA">
                                      <p:cBhvr>
                                        <p:cTn id="29" dur="500" spd="-100000" fill="hold"/>
                                        <p:tgtEl>
                                          <p:spTgt spid="12"/>
                                        </p:tgtEl>
                                        <p:attrNameLst>
                                          <p:attrName>ppt_x</p:attrName>
                                          <p:attrName>ppt_y</p:attrName>
                                        </p:attrNameLst>
                                      </p:cBhvr>
                                      <p:rCtr x="-1840" y="0"/>
                                    </p:animMotion>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nodeType="withEffect">
                                  <p:stCondLst>
                                    <p:cond delay="0"/>
                                  </p:stCondLst>
                                  <p:childTnLst>
                                    <p:animMotion origin="layout" path="M -1.38889E-6 3.08642E-6 L -0.0368 3.08642E-6 " pathEditMode="relative" rAng="0" ptsTypes="AA">
                                      <p:cBhvr>
                                        <p:cTn id="34" dur="500" spd="-100000" fill="hold"/>
                                        <p:tgtEl>
                                          <p:spTgt spid="13"/>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Tree>
    <p:extLst>
      <p:ext uri="{BB962C8B-B14F-4D97-AF65-F5344CB8AC3E}">
        <p14:creationId xmlns:p14="http://schemas.microsoft.com/office/powerpoint/2010/main" val="238804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4.02349E-6 -4.07626E-6 L 0.03676 -4.07626E-6 " pathEditMode="relative" rAng="0" ptsTypes="AA">
                                      <p:cBhvr>
                                        <p:cTn id="9" dur="500" spd="-100000" fill="hold"/>
                                        <p:tgtEl>
                                          <p:spTgt spid="19"/>
                                        </p:tgtEl>
                                        <p:attrNameLst>
                                          <p:attrName>ppt_x</p:attrName>
                                          <p:attrName>ppt_y</p:attrName>
                                        </p:attrNameLst>
                                      </p:cBhvr>
                                      <p:rCtr x="1838"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par>
                                <p:cTn id="15" presetID="42" presetClass="path" presetSubtype="0" decel="100000" fill="hold" grpId="1" nodeType="withEffect">
                                  <p:stCondLst>
                                    <p:cond delay="0"/>
                                  </p:stCondLst>
                                  <p:childTnLst>
                                    <p:animMotion origin="layout" path="M -1.38889E-6 3.08642E-6 L -0.0368 3.08642E-6 " pathEditMode="relative" rAng="0" ptsTypes="AA">
                                      <p:cBhvr>
                                        <p:cTn id="16" dur="500" spd="-100000" fill="hold"/>
                                        <p:tgtEl>
                                          <p:spTgt spid="150"/>
                                        </p:tgtEl>
                                        <p:attrNameLst>
                                          <p:attrName>ppt_x</p:attrName>
                                          <p:attrName>ppt_y</p:attrName>
                                        </p:attrNameLst>
                                      </p:cBhvr>
                                      <p:rCtr x="-1840" y="0"/>
                                    </p:animMotion>
                                  </p:childTnLst>
                                </p:cTn>
                              </p:par>
                              <p:par>
                                <p:cTn id="17" presetID="10" presetClass="entr" presetSubtype="0" fill="hold" nodeType="withEffect">
                                  <p:stCondLst>
                                    <p:cond delay="0"/>
                                  </p:stCondLst>
                                  <p:childTnLst>
                                    <p:set>
                                      <p:cBhvr>
                                        <p:cTn id="18" dur="1" fill="hold">
                                          <p:stCondLst>
                                            <p:cond delay="0"/>
                                          </p:stCondLst>
                                        </p:cTn>
                                        <p:tgtEl>
                                          <p:spTgt spid="155"/>
                                        </p:tgtEl>
                                        <p:attrNameLst>
                                          <p:attrName>style.visibility</p:attrName>
                                        </p:attrNameLst>
                                      </p:cBhvr>
                                      <p:to>
                                        <p:strVal val="visible"/>
                                      </p:to>
                                    </p:set>
                                    <p:animEffect transition="in" filter="fade">
                                      <p:cBhvr>
                                        <p:cTn id="19" dur="500"/>
                                        <p:tgtEl>
                                          <p:spTgt spid="155"/>
                                        </p:tgtEl>
                                      </p:cBhvr>
                                    </p:animEffect>
                                  </p:childTnLst>
                                </p:cTn>
                              </p:par>
                              <p:par>
                                <p:cTn id="20" presetID="42" presetClass="path" presetSubtype="0" decel="100000" fill="hold" nodeType="withEffect">
                                  <p:stCondLst>
                                    <p:cond delay="0"/>
                                  </p:stCondLst>
                                  <p:childTnLst>
                                    <p:animMotion origin="layout" path="M -1.38889E-6 3.08642E-6 L -0.0368 3.08642E-6 " pathEditMode="relative" rAng="0" ptsTypes="AA">
                                      <p:cBhvr>
                                        <p:cTn id="21" dur="500" spd="-100000" fill="hold"/>
                                        <p:tgtEl>
                                          <p:spTgt spid="155"/>
                                        </p:tgtEl>
                                        <p:attrNameLst>
                                          <p:attrName>ppt_x</p:attrName>
                                          <p:attrName>ppt_y</p:attrName>
                                        </p:attrNameLst>
                                      </p:cBhvr>
                                      <p:rCtr x="-1840" y="0"/>
                                    </p:animMotion>
                                  </p:childTnLst>
                                </p:cTn>
                              </p:par>
                              <p:par>
                                <p:cTn id="22" presetID="10" presetClass="entr" presetSubtype="0"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par>
                                <p:cTn id="25" presetID="42" presetClass="path" presetSubtype="0" decel="100000" fill="hold" grpId="1" nodeType="withEffect">
                                  <p:stCondLst>
                                    <p:cond delay="0"/>
                                  </p:stCondLst>
                                  <p:childTnLst>
                                    <p:animMotion origin="layout" path="M -1.38889E-6 3.08642E-6 L -0.0368 3.08642E-6 " pathEditMode="relative" rAng="0" ptsTypes="AA">
                                      <p:cBhvr>
                                        <p:cTn id="26" dur="500" spd="-100000" fill="hold"/>
                                        <p:tgtEl>
                                          <p:spTgt spid="151"/>
                                        </p:tgtEl>
                                        <p:attrNameLst>
                                          <p:attrName>ppt_x</p:attrName>
                                          <p:attrName>ppt_y</p:attrName>
                                        </p:attrNameLst>
                                      </p:cBhvr>
                                      <p:rCtr x="-1840" y="0"/>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500"/>
                                        <p:tgtEl>
                                          <p:spTgt spid="149"/>
                                        </p:tgtEl>
                                      </p:cBhvr>
                                    </p:animEffect>
                                  </p:childTnLst>
                                </p:cTn>
                              </p:par>
                              <p:par>
                                <p:cTn id="32" presetID="42" presetClass="path" presetSubtype="0" decel="100000" fill="hold" grpId="1" nodeType="withEffect">
                                  <p:stCondLst>
                                    <p:cond delay="0"/>
                                  </p:stCondLst>
                                  <p:childTnLst>
                                    <p:animMotion origin="layout" path="M -3.05556E-6 3.08642E-6 L -0.0368 3.08642E-6 " pathEditMode="relative" rAng="0" ptsTypes="AA">
                                      <p:cBhvr>
                                        <p:cTn id="33" dur="500" spd="-100000" fill="hold"/>
                                        <p:tgtEl>
                                          <p:spTgt spid="149"/>
                                        </p:tgtEl>
                                        <p:attrNameLst>
                                          <p:attrName>ppt_x</p:attrName>
                                          <p:attrName>ppt_y</p:attrName>
                                        </p:attrNameLst>
                                      </p:cBhvr>
                                      <p:rCtr x="-1840" y="0"/>
                                    </p:animMotion>
                                  </p:childTnLst>
                                </p:cTn>
                              </p:par>
                              <p:par>
                                <p:cTn id="34" presetID="10" presetClass="entr" presetSubtype="0" fill="hold" grpId="0" nodeType="withEffect">
                                  <p:stCondLst>
                                    <p:cond delay="0"/>
                                  </p:stCondLst>
                                  <p:childTnLst>
                                    <p:set>
                                      <p:cBhvr>
                                        <p:cTn id="35" dur="1" fill="hold">
                                          <p:stCondLst>
                                            <p:cond delay="0"/>
                                          </p:stCondLst>
                                        </p:cTn>
                                        <p:tgtEl>
                                          <p:spTgt spid="154"/>
                                        </p:tgtEl>
                                        <p:attrNameLst>
                                          <p:attrName>style.visibility</p:attrName>
                                        </p:attrNameLst>
                                      </p:cBhvr>
                                      <p:to>
                                        <p:strVal val="visible"/>
                                      </p:to>
                                    </p:set>
                                    <p:animEffect transition="in" filter="fade">
                                      <p:cBhvr>
                                        <p:cTn id="36" dur="500"/>
                                        <p:tgtEl>
                                          <p:spTgt spid="154"/>
                                        </p:tgtEl>
                                      </p:cBhvr>
                                    </p:animEffect>
                                  </p:childTnLst>
                                </p:cTn>
                              </p:par>
                              <p:par>
                                <p:cTn id="37" presetID="42" presetClass="path" presetSubtype="0" decel="100000" fill="hold" grpId="1" nodeType="withEffect">
                                  <p:stCondLst>
                                    <p:cond delay="0"/>
                                  </p:stCondLst>
                                  <p:childTnLst>
                                    <p:animMotion origin="layout" path="M -3.05556E-6 3.08642E-6 L -0.0368 3.08642E-6 " pathEditMode="relative" rAng="0" ptsTypes="AA">
                                      <p:cBhvr>
                                        <p:cTn id="38" dur="500" spd="-100000" fill="hold"/>
                                        <p:tgtEl>
                                          <p:spTgt spid="154"/>
                                        </p:tgtEl>
                                        <p:attrNameLst>
                                          <p:attrName>ppt_x</p:attrName>
                                          <p:attrName>ppt_y</p:attrName>
                                        </p:attrNameLst>
                                      </p:cBhvr>
                                      <p:rCtr x="-1840" y="0"/>
                                    </p:animMotion>
                                  </p:childTnLst>
                                </p:cTn>
                              </p:par>
                              <p:par>
                                <p:cTn id="39" presetID="10" presetClass="entr" presetSubtype="0" fill="hold" grpId="0" nodeType="withEffect">
                                  <p:stCondLst>
                                    <p:cond delay="0"/>
                                  </p:stCondLst>
                                  <p:childTnLst>
                                    <p:set>
                                      <p:cBhvr>
                                        <p:cTn id="40" dur="1" fill="hold">
                                          <p:stCondLst>
                                            <p:cond delay="0"/>
                                          </p:stCondLst>
                                        </p:cTn>
                                        <p:tgtEl>
                                          <p:spTgt spid="152"/>
                                        </p:tgtEl>
                                        <p:attrNameLst>
                                          <p:attrName>style.visibility</p:attrName>
                                        </p:attrNameLst>
                                      </p:cBhvr>
                                      <p:to>
                                        <p:strVal val="visible"/>
                                      </p:to>
                                    </p:set>
                                    <p:animEffect transition="in" filter="fade">
                                      <p:cBhvr>
                                        <p:cTn id="41" dur="500"/>
                                        <p:tgtEl>
                                          <p:spTgt spid="152"/>
                                        </p:tgtEl>
                                      </p:cBhvr>
                                    </p:animEffect>
                                  </p:childTnLst>
                                </p:cTn>
                              </p:par>
                              <p:par>
                                <p:cTn id="42" presetID="42" presetClass="path" presetSubtype="0" decel="100000" fill="hold" grpId="1" nodeType="withEffect">
                                  <p:stCondLst>
                                    <p:cond delay="0"/>
                                  </p:stCondLst>
                                  <p:childTnLst>
                                    <p:animMotion origin="layout" path="M -3.05556E-6 3.08642E-6 L -0.0368 3.08642E-6 " pathEditMode="relative" rAng="0" ptsTypes="AA">
                                      <p:cBhvr>
                                        <p:cTn id="43" dur="500" spd="-100000" fill="hold"/>
                                        <p:tgtEl>
                                          <p:spTgt spid="152"/>
                                        </p:tgtEl>
                                        <p:attrNameLst>
                                          <p:attrName>ppt_x</p:attrName>
                                          <p:attrName>ppt_y</p:attrName>
                                        </p:attrNameLst>
                                      </p:cBhvr>
                                      <p:rCtr x="-1840" y="0"/>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6"/>
                                        </p:tgtEl>
                                        <p:attrNameLst>
                                          <p:attrName>style.visibility</p:attrName>
                                        </p:attrNameLst>
                                      </p:cBhvr>
                                      <p:to>
                                        <p:strVal val="visible"/>
                                      </p:to>
                                    </p:set>
                                    <p:animEffect transition="in" filter="fade">
                                      <p:cBhvr>
                                        <p:cTn id="48" dur="500"/>
                                        <p:tgtEl>
                                          <p:spTgt spid="146"/>
                                        </p:tgtEl>
                                      </p:cBhvr>
                                    </p:animEffect>
                                  </p:childTnLst>
                                </p:cTn>
                              </p:par>
                              <p:par>
                                <p:cTn id="49" presetID="42" presetClass="path" presetSubtype="0" decel="100000" fill="hold" nodeType="withEffect">
                                  <p:stCondLst>
                                    <p:cond delay="0"/>
                                  </p:stCondLst>
                                  <p:childTnLst>
                                    <p:animMotion origin="layout" path="M 4.16667E-6 3.08642E-6 L -0.03681 3.08642E-6 " pathEditMode="relative" rAng="0" ptsTypes="AA">
                                      <p:cBhvr>
                                        <p:cTn id="50" dur="500" spd="-100000" fill="hold"/>
                                        <p:tgtEl>
                                          <p:spTgt spid="146"/>
                                        </p:tgtEl>
                                        <p:attrNameLst>
                                          <p:attrName>ppt_x</p:attrName>
                                          <p:attrName>ppt_y</p:attrName>
                                        </p:attrNameLst>
                                      </p:cBhvr>
                                      <p:rCtr x="-1840" y="0"/>
                                    </p:animMotion>
                                  </p:childTnLst>
                                </p:cTn>
                              </p:par>
                              <p:par>
                                <p:cTn id="51" presetID="10" presetClass="entr" presetSubtype="0" fill="hold" nodeType="withEffect">
                                  <p:stCondLst>
                                    <p:cond delay="0"/>
                                  </p:stCondLst>
                                  <p:childTnLst>
                                    <p:set>
                                      <p:cBhvr>
                                        <p:cTn id="52" dur="1" fill="hold">
                                          <p:stCondLst>
                                            <p:cond delay="0"/>
                                          </p:stCondLst>
                                        </p:cTn>
                                        <p:tgtEl>
                                          <p:spTgt spid="165"/>
                                        </p:tgtEl>
                                        <p:attrNameLst>
                                          <p:attrName>style.visibility</p:attrName>
                                        </p:attrNameLst>
                                      </p:cBhvr>
                                      <p:to>
                                        <p:strVal val="visible"/>
                                      </p:to>
                                    </p:set>
                                    <p:animEffect transition="in" filter="fade">
                                      <p:cBhvr>
                                        <p:cTn id="53" dur="500"/>
                                        <p:tgtEl>
                                          <p:spTgt spid="165"/>
                                        </p:tgtEl>
                                      </p:cBhvr>
                                    </p:animEffect>
                                  </p:childTnLst>
                                </p:cTn>
                              </p:par>
                              <p:par>
                                <p:cTn id="54" presetID="42" presetClass="path" presetSubtype="0" decel="100000" fill="hold" nodeType="withEffect">
                                  <p:stCondLst>
                                    <p:cond delay="0"/>
                                  </p:stCondLst>
                                  <p:childTnLst>
                                    <p:animMotion origin="layout" path="M 4.16667E-6 3.08642E-6 L -0.03681 3.08642E-6 " pathEditMode="relative" rAng="0" ptsTypes="AA">
                                      <p:cBhvr>
                                        <p:cTn id="55" dur="500" spd="-100000" fill="hold"/>
                                        <p:tgtEl>
                                          <p:spTgt spid="165"/>
                                        </p:tgtEl>
                                        <p:attrNameLst>
                                          <p:attrName>ppt_x</p:attrName>
                                          <p:attrName>ppt_y</p:attrName>
                                        </p:attrNameLst>
                                      </p:cBhvr>
                                      <p:rCtr x="-1840" y="0"/>
                                    </p:animMotion>
                                  </p:childTnLst>
                                </p:cTn>
                              </p:par>
                              <p:par>
                                <p:cTn id="56" presetID="10" presetClass="entr" presetSubtype="0" fill="hold" grpId="0" nodeType="withEffect">
                                  <p:stCondLst>
                                    <p:cond delay="0"/>
                                  </p:stCondLst>
                                  <p:childTnLst>
                                    <p:set>
                                      <p:cBhvr>
                                        <p:cTn id="57" dur="1" fill="hold">
                                          <p:stCondLst>
                                            <p:cond delay="0"/>
                                          </p:stCondLst>
                                        </p:cTn>
                                        <p:tgtEl>
                                          <p:spTgt spid="153"/>
                                        </p:tgtEl>
                                        <p:attrNameLst>
                                          <p:attrName>style.visibility</p:attrName>
                                        </p:attrNameLst>
                                      </p:cBhvr>
                                      <p:to>
                                        <p:strVal val="visible"/>
                                      </p:to>
                                    </p:set>
                                    <p:animEffect transition="in" filter="fade">
                                      <p:cBhvr>
                                        <p:cTn id="58" dur="500"/>
                                        <p:tgtEl>
                                          <p:spTgt spid="153"/>
                                        </p:tgtEl>
                                      </p:cBhvr>
                                    </p:animEffect>
                                  </p:childTnLst>
                                </p:cTn>
                              </p:par>
                              <p:par>
                                <p:cTn id="59" presetID="42" presetClass="path" presetSubtype="0" decel="100000" fill="hold" grpId="1" nodeType="withEffect">
                                  <p:stCondLst>
                                    <p:cond delay="0"/>
                                  </p:stCondLst>
                                  <p:childTnLst>
                                    <p:animMotion origin="layout" path="M 4.16667E-6 3.08642E-6 L -0.03681 3.08642E-6 " pathEditMode="relative" rAng="0" ptsTypes="AA">
                                      <p:cBhvr>
                                        <p:cTn id="60" dur="500" spd="-100000" fill="hold"/>
                                        <p:tgtEl>
                                          <p:spTgt spid="153"/>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49" grpId="0" animBg="1"/>
      <p:bldP spid="149" grpId="1" animBg="1"/>
      <p:bldP spid="150" grpId="0" animBg="1"/>
      <p:bldP spid="150" grpId="1" animBg="1"/>
      <p:bldP spid="151" grpId="0"/>
      <p:bldP spid="151" grpId="1"/>
      <p:bldP spid="152" grpId="0"/>
      <p:bldP spid="152" grpId="1"/>
      <p:bldP spid="153" grpId="0"/>
      <p:bldP spid="153" grpId="1"/>
      <p:bldP spid="154" grpId="0" animBg="1"/>
      <p:bldP spid="15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 name="Group 265">
            <a:extLst>
              <a:ext uri="{FF2B5EF4-FFF2-40B4-BE49-F238E27FC236}">
                <a16:creationId xmlns:a16="http://schemas.microsoft.com/office/drawing/2014/main" id="{2D4C38A3-3D71-4368-AA7F-FD504FB466F0}"/>
              </a:ext>
            </a:extLst>
          </p:cNvPr>
          <p:cNvGrpSpPr/>
          <p:nvPr/>
        </p:nvGrpSpPr>
        <p:grpSpPr>
          <a:xfrm>
            <a:off x="563814" y="940240"/>
            <a:ext cx="3494956" cy="3391188"/>
            <a:chOff x="563814" y="940240"/>
            <a:chExt cx="3494956" cy="3391188"/>
          </a:xfrm>
        </p:grpSpPr>
        <p:grpSp>
          <p:nvGrpSpPr>
            <p:cNvPr id="2" name="Group 1">
              <a:extLst>
                <a:ext uri="{FF2B5EF4-FFF2-40B4-BE49-F238E27FC236}">
                  <a16:creationId xmlns:a16="http://schemas.microsoft.com/office/drawing/2014/main" id="{59FF1C17-8A5F-4862-9C8F-0733888F149D}"/>
                </a:ext>
              </a:extLst>
            </p:cNvPr>
            <p:cNvGrpSpPr/>
            <p:nvPr/>
          </p:nvGrpSpPr>
          <p:grpSpPr>
            <a:xfrm>
              <a:off x="563814" y="940240"/>
              <a:ext cx="3494956" cy="3391188"/>
              <a:chOff x="830580" y="887413"/>
              <a:chExt cx="4063684" cy="3943029"/>
            </a:xfrm>
          </p:grpSpPr>
          <p:grpSp>
            <p:nvGrpSpPr>
              <p:cNvPr id="3" name="Group 18">
                <a:extLst>
                  <a:ext uri="{FF2B5EF4-FFF2-40B4-BE49-F238E27FC236}">
                    <a16:creationId xmlns:a16="http://schemas.microsoft.com/office/drawing/2014/main" id="{370A1AD2-C714-4FBB-B61B-45CCF2A1BD5F}"/>
                  </a:ext>
                </a:extLst>
              </p:cNvPr>
              <p:cNvGrpSpPr>
                <a:grpSpLocks noChangeAspect="1"/>
              </p:cNvGrpSpPr>
              <p:nvPr/>
            </p:nvGrpSpPr>
            <p:grpSpPr bwMode="auto">
              <a:xfrm>
                <a:off x="2043624" y="1304925"/>
                <a:ext cx="2319338" cy="2451100"/>
                <a:chOff x="1420" y="822"/>
                <a:chExt cx="1461" cy="1544"/>
              </a:xfrm>
            </p:grpSpPr>
            <p:sp>
              <p:nvSpPr>
                <p:cNvPr id="9" name="Freeform 19">
                  <a:extLst>
                    <a:ext uri="{FF2B5EF4-FFF2-40B4-BE49-F238E27FC236}">
                      <a16:creationId xmlns:a16="http://schemas.microsoft.com/office/drawing/2014/main" id="{7EDC790E-56AF-4ACD-8D93-F3664633D552}"/>
                    </a:ext>
                  </a:extLst>
                </p:cNvPr>
                <p:cNvSpPr>
                  <a:spLocks/>
                </p:cNvSpPr>
                <p:nvPr/>
              </p:nvSpPr>
              <p:spPr bwMode="auto">
                <a:xfrm>
                  <a:off x="1774" y="822"/>
                  <a:ext cx="806" cy="0"/>
                </a:xfrm>
                <a:custGeom>
                  <a:avLst/>
                  <a:gdLst>
                    <a:gd name="T0" fmla="*/ 0 w 806"/>
                    <a:gd name="T1" fmla="*/ 806 w 806"/>
                    <a:gd name="T2" fmla="*/ 0 w 806"/>
                  </a:gdLst>
                  <a:ahLst/>
                  <a:cxnLst>
                    <a:cxn ang="0">
                      <a:pos x="T0" y="0"/>
                    </a:cxn>
                    <a:cxn ang="0">
                      <a:pos x="T1" y="0"/>
                    </a:cxn>
                    <a:cxn ang="0">
                      <a:pos x="T2" y="0"/>
                    </a:cxn>
                  </a:cxnLst>
                  <a:rect l="0" t="0" r="r" b="b"/>
                  <a:pathLst>
                    <a:path w="806">
                      <a:moveTo>
                        <a:pt x="0" y="0"/>
                      </a:moveTo>
                      <a:lnTo>
                        <a:pt x="806"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 name="Line 20">
                  <a:extLst>
                    <a:ext uri="{FF2B5EF4-FFF2-40B4-BE49-F238E27FC236}">
                      <a16:creationId xmlns:a16="http://schemas.microsoft.com/office/drawing/2014/main" id="{24F8155E-D991-453B-8119-CBCC3565DF28}"/>
                    </a:ext>
                  </a:extLst>
                </p:cNvPr>
                <p:cNvSpPr>
                  <a:spLocks noChangeShapeType="1"/>
                </p:cNvSpPr>
                <p:nvPr/>
              </p:nvSpPr>
              <p:spPr bwMode="auto">
                <a:xfrm>
                  <a:off x="1774" y="822"/>
                  <a:ext cx="806"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 name="Freeform 21">
                  <a:extLst>
                    <a:ext uri="{FF2B5EF4-FFF2-40B4-BE49-F238E27FC236}">
                      <a16:creationId xmlns:a16="http://schemas.microsoft.com/office/drawing/2014/main" id="{61EEB610-3966-4F46-900B-20212267C830}"/>
                    </a:ext>
                  </a:extLst>
                </p:cNvPr>
                <p:cNvSpPr>
                  <a:spLocks/>
                </p:cNvSpPr>
                <p:nvPr/>
              </p:nvSpPr>
              <p:spPr bwMode="auto">
                <a:xfrm>
                  <a:off x="1564" y="1005"/>
                  <a:ext cx="890" cy="0"/>
                </a:xfrm>
                <a:custGeom>
                  <a:avLst/>
                  <a:gdLst>
                    <a:gd name="T0" fmla="*/ 0 w 890"/>
                    <a:gd name="T1" fmla="*/ 890 w 890"/>
                    <a:gd name="T2" fmla="*/ 0 w 890"/>
                  </a:gdLst>
                  <a:ahLst/>
                  <a:cxnLst>
                    <a:cxn ang="0">
                      <a:pos x="T0" y="0"/>
                    </a:cxn>
                    <a:cxn ang="0">
                      <a:pos x="T1" y="0"/>
                    </a:cxn>
                    <a:cxn ang="0">
                      <a:pos x="T2" y="0"/>
                    </a:cxn>
                  </a:cxnLst>
                  <a:rect l="0" t="0" r="r" b="b"/>
                  <a:pathLst>
                    <a:path w="890">
                      <a:moveTo>
                        <a:pt x="0" y="0"/>
                      </a:moveTo>
                      <a:lnTo>
                        <a:pt x="89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 name="Line 22">
                  <a:extLst>
                    <a:ext uri="{FF2B5EF4-FFF2-40B4-BE49-F238E27FC236}">
                      <a16:creationId xmlns:a16="http://schemas.microsoft.com/office/drawing/2014/main" id="{AA0BE358-9C9B-4A50-B9CA-5BEBF3FEB309}"/>
                    </a:ext>
                  </a:extLst>
                </p:cNvPr>
                <p:cNvSpPr>
                  <a:spLocks noChangeShapeType="1"/>
                </p:cNvSpPr>
                <p:nvPr/>
              </p:nvSpPr>
              <p:spPr bwMode="auto">
                <a:xfrm>
                  <a:off x="1564" y="1005"/>
                  <a:ext cx="89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 name="Freeform 23">
                  <a:extLst>
                    <a:ext uri="{FF2B5EF4-FFF2-40B4-BE49-F238E27FC236}">
                      <a16:creationId xmlns:a16="http://schemas.microsoft.com/office/drawing/2014/main" id="{8878E516-07C6-4850-957D-12D2D1F5734F}"/>
                    </a:ext>
                  </a:extLst>
                </p:cNvPr>
                <p:cNvSpPr>
                  <a:spLocks/>
                </p:cNvSpPr>
                <p:nvPr/>
              </p:nvSpPr>
              <p:spPr bwMode="auto">
                <a:xfrm>
                  <a:off x="1420" y="1171"/>
                  <a:ext cx="367" cy="0"/>
                </a:xfrm>
                <a:custGeom>
                  <a:avLst/>
                  <a:gdLst>
                    <a:gd name="T0" fmla="*/ 0 w 367"/>
                    <a:gd name="T1" fmla="*/ 367 w 367"/>
                    <a:gd name="T2" fmla="*/ 0 w 367"/>
                  </a:gdLst>
                  <a:ahLst/>
                  <a:cxnLst>
                    <a:cxn ang="0">
                      <a:pos x="T0" y="0"/>
                    </a:cxn>
                    <a:cxn ang="0">
                      <a:pos x="T1" y="0"/>
                    </a:cxn>
                    <a:cxn ang="0">
                      <a:pos x="T2" y="0"/>
                    </a:cxn>
                  </a:cxnLst>
                  <a:rect l="0" t="0" r="r" b="b"/>
                  <a:pathLst>
                    <a:path w="367">
                      <a:moveTo>
                        <a:pt x="0" y="0"/>
                      </a:moveTo>
                      <a:lnTo>
                        <a:pt x="36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 name="Line 24">
                  <a:extLst>
                    <a:ext uri="{FF2B5EF4-FFF2-40B4-BE49-F238E27FC236}">
                      <a16:creationId xmlns:a16="http://schemas.microsoft.com/office/drawing/2014/main" id="{34F4B5F3-E261-4679-9C2F-9D30F66BE89E}"/>
                    </a:ext>
                  </a:extLst>
                </p:cNvPr>
                <p:cNvSpPr>
                  <a:spLocks noChangeShapeType="1"/>
                </p:cNvSpPr>
                <p:nvPr/>
              </p:nvSpPr>
              <p:spPr bwMode="auto">
                <a:xfrm>
                  <a:off x="1420" y="1171"/>
                  <a:ext cx="36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 name="Freeform 25">
                  <a:extLst>
                    <a:ext uri="{FF2B5EF4-FFF2-40B4-BE49-F238E27FC236}">
                      <a16:creationId xmlns:a16="http://schemas.microsoft.com/office/drawing/2014/main" id="{E1394C61-6A15-4A05-AE52-9A59A7938AA6}"/>
                    </a:ext>
                  </a:extLst>
                </p:cNvPr>
                <p:cNvSpPr>
                  <a:spLocks/>
                </p:cNvSpPr>
                <p:nvPr/>
              </p:nvSpPr>
              <p:spPr bwMode="auto">
                <a:xfrm>
                  <a:off x="1564" y="1345"/>
                  <a:ext cx="480" cy="0"/>
                </a:xfrm>
                <a:custGeom>
                  <a:avLst/>
                  <a:gdLst>
                    <a:gd name="T0" fmla="*/ 0 w 480"/>
                    <a:gd name="T1" fmla="*/ 480 w 480"/>
                    <a:gd name="T2" fmla="*/ 0 w 480"/>
                  </a:gdLst>
                  <a:ahLst/>
                  <a:cxnLst>
                    <a:cxn ang="0">
                      <a:pos x="T0" y="0"/>
                    </a:cxn>
                    <a:cxn ang="0">
                      <a:pos x="T1" y="0"/>
                    </a:cxn>
                    <a:cxn ang="0">
                      <a:pos x="T2" y="0"/>
                    </a:cxn>
                  </a:cxnLst>
                  <a:rect l="0" t="0" r="r" b="b"/>
                  <a:pathLst>
                    <a:path w="480">
                      <a:moveTo>
                        <a:pt x="0" y="0"/>
                      </a:moveTo>
                      <a:lnTo>
                        <a:pt x="48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Line 26">
                  <a:extLst>
                    <a:ext uri="{FF2B5EF4-FFF2-40B4-BE49-F238E27FC236}">
                      <a16:creationId xmlns:a16="http://schemas.microsoft.com/office/drawing/2014/main" id="{C2D7AD11-7BB3-476D-87D1-E4C9BF19036A}"/>
                    </a:ext>
                  </a:extLst>
                </p:cNvPr>
                <p:cNvSpPr>
                  <a:spLocks noChangeShapeType="1"/>
                </p:cNvSpPr>
                <p:nvPr/>
              </p:nvSpPr>
              <p:spPr bwMode="auto">
                <a:xfrm>
                  <a:off x="1564" y="1345"/>
                  <a:ext cx="48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Freeform 27">
                  <a:extLst>
                    <a:ext uri="{FF2B5EF4-FFF2-40B4-BE49-F238E27FC236}">
                      <a16:creationId xmlns:a16="http://schemas.microsoft.com/office/drawing/2014/main" id="{1033D038-CDFA-43A2-8B0D-5D84713F319C}"/>
                    </a:ext>
                  </a:extLst>
                </p:cNvPr>
                <p:cNvSpPr>
                  <a:spLocks/>
                </p:cNvSpPr>
                <p:nvPr/>
              </p:nvSpPr>
              <p:spPr bwMode="auto">
                <a:xfrm>
                  <a:off x="1704" y="1520"/>
                  <a:ext cx="750" cy="0"/>
                </a:xfrm>
                <a:custGeom>
                  <a:avLst/>
                  <a:gdLst>
                    <a:gd name="T0" fmla="*/ 0 w 750"/>
                    <a:gd name="T1" fmla="*/ 750 w 750"/>
                    <a:gd name="T2" fmla="*/ 0 w 750"/>
                  </a:gdLst>
                  <a:ahLst/>
                  <a:cxnLst>
                    <a:cxn ang="0">
                      <a:pos x="T0" y="0"/>
                    </a:cxn>
                    <a:cxn ang="0">
                      <a:pos x="T1" y="0"/>
                    </a:cxn>
                    <a:cxn ang="0">
                      <a:pos x="T2" y="0"/>
                    </a:cxn>
                  </a:cxnLst>
                  <a:rect l="0" t="0" r="r" b="b"/>
                  <a:pathLst>
                    <a:path w="750">
                      <a:moveTo>
                        <a:pt x="0" y="0"/>
                      </a:moveTo>
                      <a:lnTo>
                        <a:pt x="75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Line 28">
                  <a:extLst>
                    <a:ext uri="{FF2B5EF4-FFF2-40B4-BE49-F238E27FC236}">
                      <a16:creationId xmlns:a16="http://schemas.microsoft.com/office/drawing/2014/main" id="{FFE349D0-784E-40EF-96B9-BAFB52D690F0}"/>
                    </a:ext>
                  </a:extLst>
                </p:cNvPr>
                <p:cNvSpPr>
                  <a:spLocks noChangeShapeType="1"/>
                </p:cNvSpPr>
                <p:nvPr/>
              </p:nvSpPr>
              <p:spPr bwMode="auto">
                <a:xfrm>
                  <a:off x="1704" y="1520"/>
                  <a:ext cx="75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 name="Freeform 29">
                  <a:extLst>
                    <a:ext uri="{FF2B5EF4-FFF2-40B4-BE49-F238E27FC236}">
                      <a16:creationId xmlns:a16="http://schemas.microsoft.com/office/drawing/2014/main" id="{AF8E8460-B7BB-4124-9E38-35BCEF040638}"/>
                    </a:ext>
                  </a:extLst>
                </p:cNvPr>
                <p:cNvSpPr>
                  <a:spLocks/>
                </p:cNvSpPr>
                <p:nvPr/>
              </p:nvSpPr>
              <p:spPr bwMode="auto">
                <a:xfrm>
                  <a:off x="1704" y="1677"/>
                  <a:ext cx="1177" cy="0"/>
                </a:xfrm>
                <a:custGeom>
                  <a:avLst/>
                  <a:gdLst>
                    <a:gd name="T0" fmla="*/ 0 w 1177"/>
                    <a:gd name="T1" fmla="*/ 1177 w 1177"/>
                    <a:gd name="T2" fmla="*/ 0 w 1177"/>
                  </a:gdLst>
                  <a:ahLst/>
                  <a:cxnLst>
                    <a:cxn ang="0">
                      <a:pos x="T0" y="0"/>
                    </a:cxn>
                    <a:cxn ang="0">
                      <a:pos x="T1" y="0"/>
                    </a:cxn>
                    <a:cxn ang="0">
                      <a:pos x="T2" y="0"/>
                    </a:cxn>
                  </a:cxnLst>
                  <a:rect l="0" t="0" r="r" b="b"/>
                  <a:pathLst>
                    <a:path w="1177">
                      <a:moveTo>
                        <a:pt x="0" y="0"/>
                      </a:moveTo>
                      <a:lnTo>
                        <a:pt x="117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 name="Line 30">
                  <a:extLst>
                    <a:ext uri="{FF2B5EF4-FFF2-40B4-BE49-F238E27FC236}">
                      <a16:creationId xmlns:a16="http://schemas.microsoft.com/office/drawing/2014/main" id="{1C55F308-D934-42CC-A65F-5BCEEAF2F201}"/>
                    </a:ext>
                  </a:extLst>
                </p:cNvPr>
                <p:cNvSpPr>
                  <a:spLocks noChangeShapeType="1"/>
                </p:cNvSpPr>
                <p:nvPr/>
              </p:nvSpPr>
              <p:spPr bwMode="auto">
                <a:xfrm>
                  <a:off x="1704" y="1677"/>
                  <a:ext cx="117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 name="Freeform 31">
                  <a:extLst>
                    <a:ext uri="{FF2B5EF4-FFF2-40B4-BE49-F238E27FC236}">
                      <a16:creationId xmlns:a16="http://schemas.microsoft.com/office/drawing/2014/main" id="{6B22F997-0C42-4167-88C0-7EB381D3D0D7}"/>
                    </a:ext>
                  </a:extLst>
                </p:cNvPr>
                <p:cNvSpPr>
                  <a:spLocks/>
                </p:cNvSpPr>
                <p:nvPr/>
              </p:nvSpPr>
              <p:spPr bwMode="auto">
                <a:xfrm>
                  <a:off x="1704" y="1851"/>
                  <a:ext cx="968" cy="0"/>
                </a:xfrm>
                <a:custGeom>
                  <a:avLst/>
                  <a:gdLst>
                    <a:gd name="T0" fmla="*/ 0 w 968"/>
                    <a:gd name="T1" fmla="*/ 968 w 968"/>
                    <a:gd name="T2" fmla="*/ 0 w 968"/>
                  </a:gdLst>
                  <a:ahLst/>
                  <a:cxnLst>
                    <a:cxn ang="0">
                      <a:pos x="T0" y="0"/>
                    </a:cxn>
                    <a:cxn ang="0">
                      <a:pos x="T1" y="0"/>
                    </a:cxn>
                    <a:cxn ang="0">
                      <a:pos x="T2" y="0"/>
                    </a:cxn>
                  </a:cxnLst>
                  <a:rect l="0" t="0" r="r" b="b"/>
                  <a:pathLst>
                    <a:path w="968">
                      <a:moveTo>
                        <a:pt x="0" y="0"/>
                      </a:moveTo>
                      <a:lnTo>
                        <a:pt x="96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 name="Line 32">
                  <a:extLst>
                    <a:ext uri="{FF2B5EF4-FFF2-40B4-BE49-F238E27FC236}">
                      <a16:creationId xmlns:a16="http://schemas.microsoft.com/office/drawing/2014/main" id="{1082FCC4-179A-48FA-9C7E-CF3DB251CEF5}"/>
                    </a:ext>
                  </a:extLst>
                </p:cNvPr>
                <p:cNvSpPr>
                  <a:spLocks noChangeShapeType="1"/>
                </p:cNvSpPr>
                <p:nvPr/>
              </p:nvSpPr>
              <p:spPr bwMode="auto">
                <a:xfrm>
                  <a:off x="1704" y="1851"/>
                  <a:ext cx="96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 name="Freeform 33">
                  <a:extLst>
                    <a:ext uri="{FF2B5EF4-FFF2-40B4-BE49-F238E27FC236}">
                      <a16:creationId xmlns:a16="http://schemas.microsoft.com/office/drawing/2014/main" id="{05C90AD2-FB6B-4D1B-ADA1-8AF8778F6C1C}"/>
                    </a:ext>
                  </a:extLst>
                </p:cNvPr>
                <p:cNvSpPr>
                  <a:spLocks/>
                </p:cNvSpPr>
                <p:nvPr/>
              </p:nvSpPr>
              <p:spPr bwMode="auto">
                <a:xfrm>
                  <a:off x="1564" y="2030"/>
                  <a:ext cx="907" cy="0"/>
                </a:xfrm>
                <a:custGeom>
                  <a:avLst/>
                  <a:gdLst>
                    <a:gd name="T0" fmla="*/ 0 w 907"/>
                    <a:gd name="T1" fmla="*/ 907 w 907"/>
                    <a:gd name="T2" fmla="*/ 0 w 907"/>
                  </a:gdLst>
                  <a:ahLst/>
                  <a:cxnLst>
                    <a:cxn ang="0">
                      <a:pos x="T0" y="0"/>
                    </a:cxn>
                    <a:cxn ang="0">
                      <a:pos x="T1" y="0"/>
                    </a:cxn>
                    <a:cxn ang="0">
                      <a:pos x="T2" y="0"/>
                    </a:cxn>
                  </a:cxnLst>
                  <a:rect l="0" t="0" r="r" b="b"/>
                  <a:pathLst>
                    <a:path w="907">
                      <a:moveTo>
                        <a:pt x="0" y="0"/>
                      </a:moveTo>
                      <a:lnTo>
                        <a:pt x="907"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 name="Line 34">
                  <a:extLst>
                    <a:ext uri="{FF2B5EF4-FFF2-40B4-BE49-F238E27FC236}">
                      <a16:creationId xmlns:a16="http://schemas.microsoft.com/office/drawing/2014/main" id="{8D9D9417-F5F6-4D1D-A32B-2972AE7B3228}"/>
                    </a:ext>
                  </a:extLst>
                </p:cNvPr>
                <p:cNvSpPr>
                  <a:spLocks noChangeShapeType="1"/>
                </p:cNvSpPr>
                <p:nvPr/>
              </p:nvSpPr>
              <p:spPr bwMode="auto">
                <a:xfrm>
                  <a:off x="1564" y="2030"/>
                  <a:ext cx="907"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 name="Freeform 35">
                  <a:extLst>
                    <a:ext uri="{FF2B5EF4-FFF2-40B4-BE49-F238E27FC236}">
                      <a16:creationId xmlns:a16="http://schemas.microsoft.com/office/drawing/2014/main" id="{A1196993-E865-4E20-983C-90543E4E9B4F}"/>
                    </a:ext>
                  </a:extLst>
                </p:cNvPr>
                <p:cNvSpPr>
                  <a:spLocks/>
                </p:cNvSpPr>
                <p:nvPr/>
              </p:nvSpPr>
              <p:spPr bwMode="auto">
                <a:xfrm>
                  <a:off x="1529" y="2192"/>
                  <a:ext cx="258" cy="0"/>
                </a:xfrm>
                <a:custGeom>
                  <a:avLst/>
                  <a:gdLst>
                    <a:gd name="T0" fmla="*/ 0 w 258"/>
                    <a:gd name="T1" fmla="*/ 258 w 258"/>
                    <a:gd name="T2" fmla="*/ 0 w 258"/>
                  </a:gdLst>
                  <a:ahLst/>
                  <a:cxnLst>
                    <a:cxn ang="0">
                      <a:pos x="T0" y="0"/>
                    </a:cxn>
                    <a:cxn ang="0">
                      <a:pos x="T1" y="0"/>
                    </a:cxn>
                    <a:cxn ang="0">
                      <a:pos x="T2" y="0"/>
                    </a:cxn>
                  </a:cxnLst>
                  <a:rect l="0" t="0" r="r" b="b"/>
                  <a:pathLst>
                    <a:path w="258">
                      <a:moveTo>
                        <a:pt x="0" y="0"/>
                      </a:moveTo>
                      <a:lnTo>
                        <a:pt x="258"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 name="Line 36">
                  <a:extLst>
                    <a:ext uri="{FF2B5EF4-FFF2-40B4-BE49-F238E27FC236}">
                      <a16:creationId xmlns:a16="http://schemas.microsoft.com/office/drawing/2014/main" id="{615366CB-4A10-48BA-94A6-F7BAFE58120A}"/>
                    </a:ext>
                  </a:extLst>
                </p:cNvPr>
                <p:cNvSpPr>
                  <a:spLocks noChangeShapeType="1"/>
                </p:cNvSpPr>
                <p:nvPr/>
              </p:nvSpPr>
              <p:spPr bwMode="auto">
                <a:xfrm>
                  <a:off x="1529" y="2192"/>
                  <a:ext cx="258"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7" name="Freeform 37">
                  <a:extLst>
                    <a:ext uri="{FF2B5EF4-FFF2-40B4-BE49-F238E27FC236}">
                      <a16:creationId xmlns:a16="http://schemas.microsoft.com/office/drawing/2014/main" id="{5E45E18C-063B-474D-97ED-2AB5024F179B}"/>
                    </a:ext>
                  </a:extLst>
                </p:cNvPr>
                <p:cNvSpPr>
                  <a:spLocks/>
                </p:cNvSpPr>
                <p:nvPr/>
              </p:nvSpPr>
              <p:spPr bwMode="auto">
                <a:xfrm>
                  <a:off x="1752" y="2366"/>
                  <a:ext cx="540" cy="0"/>
                </a:xfrm>
                <a:custGeom>
                  <a:avLst/>
                  <a:gdLst>
                    <a:gd name="T0" fmla="*/ 0 w 540"/>
                    <a:gd name="T1" fmla="*/ 540 w 540"/>
                    <a:gd name="T2" fmla="*/ 0 w 540"/>
                  </a:gdLst>
                  <a:ahLst/>
                  <a:cxnLst>
                    <a:cxn ang="0">
                      <a:pos x="T0" y="0"/>
                    </a:cxn>
                    <a:cxn ang="0">
                      <a:pos x="T1" y="0"/>
                    </a:cxn>
                    <a:cxn ang="0">
                      <a:pos x="T2" y="0"/>
                    </a:cxn>
                  </a:cxnLst>
                  <a:rect l="0" t="0" r="r" b="b"/>
                  <a:pathLst>
                    <a:path w="540">
                      <a:moveTo>
                        <a:pt x="0" y="0"/>
                      </a:moveTo>
                      <a:lnTo>
                        <a:pt x="540" y="0"/>
                      </a:lnTo>
                      <a:lnTo>
                        <a:pt x="0"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8" name="Line 38">
                  <a:extLst>
                    <a:ext uri="{FF2B5EF4-FFF2-40B4-BE49-F238E27FC236}">
                      <a16:creationId xmlns:a16="http://schemas.microsoft.com/office/drawing/2014/main" id="{3E546E0C-72ED-4B38-A34D-F57CB3D446DA}"/>
                    </a:ext>
                  </a:extLst>
                </p:cNvPr>
                <p:cNvSpPr>
                  <a:spLocks noChangeShapeType="1"/>
                </p:cNvSpPr>
                <p:nvPr/>
              </p:nvSpPr>
              <p:spPr bwMode="auto">
                <a:xfrm>
                  <a:off x="1752" y="2366"/>
                  <a:ext cx="540" cy="0"/>
                </a:xfrm>
                <a:prstGeom prst="line">
                  <a:avLst/>
                </a:prstGeom>
                <a:noFill/>
                <a:ln w="55563"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4" name="Group 3">
                <a:extLst>
                  <a:ext uri="{FF2B5EF4-FFF2-40B4-BE49-F238E27FC236}">
                    <a16:creationId xmlns:a16="http://schemas.microsoft.com/office/drawing/2014/main" id="{CDB293CC-7E61-4DBB-A07C-A14667560684}"/>
                  </a:ext>
                </a:extLst>
              </p:cNvPr>
              <p:cNvGrpSpPr/>
              <p:nvPr/>
            </p:nvGrpSpPr>
            <p:grpSpPr>
              <a:xfrm>
                <a:off x="830580" y="887413"/>
                <a:ext cx="4063684" cy="3943029"/>
                <a:chOff x="830580" y="887413"/>
                <a:chExt cx="4063684" cy="3943029"/>
              </a:xfrm>
            </p:grpSpPr>
            <p:sp>
              <p:nvSpPr>
                <p:cNvPr id="5" name="Freeform 10">
                  <a:extLst>
                    <a:ext uri="{FF2B5EF4-FFF2-40B4-BE49-F238E27FC236}">
                      <a16:creationId xmlns:a16="http://schemas.microsoft.com/office/drawing/2014/main" id="{FF9BD5FC-6467-4682-8426-53BCD593F94D}"/>
                    </a:ext>
                  </a:extLst>
                </p:cNvPr>
                <p:cNvSpPr>
                  <a:spLocks/>
                </p:cNvSpPr>
                <p:nvPr/>
              </p:nvSpPr>
              <p:spPr bwMode="auto">
                <a:xfrm>
                  <a:off x="830580" y="3473872"/>
                  <a:ext cx="1510085" cy="1356570"/>
                </a:xfrm>
                <a:custGeom>
                  <a:avLst/>
                  <a:gdLst>
                    <a:gd name="T0" fmla="*/ 179 w 229"/>
                    <a:gd name="T1" fmla="*/ 0 h 205"/>
                    <a:gd name="T2" fmla="*/ 0 w 229"/>
                    <a:gd name="T3" fmla="*/ 180 h 205"/>
                    <a:gd name="T4" fmla="*/ 21 w 229"/>
                    <a:gd name="T5" fmla="*/ 194 h 205"/>
                    <a:gd name="T6" fmla="*/ 32 w 229"/>
                    <a:gd name="T7" fmla="*/ 200 h 205"/>
                    <a:gd name="T8" fmla="*/ 94 w 229"/>
                    <a:gd name="T9" fmla="*/ 183 h 205"/>
                    <a:gd name="T10" fmla="*/ 229 w 229"/>
                    <a:gd name="T11" fmla="*/ 48 h 205"/>
                    <a:gd name="T12" fmla="*/ 179 w 229"/>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29" h="205">
                      <a:moveTo>
                        <a:pt x="179" y="0"/>
                      </a:moveTo>
                      <a:cubicBezTo>
                        <a:pt x="0" y="180"/>
                        <a:pt x="0" y="180"/>
                        <a:pt x="0" y="180"/>
                      </a:cubicBezTo>
                      <a:cubicBezTo>
                        <a:pt x="21" y="194"/>
                        <a:pt x="21" y="194"/>
                        <a:pt x="21" y="194"/>
                      </a:cubicBezTo>
                      <a:cubicBezTo>
                        <a:pt x="24" y="197"/>
                        <a:pt x="28" y="199"/>
                        <a:pt x="32" y="200"/>
                      </a:cubicBezTo>
                      <a:cubicBezTo>
                        <a:pt x="54" y="205"/>
                        <a:pt x="78" y="198"/>
                        <a:pt x="94" y="183"/>
                      </a:cubicBezTo>
                      <a:cubicBezTo>
                        <a:pt x="229" y="48"/>
                        <a:pt x="229" y="48"/>
                        <a:pt x="229" y="48"/>
                      </a:cubicBezTo>
                      <a:lnTo>
                        <a:pt x="179" y="0"/>
                      </a:lnTo>
                      <a:close/>
                    </a:path>
                  </a:pathLst>
                </a:custGeom>
                <a:solidFill>
                  <a:srgbClr val="4D4D4C"/>
                </a:solidFill>
                <a:ln w="222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Freeform: Shape 62">
                  <a:extLst>
                    <a:ext uri="{FF2B5EF4-FFF2-40B4-BE49-F238E27FC236}">
                      <a16:creationId xmlns:a16="http://schemas.microsoft.com/office/drawing/2014/main" id="{D9B733C3-C94D-4A21-BE8D-E86415342D87}"/>
                    </a:ext>
                  </a:extLst>
                </p:cNvPr>
                <p:cNvSpPr>
                  <a:spLocks noChangeAspect="1" noChangeArrowheads="1" noTextEdit="1"/>
                </p:cNvSpPr>
                <p:nvPr/>
              </p:nvSpPr>
              <p:spPr bwMode="auto">
                <a:xfrm>
                  <a:off x="1651000" y="887413"/>
                  <a:ext cx="3243264" cy="3249614"/>
                </a:xfrm>
                <a:custGeom>
                  <a:avLst/>
                  <a:gdLst>
                    <a:gd name="connsiteX0" fmla="*/ 1621632 w 3243264"/>
                    <a:gd name="connsiteY0" fmla="*/ 0 h 3249614"/>
                    <a:gd name="connsiteX1" fmla="*/ 3243264 w 3243264"/>
                    <a:gd name="connsiteY1" fmla="*/ 1624807 h 3249614"/>
                    <a:gd name="connsiteX2" fmla="*/ 1621632 w 3243264"/>
                    <a:gd name="connsiteY2" fmla="*/ 3249614 h 3249614"/>
                    <a:gd name="connsiteX3" fmla="*/ 0 w 3243264"/>
                    <a:gd name="connsiteY3" fmla="*/ 1624807 h 3249614"/>
                    <a:gd name="connsiteX4" fmla="*/ 1621632 w 3243264"/>
                    <a:gd name="connsiteY4" fmla="*/ 0 h 3249614"/>
                    <a:gd name="connsiteX5" fmla="*/ 1621632 w 3243264"/>
                    <a:gd name="connsiteY5" fmla="*/ 252413 h 3249614"/>
                    <a:gd name="connsiteX6" fmla="*/ 252413 w 3243264"/>
                    <a:gd name="connsiteY6" fmla="*/ 1624807 h 3249614"/>
                    <a:gd name="connsiteX7" fmla="*/ 1621632 w 3243264"/>
                    <a:gd name="connsiteY7" fmla="*/ 2997201 h 3249614"/>
                    <a:gd name="connsiteX8" fmla="*/ 2990851 w 3243264"/>
                    <a:gd name="connsiteY8" fmla="*/ 1624807 h 3249614"/>
                    <a:gd name="connsiteX9" fmla="*/ 1621632 w 3243264"/>
                    <a:gd name="connsiteY9" fmla="*/ 252413 h 324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3264" h="3249614">
                      <a:moveTo>
                        <a:pt x="1621632" y="0"/>
                      </a:moveTo>
                      <a:cubicBezTo>
                        <a:pt x="2517235" y="0"/>
                        <a:pt x="3243264" y="727451"/>
                        <a:pt x="3243264" y="1624807"/>
                      </a:cubicBezTo>
                      <a:cubicBezTo>
                        <a:pt x="3243264" y="2522163"/>
                        <a:pt x="2517235" y="3249614"/>
                        <a:pt x="1621632" y="3249614"/>
                      </a:cubicBezTo>
                      <a:cubicBezTo>
                        <a:pt x="726029" y="3249614"/>
                        <a:pt x="0" y="2522163"/>
                        <a:pt x="0" y="1624807"/>
                      </a:cubicBezTo>
                      <a:cubicBezTo>
                        <a:pt x="0" y="727451"/>
                        <a:pt x="726029" y="0"/>
                        <a:pt x="1621632" y="0"/>
                      </a:cubicBezTo>
                      <a:close/>
                      <a:moveTo>
                        <a:pt x="1621632" y="252413"/>
                      </a:moveTo>
                      <a:cubicBezTo>
                        <a:pt x="865433" y="252413"/>
                        <a:pt x="252413" y="866855"/>
                        <a:pt x="252413" y="1624807"/>
                      </a:cubicBezTo>
                      <a:cubicBezTo>
                        <a:pt x="252413" y="2382759"/>
                        <a:pt x="865433" y="2997201"/>
                        <a:pt x="1621632" y="2997201"/>
                      </a:cubicBezTo>
                      <a:cubicBezTo>
                        <a:pt x="2377831" y="2997201"/>
                        <a:pt x="2990851" y="2382759"/>
                        <a:pt x="2990851" y="1624807"/>
                      </a:cubicBezTo>
                      <a:cubicBezTo>
                        <a:pt x="2990851" y="866855"/>
                        <a:pt x="2377831" y="252413"/>
                        <a:pt x="1621632" y="252413"/>
                      </a:cubicBezTo>
                      <a:close/>
                    </a:path>
                  </a:pathLst>
                </a:custGeom>
                <a:solidFill>
                  <a:srgbClr val="4D4D4C"/>
                </a:solidFill>
                <a:ln w="2222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Freeform: Shape 60">
                  <a:extLst>
                    <a:ext uri="{FF2B5EF4-FFF2-40B4-BE49-F238E27FC236}">
                      <a16:creationId xmlns:a16="http://schemas.microsoft.com/office/drawing/2014/main" id="{70EC8CFC-C1C6-43D9-AD92-23ED27B9E9CA}"/>
                    </a:ext>
                  </a:extLst>
                </p:cNvPr>
                <p:cNvSpPr>
                  <a:spLocks noChangeAspect="1" noChangeArrowheads="1" noTextEdit="1"/>
                </p:cNvSpPr>
                <p:nvPr/>
              </p:nvSpPr>
              <p:spPr bwMode="auto">
                <a:xfrm>
                  <a:off x="1903414" y="1139828"/>
                  <a:ext cx="2738435" cy="2744784"/>
                </a:xfrm>
                <a:custGeom>
                  <a:avLst/>
                  <a:gdLst>
                    <a:gd name="connsiteX0" fmla="*/ 1369219 w 2738438"/>
                    <a:gd name="connsiteY0" fmla="*/ 0 h 2744788"/>
                    <a:gd name="connsiteX1" fmla="*/ 2738438 w 2738438"/>
                    <a:gd name="connsiteY1" fmla="*/ 1372394 h 2744788"/>
                    <a:gd name="connsiteX2" fmla="*/ 1369219 w 2738438"/>
                    <a:gd name="connsiteY2" fmla="*/ 2744788 h 2744788"/>
                    <a:gd name="connsiteX3" fmla="*/ 0 w 2738438"/>
                    <a:gd name="connsiteY3" fmla="*/ 1372394 h 2744788"/>
                    <a:gd name="connsiteX4" fmla="*/ 1369219 w 2738438"/>
                    <a:gd name="connsiteY4" fmla="*/ 0 h 274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38" h="2744788">
                      <a:moveTo>
                        <a:pt x="1369219" y="0"/>
                      </a:moveTo>
                      <a:cubicBezTo>
                        <a:pt x="2125418" y="0"/>
                        <a:pt x="2738438" y="614442"/>
                        <a:pt x="2738438" y="1372394"/>
                      </a:cubicBezTo>
                      <a:cubicBezTo>
                        <a:pt x="2738438" y="2130346"/>
                        <a:pt x="2125418" y="2744788"/>
                        <a:pt x="1369219" y="2744788"/>
                      </a:cubicBezTo>
                      <a:cubicBezTo>
                        <a:pt x="613020" y="2744788"/>
                        <a:pt x="0" y="2130346"/>
                        <a:pt x="0" y="1372394"/>
                      </a:cubicBezTo>
                      <a:cubicBezTo>
                        <a:pt x="0" y="614442"/>
                        <a:pt x="613020" y="0"/>
                        <a:pt x="1369219" y="0"/>
                      </a:cubicBezTo>
                      <a:close/>
                    </a:path>
                  </a:pathLst>
                </a:custGeom>
                <a:solidFill>
                  <a:srgbClr val="474746">
                    <a:alpha val="10000"/>
                  </a:srgbClr>
                </a:solidFill>
                <a:ln w="34925"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8" name="Straight Connector 7">
                  <a:extLst>
                    <a:ext uri="{FF2B5EF4-FFF2-40B4-BE49-F238E27FC236}">
                      <a16:creationId xmlns:a16="http://schemas.microsoft.com/office/drawing/2014/main" id="{13096742-58C4-4A2A-8070-A245D095F4C1}"/>
                    </a:ext>
                  </a:extLst>
                </p:cNvPr>
                <p:cNvCxnSpPr>
                  <a:cxnSpLocks/>
                </p:cNvCxnSpPr>
                <p:nvPr/>
              </p:nvCxnSpPr>
              <p:spPr>
                <a:xfrm flipH="1">
                  <a:off x="1029422" y="3692583"/>
                  <a:ext cx="983528" cy="974667"/>
                </a:xfrm>
                <a:prstGeom prst="line">
                  <a:avLst/>
                </a:prstGeom>
                <a:solidFill>
                  <a:srgbClr val="191919"/>
                </a:solidFill>
                <a:ln w="22225" cap="flat">
                  <a:solidFill>
                    <a:schemeClr val="bg2"/>
                  </a:solidFill>
                  <a:prstDash val="solid"/>
                  <a:miter lim="800000"/>
                  <a:headEnd/>
                  <a:tailEnd/>
                </a:ln>
              </p:spPr>
            </p:cxnSp>
          </p:grpSp>
        </p:grpSp>
        <p:grpSp>
          <p:nvGrpSpPr>
            <p:cNvPr id="163" name="Group 162">
              <a:extLst>
                <a:ext uri="{FF2B5EF4-FFF2-40B4-BE49-F238E27FC236}">
                  <a16:creationId xmlns:a16="http://schemas.microsoft.com/office/drawing/2014/main" id="{A2827244-D98A-41CF-A209-EED5D88CE0DB}"/>
                </a:ext>
              </a:extLst>
            </p:cNvPr>
            <p:cNvGrpSpPr/>
            <p:nvPr/>
          </p:nvGrpSpPr>
          <p:grpSpPr>
            <a:xfrm>
              <a:off x="1847010" y="1564042"/>
              <a:ext cx="1537540" cy="1390173"/>
              <a:chOff x="333469" y="1693656"/>
              <a:chExt cx="1641672" cy="1484325"/>
            </a:xfrm>
          </p:grpSpPr>
          <p:sp>
            <p:nvSpPr>
              <p:cNvPr id="164" name="Rounded Rectangle 38">
                <a:extLst>
                  <a:ext uri="{FF2B5EF4-FFF2-40B4-BE49-F238E27FC236}">
                    <a16:creationId xmlns:a16="http://schemas.microsoft.com/office/drawing/2014/main" id="{D70E5BF2-CC63-4805-BEB7-8A71643ADA37}"/>
                  </a:ext>
                </a:extLst>
              </p:cNvPr>
              <p:cNvSpPr/>
              <p:nvPr/>
            </p:nvSpPr>
            <p:spPr>
              <a:xfrm>
                <a:off x="453409" y="1929284"/>
                <a:ext cx="1521732" cy="1248697"/>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5" name="Picture 164">
                <a:extLst>
                  <a:ext uri="{FF2B5EF4-FFF2-40B4-BE49-F238E27FC236}">
                    <a16:creationId xmlns:a16="http://schemas.microsoft.com/office/drawing/2014/main" id="{930B8162-465E-4C37-8F5D-F8C9052DA05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p:spPr>
          </p:pic>
          <p:grpSp>
            <p:nvGrpSpPr>
              <p:cNvPr id="167" name="Group 166">
                <a:extLst>
                  <a:ext uri="{FF2B5EF4-FFF2-40B4-BE49-F238E27FC236}">
                    <a16:creationId xmlns:a16="http://schemas.microsoft.com/office/drawing/2014/main" id="{6BDAEE65-A26C-4463-8BC7-1C1F9516D3C5}"/>
                  </a:ext>
                </a:extLst>
              </p:cNvPr>
              <p:cNvGrpSpPr/>
              <p:nvPr/>
            </p:nvGrpSpPr>
            <p:grpSpPr>
              <a:xfrm>
                <a:off x="615029" y="2137157"/>
                <a:ext cx="1198492" cy="294918"/>
                <a:chOff x="547853" y="2191953"/>
                <a:chExt cx="1328846" cy="326995"/>
              </a:xfrm>
            </p:grpSpPr>
            <p:grpSp>
              <p:nvGrpSpPr>
                <p:cNvPr id="193" name="Group 4">
                  <a:extLst>
                    <a:ext uri="{FF2B5EF4-FFF2-40B4-BE49-F238E27FC236}">
                      <a16:creationId xmlns:a16="http://schemas.microsoft.com/office/drawing/2014/main" id="{3A18F79D-F304-4E8D-9EBC-28E2BC993AAE}"/>
                    </a:ext>
                  </a:extLst>
                </p:cNvPr>
                <p:cNvGrpSpPr>
                  <a:grpSpLocks noChangeAspect="1"/>
                </p:cNvGrpSpPr>
                <p:nvPr/>
              </p:nvGrpSpPr>
              <p:grpSpPr bwMode="auto">
                <a:xfrm>
                  <a:off x="547853" y="2191953"/>
                  <a:ext cx="627069" cy="326995"/>
                  <a:chOff x="1928" y="1122"/>
                  <a:chExt cx="1910" cy="996"/>
                </a:xfrm>
              </p:grpSpPr>
              <p:sp>
                <p:nvSpPr>
                  <p:cNvPr id="204" name="Freeform 5">
                    <a:extLst>
                      <a:ext uri="{FF2B5EF4-FFF2-40B4-BE49-F238E27FC236}">
                        <a16:creationId xmlns:a16="http://schemas.microsoft.com/office/drawing/2014/main" id="{EC7B4FEF-D4EB-4FCD-A724-D7FAD522A18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5" name="Line 6">
                    <a:extLst>
                      <a:ext uri="{FF2B5EF4-FFF2-40B4-BE49-F238E27FC236}">
                        <a16:creationId xmlns:a16="http://schemas.microsoft.com/office/drawing/2014/main" id="{FE708923-777F-4A27-B03F-D90E7804BCCD}"/>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6" name="Line 7">
                    <a:extLst>
                      <a:ext uri="{FF2B5EF4-FFF2-40B4-BE49-F238E27FC236}">
                        <a16:creationId xmlns:a16="http://schemas.microsoft.com/office/drawing/2014/main" id="{6B67912C-FA34-42DE-94D6-E2644C84126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7" name="Line 8">
                    <a:extLst>
                      <a:ext uri="{FF2B5EF4-FFF2-40B4-BE49-F238E27FC236}">
                        <a16:creationId xmlns:a16="http://schemas.microsoft.com/office/drawing/2014/main" id="{174B48E4-D970-4DA6-B293-5E527BA997B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8" name="Line 9">
                    <a:extLst>
                      <a:ext uri="{FF2B5EF4-FFF2-40B4-BE49-F238E27FC236}">
                        <a16:creationId xmlns:a16="http://schemas.microsoft.com/office/drawing/2014/main" id="{77BEDD6E-B57D-4E35-BCBA-4CBD6933546C}"/>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9" name="Line 10">
                    <a:extLst>
                      <a:ext uri="{FF2B5EF4-FFF2-40B4-BE49-F238E27FC236}">
                        <a16:creationId xmlns:a16="http://schemas.microsoft.com/office/drawing/2014/main" id="{4BABC64E-4478-421D-8676-621EACC7CD35}"/>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0" name="Line 11">
                    <a:extLst>
                      <a:ext uri="{FF2B5EF4-FFF2-40B4-BE49-F238E27FC236}">
                        <a16:creationId xmlns:a16="http://schemas.microsoft.com/office/drawing/2014/main" id="{698DC42F-ECF4-4934-849B-5CE261C665A3}"/>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1" name="Line 12">
                    <a:extLst>
                      <a:ext uri="{FF2B5EF4-FFF2-40B4-BE49-F238E27FC236}">
                        <a16:creationId xmlns:a16="http://schemas.microsoft.com/office/drawing/2014/main" id="{51F5D964-63DD-4DCA-84A8-ED41FB6713FA}"/>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12" name="Line 13">
                    <a:extLst>
                      <a:ext uri="{FF2B5EF4-FFF2-40B4-BE49-F238E27FC236}">
                        <a16:creationId xmlns:a16="http://schemas.microsoft.com/office/drawing/2014/main" id="{E01E4C19-7B47-4A9B-A90F-025002757B07}"/>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4" name="Group 4">
                  <a:extLst>
                    <a:ext uri="{FF2B5EF4-FFF2-40B4-BE49-F238E27FC236}">
                      <a16:creationId xmlns:a16="http://schemas.microsoft.com/office/drawing/2014/main" id="{B5FD0684-5B3D-4B08-8AF5-B081801993E4}"/>
                    </a:ext>
                  </a:extLst>
                </p:cNvPr>
                <p:cNvGrpSpPr>
                  <a:grpSpLocks noChangeAspect="1"/>
                </p:cNvGrpSpPr>
                <p:nvPr/>
              </p:nvGrpSpPr>
              <p:grpSpPr bwMode="auto">
                <a:xfrm>
                  <a:off x="1249630" y="2191953"/>
                  <a:ext cx="627069" cy="326995"/>
                  <a:chOff x="1928" y="1122"/>
                  <a:chExt cx="1910" cy="996"/>
                </a:xfrm>
              </p:grpSpPr>
              <p:sp>
                <p:nvSpPr>
                  <p:cNvPr id="195" name="Freeform 5">
                    <a:extLst>
                      <a:ext uri="{FF2B5EF4-FFF2-40B4-BE49-F238E27FC236}">
                        <a16:creationId xmlns:a16="http://schemas.microsoft.com/office/drawing/2014/main" id="{7883227A-2A1A-488D-888E-73538DB3E2C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 name="Line 6">
                    <a:extLst>
                      <a:ext uri="{FF2B5EF4-FFF2-40B4-BE49-F238E27FC236}">
                        <a16:creationId xmlns:a16="http://schemas.microsoft.com/office/drawing/2014/main" id="{92E6692A-279B-466A-A913-1078B1A50AC8}"/>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 name="Line 7">
                    <a:extLst>
                      <a:ext uri="{FF2B5EF4-FFF2-40B4-BE49-F238E27FC236}">
                        <a16:creationId xmlns:a16="http://schemas.microsoft.com/office/drawing/2014/main" id="{56734FB5-6C29-419E-A1FD-67B007A12903}"/>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 name="Line 8">
                    <a:extLst>
                      <a:ext uri="{FF2B5EF4-FFF2-40B4-BE49-F238E27FC236}">
                        <a16:creationId xmlns:a16="http://schemas.microsoft.com/office/drawing/2014/main" id="{E91D0BE3-7C15-4078-AF6A-D53F774DA08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 name="Line 9">
                    <a:extLst>
                      <a:ext uri="{FF2B5EF4-FFF2-40B4-BE49-F238E27FC236}">
                        <a16:creationId xmlns:a16="http://schemas.microsoft.com/office/drawing/2014/main" id="{BE29EF65-69A9-4523-B28F-5102B4820A57}"/>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 name="Line 10">
                    <a:extLst>
                      <a:ext uri="{FF2B5EF4-FFF2-40B4-BE49-F238E27FC236}">
                        <a16:creationId xmlns:a16="http://schemas.microsoft.com/office/drawing/2014/main" id="{B01CA050-3A86-4E26-87DF-FD7D106EE743}"/>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 name="Line 11">
                    <a:extLst>
                      <a:ext uri="{FF2B5EF4-FFF2-40B4-BE49-F238E27FC236}">
                        <a16:creationId xmlns:a16="http://schemas.microsoft.com/office/drawing/2014/main" id="{B3A11DF5-F4EA-43DC-AC30-AC528A725C36}"/>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 name="Line 12">
                    <a:extLst>
                      <a:ext uri="{FF2B5EF4-FFF2-40B4-BE49-F238E27FC236}">
                        <a16:creationId xmlns:a16="http://schemas.microsoft.com/office/drawing/2014/main" id="{4A8EE440-F399-4E98-BB28-EC0BD0757156}"/>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 name="Line 13">
                    <a:extLst>
                      <a:ext uri="{FF2B5EF4-FFF2-40B4-BE49-F238E27FC236}">
                        <a16:creationId xmlns:a16="http://schemas.microsoft.com/office/drawing/2014/main" id="{B42B885B-C4D8-469E-89BD-44DD6D9E2A59}"/>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68" name="Group 167">
                <a:extLst>
                  <a:ext uri="{FF2B5EF4-FFF2-40B4-BE49-F238E27FC236}">
                    <a16:creationId xmlns:a16="http://schemas.microsoft.com/office/drawing/2014/main" id="{4E23DEB3-C38A-48E5-A683-09A997ABCE10}"/>
                  </a:ext>
                </a:extLst>
              </p:cNvPr>
              <p:cNvGrpSpPr/>
              <p:nvPr/>
            </p:nvGrpSpPr>
            <p:grpSpPr>
              <a:xfrm>
                <a:off x="615029" y="2699843"/>
                <a:ext cx="1198492" cy="294918"/>
                <a:chOff x="547853" y="2191953"/>
                <a:chExt cx="1328846" cy="326995"/>
              </a:xfrm>
            </p:grpSpPr>
            <p:grpSp>
              <p:nvGrpSpPr>
                <p:cNvPr id="171" name="Group 4">
                  <a:extLst>
                    <a:ext uri="{FF2B5EF4-FFF2-40B4-BE49-F238E27FC236}">
                      <a16:creationId xmlns:a16="http://schemas.microsoft.com/office/drawing/2014/main" id="{3202959E-A3E4-464D-8B8B-76DE5AA6E7E2}"/>
                    </a:ext>
                  </a:extLst>
                </p:cNvPr>
                <p:cNvGrpSpPr>
                  <a:grpSpLocks noChangeAspect="1"/>
                </p:cNvGrpSpPr>
                <p:nvPr/>
              </p:nvGrpSpPr>
              <p:grpSpPr bwMode="auto">
                <a:xfrm>
                  <a:off x="547853" y="2191953"/>
                  <a:ext cx="627069" cy="326995"/>
                  <a:chOff x="1928" y="1122"/>
                  <a:chExt cx="1910" cy="996"/>
                </a:xfrm>
              </p:grpSpPr>
              <p:sp>
                <p:nvSpPr>
                  <p:cNvPr id="182" name="Freeform 5">
                    <a:extLst>
                      <a:ext uri="{FF2B5EF4-FFF2-40B4-BE49-F238E27FC236}">
                        <a16:creationId xmlns:a16="http://schemas.microsoft.com/office/drawing/2014/main" id="{CDC0A0B8-8035-47B8-8175-F66B24FDD51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 name="Line 6">
                    <a:extLst>
                      <a:ext uri="{FF2B5EF4-FFF2-40B4-BE49-F238E27FC236}">
                        <a16:creationId xmlns:a16="http://schemas.microsoft.com/office/drawing/2014/main" id="{2350287D-C5AE-4637-BA43-9B7D52567117}"/>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 name="Line 7">
                    <a:extLst>
                      <a:ext uri="{FF2B5EF4-FFF2-40B4-BE49-F238E27FC236}">
                        <a16:creationId xmlns:a16="http://schemas.microsoft.com/office/drawing/2014/main" id="{55DA593A-EB84-4DFF-89ED-A6AC1AB4E13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 name="Line 8">
                    <a:extLst>
                      <a:ext uri="{FF2B5EF4-FFF2-40B4-BE49-F238E27FC236}">
                        <a16:creationId xmlns:a16="http://schemas.microsoft.com/office/drawing/2014/main" id="{AD7EF3EE-515E-43B6-9273-5AC9F65D1636}"/>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 name="Line 9">
                    <a:extLst>
                      <a:ext uri="{FF2B5EF4-FFF2-40B4-BE49-F238E27FC236}">
                        <a16:creationId xmlns:a16="http://schemas.microsoft.com/office/drawing/2014/main" id="{D4C231D2-38FC-4A7C-90B7-795AD55617B5}"/>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 name="Line 10">
                    <a:extLst>
                      <a:ext uri="{FF2B5EF4-FFF2-40B4-BE49-F238E27FC236}">
                        <a16:creationId xmlns:a16="http://schemas.microsoft.com/office/drawing/2014/main" id="{ACDFECEF-7029-4CC9-97D5-B27FD15AAFB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 name="Line 11">
                    <a:extLst>
                      <a:ext uri="{FF2B5EF4-FFF2-40B4-BE49-F238E27FC236}">
                        <a16:creationId xmlns:a16="http://schemas.microsoft.com/office/drawing/2014/main" id="{A7FED683-C3FF-40E8-8003-15DE7AE2C9E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 name="Line 12">
                    <a:extLst>
                      <a:ext uri="{FF2B5EF4-FFF2-40B4-BE49-F238E27FC236}">
                        <a16:creationId xmlns:a16="http://schemas.microsoft.com/office/drawing/2014/main" id="{2D4BFF79-814B-46C3-A4B0-BF712921D65C}"/>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 name="Line 13">
                    <a:extLst>
                      <a:ext uri="{FF2B5EF4-FFF2-40B4-BE49-F238E27FC236}">
                        <a16:creationId xmlns:a16="http://schemas.microsoft.com/office/drawing/2014/main" id="{07CC2A88-27D1-4EED-B9F1-487302BCE5F9}"/>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2" name="Group 4">
                  <a:extLst>
                    <a:ext uri="{FF2B5EF4-FFF2-40B4-BE49-F238E27FC236}">
                      <a16:creationId xmlns:a16="http://schemas.microsoft.com/office/drawing/2014/main" id="{3C460DF2-B580-4C66-AB75-0873F4C525D3}"/>
                    </a:ext>
                  </a:extLst>
                </p:cNvPr>
                <p:cNvGrpSpPr>
                  <a:grpSpLocks noChangeAspect="1"/>
                </p:cNvGrpSpPr>
                <p:nvPr/>
              </p:nvGrpSpPr>
              <p:grpSpPr bwMode="auto">
                <a:xfrm>
                  <a:off x="1249630" y="2191953"/>
                  <a:ext cx="627069" cy="326995"/>
                  <a:chOff x="1928" y="1122"/>
                  <a:chExt cx="1910" cy="996"/>
                </a:xfrm>
              </p:grpSpPr>
              <p:sp>
                <p:nvSpPr>
                  <p:cNvPr id="173" name="Freeform 5">
                    <a:extLst>
                      <a:ext uri="{FF2B5EF4-FFF2-40B4-BE49-F238E27FC236}">
                        <a16:creationId xmlns:a16="http://schemas.microsoft.com/office/drawing/2014/main" id="{FE9DBF2B-B831-41A6-900C-DF062D3D6B2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 name="Line 6">
                    <a:extLst>
                      <a:ext uri="{FF2B5EF4-FFF2-40B4-BE49-F238E27FC236}">
                        <a16:creationId xmlns:a16="http://schemas.microsoft.com/office/drawing/2014/main" id="{6932E5D1-B3E9-40C8-8FF4-06FD061306D4}"/>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 name="Line 7">
                    <a:extLst>
                      <a:ext uri="{FF2B5EF4-FFF2-40B4-BE49-F238E27FC236}">
                        <a16:creationId xmlns:a16="http://schemas.microsoft.com/office/drawing/2014/main" id="{C306CA99-38F3-47ED-8000-60A09635E66B}"/>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 name="Line 8">
                    <a:extLst>
                      <a:ext uri="{FF2B5EF4-FFF2-40B4-BE49-F238E27FC236}">
                        <a16:creationId xmlns:a16="http://schemas.microsoft.com/office/drawing/2014/main" id="{A93E6422-7A41-4AC9-845E-A4F6A8A5397D}"/>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 name="Line 9">
                    <a:extLst>
                      <a:ext uri="{FF2B5EF4-FFF2-40B4-BE49-F238E27FC236}">
                        <a16:creationId xmlns:a16="http://schemas.microsoft.com/office/drawing/2014/main" id="{1CE06DB4-FB73-443F-B3E7-3A2637DE631A}"/>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 name="Line 10">
                    <a:extLst>
                      <a:ext uri="{FF2B5EF4-FFF2-40B4-BE49-F238E27FC236}">
                        <a16:creationId xmlns:a16="http://schemas.microsoft.com/office/drawing/2014/main" id="{413FEB68-F2F2-4934-BA08-F37701865194}"/>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 name="Line 11">
                    <a:extLst>
                      <a:ext uri="{FF2B5EF4-FFF2-40B4-BE49-F238E27FC236}">
                        <a16:creationId xmlns:a16="http://schemas.microsoft.com/office/drawing/2014/main" id="{727CECFF-A7A2-49E0-A0AF-3C58929FED9B}"/>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 name="Line 12">
                    <a:extLst>
                      <a:ext uri="{FF2B5EF4-FFF2-40B4-BE49-F238E27FC236}">
                        <a16:creationId xmlns:a16="http://schemas.microsoft.com/office/drawing/2014/main" id="{538610A5-F15A-47FD-9512-53FCDA1756D1}"/>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 name="Line 13">
                    <a:extLst>
                      <a:ext uri="{FF2B5EF4-FFF2-40B4-BE49-F238E27FC236}">
                        <a16:creationId xmlns:a16="http://schemas.microsoft.com/office/drawing/2014/main" id="{68E274F5-FF14-4F2E-8BFC-8C73693ECC2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52" name="Group 51">
            <a:extLst>
              <a:ext uri="{FF2B5EF4-FFF2-40B4-BE49-F238E27FC236}">
                <a16:creationId xmlns:a16="http://schemas.microsoft.com/office/drawing/2014/main" id="{1D85F672-2F9F-4DDD-B830-F4F5D75D3ECD}"/>
              </a:ext>
            </a:extLst>
          </p:cNvPr>
          <p:cNvGrpSpPr/>
          <p:nvPr/>
        </p:nvGrpSpPr>
        <p:grpSpPr>
          <a:xfrm>
            <a:off x="4764368" y="469078"/>
            <a:ext cx="3686295" cy="4090222"/>
            <a:chOff x="4764368" y="469078"/>
            <a:chExt cx="3686295" cy="4090222"/>
          </a:xfrm>
        </p:grpSpPr>
        <p:grpSp>
          <p:nvGrpSpPr>
            <p:cNvPr id="213" name="Group 212">
              <a:extLst>
                <a:ext uri="{FF2B5EF4-FFF2-40B4-BE49-F238E27FC236}">
                  <a16:creationId xmlns:a16="http://schemas.microsoft.com/office/drawing/2014/main" id="{E400AC31-D0ED-4304-95F8-A914EB19033F}"/>
                </a:ext>
              </a:extLst>
            </p:cNvPr>
            <p:cNvGrpSpPr/>
            <p:nvPr/>
          </p:nvGrpSpPr>
          <p:grpSpPr>
            <a:xfrm>
              <a:off x="4764368" y="469078"/>
              <a:ext cx="3686295" cy="4090222"/>
              <a:chOff x="333469" y="1678221"/>
              <a:chExt cx="1641672" cy="1821559"/>
            </a:xfrm>
          </p:grpSpPr>
          <p:sp>
            <p:nvSpPr>
              <p:cNvPr id="214" name="Rounded Rectangle 38">
                <a:extLst>
                  <a:ext uri="{FF2B5EF4-FFF2-40B4-BE49-F238E27FC236}">
                    <a16:creationId xmlns:a16="http://schemas.microsoft.com/office/drawing/2014/main" id="{45897A60-D8DC-4026-8382-E760B50BD966}"/>
                  </a:ext>
                </a:extLst>
              </p:cNvPr>
              <p:cNvSpPr/>
              <p:nvPr/>
            </p:nvSpPr>
            <p:spPr>
              <a:xfrm>
                <a:off x="453409" y="1929284"/>
                <a:ext cx="1521732" cy="1570496"/>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215" name="Picture 214">
                <a:extLst>
                  <a:ext uri="{FF2B5EF4-FFF2-40B4-BE49-F238E27FC236}">
                    <a16:creationId xmlns:a16="http://schemas.microsoft.com/office/drawing/2014/main" id="{9B37C89A-1A13-41A6-A4E6-5E8DFE6CD3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p:spPr>
          </p:pic>
          <p:sp>
            <p:nvSpPr>
              <p:cNvPr id="216" name="TextBox 215">
                <a:extLst>
                  <a:ext uri="{FF2B5EF4-FFF2-40B4-BE49-F238E27FC236}">
                    <a16:creationId xmlns:a16="http://schemas.microsoft.com/office/drawing/2014/main" id="{2E2680CB-7578-46D6-9BCC-C07BE87AB397}"/>
                  </a:ext>
                </a:extLst>
              </p:cNvPr>
              <p:cNvSpPr txBox="1"/>
              <p:nvPr/>
            </p:nvSpPr>
            <p:spPr>
              <a:xfrm>
                <a:off x="687476" y="1678221"/>
                <a:ext cx="1267763" cy="2330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EC2 Instance</a:t>
                </a:r>
              </a:p>
            </p:txBody>
          </p:sp>
          <p:grpSp>
            <p:nvGrpSpPr>
              <p:cNvPr id="217" name="Group 216">
                <a:extLst>
                  <a:ext uri="{FF2B5EF4-FFF2-40B4-BE49-F238E27FC236}">
                    <a16:creationId xmlns:a16="http://schemas.microsoft.com/office/drawing/2014/main" id="{1AC50D84-C6A7-466E-92A6-EE3592D93691}"/>
                  </a:ext>
                </a:extLst>
              </p:cNvPr>
              <p:cNvGrpSpPr/>
              <p:nvPr/>
            </p:nvGrpSpPr>
            <p:grpSpPr>
              <a:xfrm>
                <a:off x="615029" y="2137155"/>
                <a:ext cx="1198492" cy="476770"/>
                <a:chOff x="547853" y="2191953"/>
                <a:chExt cx="1328846" cy="528627"/>
              </a:xfrm>
            </p:grpSpPr>
            <p:sp>
              <p:nvSpPr>
                <p:cNvPr id="241" name="TextBox 37">
                  <a:extLst>
                    <a:ext uri="{FF2B5EF4-FFF2-40B4-BE49-F238E27FC236}">
                      <a16:creationId xmlns:a16="http://schemas.microsoft.com/office/drawing/2014/main" id="{874EC6DE-2305-446B-9905-B91BF69FBAC6}"/>
                    </a:ext>
                  </a:extLst>
                </p:cNvPr>
                <p:cNvSpPr txBox="1">
                  <a:spLocks noChangeArrowheads="1"/>
                </p:cNvSpPr>
                <p:nvPr/>
              </p:nvSpPr>
              <p:spPr bwMode="auto">
                <a:xfrm>
                  <a:off x="1308666" y="2553408"/>
                  <a:ext cx="508996" cy="16717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ECSTask</a:t>
                  </a: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2" name="TextBox 37">
                  <a:extLst>
                    <a:ext uri="{FF2B5EF4-FFF2-40B4-BE49-F238E27FC236}">
                      <a16:creationId xmlns:a16="http://schemas.microsoft.com/office/drawing/2014/main" id="{4D9D44AC-EC34-46C2-8E94-72514D48025C}"/>
                    </a:ext>
                  </a:extLst>
                </p:cNvPr>
                <p:cNvSpPr txBox="1">
                  <a:spLocks noChangeArrowheads="1"/>
                </p:cNvSpPr>
                <p:nvPr/>
              </p:nvSpPr>
              <p:spPr bwMode="auto">
                <a:xfrm>
                  <a:off x="597191" y="2553408"/>
                  <a:ext cx="528392" cy="16717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ECSTask</a:t>
                  </a: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43" name="Group 4">
                  <a:extLst>
                    <a:ext uri="{FF2B5EF4-FFF2-40B4-BE49-F238E27FC236}">
                      <a16:creationId xmlns:a16="http://schemas.microsoft.com/office/drawing/2014/main" id="{A217F994-C287-4681-A509-BFBC71EADD86}"/>
                    </a:ext>
                  </a:extLst>
                </p:cNvPr>
                <p:cNvGrpSpPr>
                  <a:grpSpLocks noChangeAspect="1"/>
                </p:cNvGrpSpPr>
                <p:nvPr/>
              </p:nvGrpSpPr>
              <p:grpSpPr bwMode="auto">
                <a:xfrm>
                  <a:off x="547853" y="2191953"/>
                  <a:ext cx="627069" cy="326995"/>
                  <a:chOff x="1928" y="1122"/>
                  <a:chExt cx="1910" cy="996"/>
                </a:xfrm>
              </p:grpSpPr>
              <p:sp>
                <p:nvSpPr>
                  <p:cNvPr id="254" name="Freeform 5">
                    <a:extLst>
                      <a:ext uri="{FF2B5EF4-FFF2-40B4-BE49-F238E27FC236}">
                        <a16:creationId xmlns:a16="http://schemas.microsoft.com/office/drawing/2014/main" id="{6307AE90-D487-4A7A-9DC1-4F081263F44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5" name="Line 6">
                    <a:extLst>
                      <a:ext uri="{FF2B5EF4-FFF2-40B4-BE49-F238E27FC236}">
                        <a16:creationId xmlns:a16="http://schemas.microsoft.com/office/drawing/2014/main" id="{A7E28F37-BD9B-4804-8441-96D7D9978607}"/>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6" name="Line 7">
                    <a:extLst>
                      <a:ext uri="{FF2B5EF4-FFF2-40B4-BE49-F238E27FC236}">
                        <a16:creationId xmlns:a16="http://schemas.microsoft.com/office/drawing/2014/main" id="{ACC93BF9-30E9-4DBF-923C-BA38957E9AD3}"/>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7" name="Line 8">
                    <a:extLst>
                      <a:ext uri="{FF2B5EF4-FFF2-40B4-BE49-F238E27FC236}">
                        <a16:creationId xmlns:a16="http://schemas.microsoft.com/office/drawing/2014/main" id="{191EF1E7-16BA-4309-8E2E-2741CA8FE6DD}"/>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8" name="Line 9">
                    <a:extLst>
                      <a:ext uri="{FF2B5EF4-FFF2-40B4-BE49-F238E27FC236}">
                        <a16:creationId xmlns:a16="http://schemas.microsoft.com/office/drawing/2014/main" id="{999FB989-817F-4783-AF3B-5DC4F4E5634A}"/>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9" name="Line 10">
                    <a:extLst>
                      <a:ext uri="{FF2B5EF4-FFF2-40B4-BE49-F238E27FC236}">
                        <a16:creationId xmlns:a16="http://schemas.microsoft.com/office/drawing/2014/main" id="{8C3DE34B-3301-4DED-8ACE-2D592DA80450}"/>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0" name="Line 11">
                    <a:extLst>
                      <a:ext uri="{FF2B5EF4-FFF2-40B4-BE49-F238E27FC236}">
                        <a16:creationId xmlns:a16="http://schemas.microsoft.com/office/drawing/2014/main" id="{F8F280F5-65F9-4CDD-B3C1-F2482F3C383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1" name="Line 12">
                    <a:extLst>
                      <a:ext uri="{FF2B5EF4-FFF2-40B4-BE49-F238E27FC236}">
                        <a16:creationId xmlns:a16="http://schemas.microsoft.com/office/drawing/2014/main" id="{CB7FF9E6-8CD9-4004-882E-A25F046AC994}"/>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62" name="Line 13">
                    <a:extLst>
                      <a:ext uri="{FF2B5EF4-FFF2-40B4-BE49-F238E27FC236}">
                        <a16:creationId xmlns:a16="http://schemas.microsoft.com/office/drawing/2014/main" id="{229469A7-A0E1-4110-A164-A8556101C024}"/>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44" name="Group 4">
                  <a:extLst>
                    <a:ext uri="{FF2B5EF4-FFF2-40B4-BE49-F238E27FC236}">
                      <a16:creationId xmlns:a16="http://schemas.microsoft.com/office/drawing/2014/main" id="{8E93D067-EB9B-4671-9130-CE5F5A91740F}"/>
                    </a:ext>
                  </a:extLst>
                </p:cNvPr>
                <p:cNvGrpSpPr>
                  <a:grpSpLocks noChangeAspect="1"/>
                </p:cNvGrpSpPr>
                <p:nvPr/>
              </p:nvGrpSpPr>
              <p:grpSpPr bwMode="auto">
                <a:xfrm>
                  <a:off x="1249630" y="2191953"/>
                  <a:ext cx="627069" cy="326995"/>
                  <a:chOff x="1928" y="1122"/>
                  <a:chExt cx="1910" cy="996"/>
                </a:xfrm>
              </p:grpSpPr>
              <p:sp>
                <p:nvSpPr>
                  <p:cNvPr id="245" name="Freeform 5">
                    <a:extLst>
                      <a:ext uri="{FF2B5EF4-FFF2-40B4-BE49-F238E27FC236}">
                        <a16:creationId xmlns:a16="http://schemas.microsoft.com/office/drawing/2014/main" id="{E8EF2D0E-862B-435F-8678-3B94D700983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6" name="Line 6">
                    <a:extLst>
                      <a:ext uri="{FF2B5EF4-FFF2-40B4-BE49-F238E27FC236}">
                        <a16:creationId xmlns:a16="http://schemas.microsoft.com/office/drawing/2014/main" id="{5548B438-A1F2-4601-A834-F4BD26A84B3E}"/>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7" name="Line 7">
                    <a:extLst>
                      <a:ext uri="{FF2B5EF4-FFF2-40B4-BE49-F238E27FC236}">
                        <a16:creationId xmlns:a16="http://schemas.microsoft.com/office/drawing/2014/main" id="{3701B17E-DA2E-403A-A688-F471B07A717D}"/>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8" name="Line 8">
                    <a:extLst>
                      <a:ext uri="{FF2B5EF4-FFF2-40B4-BE49-F238E27FC236}">
                        <a16:creationId xmlns:a16="http://schemas.microsoft.com/office/drawing/2014/main" id="{5E46A7C6-90D3-4ECC-8394-CB4A47337BDD}"/>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9" name="Line 9">
                    <a:extLst>
                      <a:ext uri="{FF2B5EF4-FFF2-40B4-BE49-F238E27FC236}">
                        <a16:creationId xmlns:a16="http://schemas.microsoft.com/office/drawing/2014/main" id="{A24C9CCC-A12D-4C4D-AC3F-809AF28FE4EA}"/>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0" name="Line 10">
                    <a:extLst>
                      <a:ext uri="{FF2B5EF4-FFF2-40B4-BE49-F238E27FC236}">
                        <a16:creationId xmlns:a16="http://schemas.microsoft.com/office/drawing/2014/main" id="{99026F4C-E052-4813-B571-6612866FC42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1" name="Line 11">
                    <a:extLst>
                      <a:ext uri="{FF2B5EF4-FFF2-40B4-BE49-F238E27FC236}">
                        <a16:creationId xmlns:a16="http://schemas.microsoft.com/office/drawing/2014/main" id="{5060AA1F-5E7C-43CE-912D-505C34A2FCF9}"/>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2" name="Line 12">
                    <a:extLst>
                      <a:ext uri="{FF2B5EF4-FFF2-40B4-BE49-F238E27FC236}">
                        <a16:creationId xmlns:a16="http://schemas.microsoft.com/office/drawing/2014/main" id="{8F586C31-F461-49FF-AB8F-8EC15FE4D9F5}"/>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53" name="Line 13">
                    <a:extLst>
                      <a:ext uri="{FF2B5EF4-FFF2-40B4-BE49-F238E27FC236}">
                        <a16:creationId xmlns:a16="http://schemas.microsoft.com/office/drawing/2014/main" id="{2FE7D1C2-64AD-47BB-B9E1-7965644F4501}"/>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218" name="Group 217">
                <a:extLst>
                  <a:ext uri="{FF2B5EF4-FFF2-40B4-BE49-F238E27FC236}">
                    <a16:creationId xmlns:a16="http://schemas.microsoft.com/office/drawing/2014/main" id="{648A4BD5-7909-4BB6-9FC9-68FD1CF4D7BA}"/>
                  </a:ext>
                </a:extLst>
              </p:cNvPr>
              <p:cNvGrpSpPr/>
              <p:nvPr/>
            </p:nvGrpSpPr>
            <p:grpSpPr>
              <a:xfrm>
                <a:off x="615029" y="2699841"/>
                <a:ext cx="1198492" cy="476770"/>
                <a:chOff x="547853" y="2191953"/>
                <a:chExt cx="1328846" cy="528627"/>
              </a:xfrm>
            </p:grpSpPr>
            <p:sp>
              <p:nvSpPr>
                <p:cNvPr id="219" name="TextBox 37">
                  <a:extLst>
                    <a:ext uri="{FF2B5EF4-FFF2-40B4-BE49-F238E27FC236}">
                      <a16:creationId xmlns:a16="http://schemas.microsoft.com/office/drawing/2014/main" id="{F769BC5C-A255-48D0-9FD4-647A2FD0A9ED}"/>
                    </a:ext>
                  </a:extLst>
                </p:cNvPr>
                <p:cNvSpPr txBox="1">
                  <a:spLocks noChangeArrowheads="1"/>
                </p:cNvSpPr>
                <p:nvPr/>
              </p:nvSpPr>
              <p:spPr bwMode="auto">
                <a:xfrm>
                  <a:off x="1308666" y="2553408"/>
                  <a:ext cx="508996" cy="16717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ECSTask</a:t>
                  </a: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0" name="TextBox 37">
                  <a:extLst>
                    <a:ext uri="{FF2B5EF4-FFF2-40B4-BE49-F238E27FC236}">
                      <a16:creationId xmlns:a16="http://schemas.microsoft.com/office/drawing/2014/main" id="{3F42E618-5E7C-4C50-A7F9-563A4B6B2029}"/>
                    </a:ext>
                  </a:extLst>
                </p:cNvPr>
                <p:cNvSpPr txBox="1">
                  <a:spLocks noChangeArrowheads="1"/>
                </p:cNvSpPr>
                <p:nvPr/>
              </p:nvSpPr>
              <p:spPr bwMode="auto">
                <a:xfrm>
                  <a:off x="597191" y="2553408"/>
                  <a:ext cx="528392" cy="167172"/>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ECSTask</a:t>
                  </a: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221" name="Group 4">
                  <a:extLst>
                    <a:ext uri="{FF2B5EF4-FFF2-40B4-BE49-F238E27FC236}">
                      <a16:creationId xmlns:a16="http://schemas.microsoft.com/office/drawing/2014/main" id="{15FFD10E-8DA6-436C-8323-1E5F295AAD23}"/>
                    </a:ext>
                  </a:extLst>
                </p:cNvPr>
                <p:cNvGrpSpPr>
                  <a:grpSpLocks noChangeAspect="1"/>
                </p:cNvGrpSpPr>
                <p:nvPr/>
              </p:nvGrpSpPr>
              <p:grpSpPr bwMode="auto">
                <a:xfrm>
                  <a:off x="547853" y="2191953"/>
                  <a:ext cx="627069" cy="326995"/>
                  <a:chOff x="1928" y="1122"/>
                  <a:chExt cx="1910" cy="996"/>
                </a:xfrm>
              </p:grpSpPr>
              <p:sp>
                <p:nvSpPr>
                  <p:cNvPr id="232" name="Freeform 5">
                    <a:extLst>
                      <a:ext uri="{FF2B5EF4-FFF2-40B4-BE49-F238E27FC236}">
                        <a16:creationId xmlns:a16="http://schemas.microsoft.com/office/drawing/2014/main" id="{AA792340-76F7-4D35-870F-13D9D8C7D5D0}"/>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3" name="Line 6">
                    <a:extLst>
                      <a:ext uri="{FF2B5EF4-FFF2-40B4-BE49-F238E27FC236}">
                        <a16:creationId xmlns:a16="http://schemas.microsoft.com/office/drawing/2014/main" id="{B26D2AD7-2037-4D6B-A02A-7F5C30218C2C}"/>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4" name="Line 7">
                    <a:extLst>
                      <a:ext uri="{FF2B5EF4-FFF2-40B4-BE49-F238E27FC236}">
                        <a16:creationId xmlns:a16="http://schemas.microsoft.com/office/drawing/2014/main" id="{FC9E2F07-1727-44FD-ABA1-4670EC4A3EB4}"/>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5" name="Line 8">
                    <a:extLst>
                      <a:ext uri="{FF2B5EF4-FFF2-40B4-BE49-F238E27FC236}">
                        <a16:creationId xmlns:a16="http://schemas.microsoft.com/office/drawing/2014/main" id="{B2DCB541-1D3F-457A-95C5-992B8E8BB39A}"/>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6" name="Line 9">
                    <a:extLst>
                      <a:ext uri="{FF2B5EF4-FFF2-40B4-BE49-F238E27FC236}">
                        <a16:creationId xmlns:a16="http://schemas.microsoft.com/office/drawing/2014/main" id="{F59ED382-07DD-4A3A-ADFB-97B7A24CCCDE}"/>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7" name="Line 10">
                    <a:extLst>
                      <a:ext uri="{FF2B5EF4-FFF2-40B4-BE49-F238E27FC236}">
                        <a16:creationId xmlns:a16="http://schemas.microsoft.com/office/drawing/2014/main" id="{D796FAF0-C45F-43F6-A95D-A8CB57C75E0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8" name="Line 11">
                    <a:extLst>
                      <a:ext uri="{FF2B5EF4-FFF2-40B4-BE49-F238E27FC236}">
                        <a16:creationId xmlns:a16="http://schemas.microsoft.com/office/drawing/2014/main" id="{C573B35D-311D-4F34-8590-4881A8582B69}"/>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9" name="Line 12">
                    <a:extLst>
                      <a:ext uri="{FF2B5EF4-FFF2-40B4-BE49-F238E27FC236}">
                        <a16:creationId xmlns:a16="http://schemas.microsoft.com/office/drawing/2014/main" id="{5693874D-00F3-490C-BE96-4EBD8517AA66}"/>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40" name="Line 13">
                    <a:extLst>
                      <a:ext uri="{FF2B5EF4-FFF2-40B4-BE49-F238E27FC236}">
                        <a16:creationId xmlns:a16="http://schemas.microsoft.com/office/drawing/2014/main" id="{8E52643C-5A46-4E79-8C86-3D5C1481377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22" name="Group 4">
                  <a:extLst>
                    <a:ext uri="{FF2B5EF4-FFF2-40B4-BE49-F238E27FC236}">
                      <a16:creationId xmlns:a16="http://schemas.microsoft.com/office/drawing/2014/main" id="{BA59F4C2-08C3-4325-A762-5F25DC3EEBB7}"/>
                    </a:ext>
                  </a:extLst>
                </p:cNvPr>
                <p:cNvGrpSpPr>
                  <a:grpSpLocks noChangeAspect="1"/>
                </p:cNvGrpSpPr>
                <p:nvPr/>
              </p:nvGrpSpPr>
              <p:grpSpPr bwMode="auto">
                <a:xfrm>
                  <a:off x="1249630" y="2191953"/>
                  <a:ext cx="627069" cy="326995"/>
                  <a:chOff x="1928" y="1122"/>
                  <a:chExt cx="1910" cy="996"/>
                </a:xfrm>
              </p:grpSpPr>
              <p:sp>
                <p:nvSpPr>
                  <p:cNvPr id="223" name="Freeform 5">
                    <a:extLst>
                      <a:ext uri="{FF2B5EF4-FFF2-40B4-BE49-F238E27FC236}">
                        <a16:creationId xmlns:a16="http://schemas.microsoft.com/office/drawing/2014/main" id="{8BEFE616-B14A-4637-A71E-624E9F8D992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4" name="Line 6">
                    <a:extLst>
                      <a:ext uri="{FF2B5EF4-FFF2-40B4-BE49-F238E27FC236}">
                        <a16:creationId xmlns:a16="http://schemas.microsoft.com/office/drawing/2014/main" id="{01E9C8B4-2047-4CE0-A2C0-64BADC41E4F9}"/>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5" name="Line 7">
                    <a:extLst>
                      <a:ext uri="{FF2B5EF4-FFF2-40B4-BE49-F238E27FC236}">
                        <a16:creationId xmlns:a16="http://schemas.microsoft.com/office/drawing/2014/main" id="{C4CF4493-23AF-42DB-9693-B1A865C63CFE}"/>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6" name="Line 8">
                    <a:extLst>
                      <a:ext uri="{FF2B5EF4-FFF2-40B4-BE49-F238E27FC236}">
                        <a16:creationId xmlns:a16="http://schemas.microsoft.com/office/drawing/2014/main" id="{ADF7DD85-7E81-40F2-8320-1843F25E2DC7}"/>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7" name="Line 9">
                    <a:extLst>
                      <a:ext uri="{FF2B5EF4-FFF2-40B4-BE49-F238E27FC236}">
                        <a16:creationId xmlns:a16="http://schemas.microsoft.com/office/drawing/2014/main" id="{4B71DCA8-326F-4CFC-AC1F-B788A6C0D434}"/>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8" name="Line 10">
                    <a:extLst>
                      <a:ext uri="{FF2B5EF4-FFF2-40B4-BE49-F238E27FC236}">
                        <a16:creationId xmlns:a16="http://schemas.microsoft.com/office/drawing/2014/main" id="{40253DD9-9ECC-474F-9748-7A61A7A5AE70}"/>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29" name="Line 11">
                    <a:extLst>
                      <a:ext uri="{FF2B5EF4-FFF2-40B4-BE49-F238E27FC236}">
                        <a16:creationId xmlns:a16="http://schemas.microsoft.com/office/drawing/2014/main" id="{2CA0CAF3-DE11-4289-9024-4EDEF9FB65B5}"/>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0" name="Line 12">
                    <a:extLst>
                      <a:ext uri="{FF2B5EF4-FFF2-40B4-BE49-F238E27FC236}">
                        <a16:creationId xmlns:a16="http://schemas.microsoft.com/office/drawing/2014/main" id="{C73D7A17-7A96-45A7-AD83-EBA1C471ADEC}"/>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31" name="Line 13">
                    <a:extLst>
                      <a:ext uri="{FF2B5EF4-FFF2-40B4-BE49-F238E27FC236}">
                        <a16:creationId xmlns:a16="http://schemas.microsoft.com/office/drawing/2014/main" id="{9D56D3DC-096A-4D3C-B41D-8F84ACF3F611}"/>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46" name="Group 45">
              <a:extLst>
                <a:ext uri="{FF2B5EF4-FFF2-40B4-BE49-F238E27FC236}">
                  <a16:creationId xmlns:a16="http://schemas.microsoft.com/office/drawing/2014/main" id="{6F2FB183-187C-451F-BE36-16A9D3A0D125}"/>
                </a:ext>
              </a:extLst>
            </p:cNvPr>
            <p:cNvGrpSpPr/>
            <p:nvPr/>
          </p:nvGrpSpPr>
          <p:grpSpPr>
            <a:xfrm>
              <a:off x="5148264" y="3973821"/>
              <a:ext cx="3171824" cy="454911"/>
              <a:chOff x="5358683" y="3973821"/>
              <a:chExt cx="2651664" cy="454911"/>
            </a:xfrm>
          </p:grpSpPr>
          <p:sp>
            <p:nvSpPr>
              <p:cNvPr id="263" name="Rectangle 262">
                <a:extLst>
                  <a:ext uri="{FF2B5EF4-FFF2-40B4-BE49-F238E27FC236}">
                    <a16:creationId xmlns:a16="http://schemas.microsoft.com/office/drawing/2014/main" id="{7F48427B-67BF-44E0-AF48-FD77B26DD761}"/>
                  </a:ext>
                </a:extLst>
              </p:cNvPr>
              <p:cNvSpPr/>
              <p:nvPr/>
            </p:nvSpPr>
            <p:spPr>
              <a:xfrm>
                <a:off x="7162354" y="3973821"/>
                <a:ext cx="847993" cy="454911"/>
              </a:xfrm>
              <a:prstGeom prst="roundRect">
                <a:avLst>
                  <a:gd name="adj" fmla="val 6198"/>
                </a:avLst>
              </a:prstGeom>
              <a:solidFill>
                <a:schemeClr val="bg1">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1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264" name="Rectangle 263">
                <a:extLst>
                  <a:ext uri="{FF2B5EF4-FFF2-40B4-BE49-F238E27FC236}">
                    <a16:creationId xmlns:a16="http://schemas.microsoft.com/office/drawing/2014/main" id="{22AF8929-9E2F-4D73-B615-4ACD5C508EF0}"/>
                  </a:ext>
                </a:extLst>
              </p:cNvPr>
              <p:cNvSpPr/>
              <p:nvPr/>
            </p:nvSpPr>
            <p:spPr>
              <a:xfrm>
                <a:off x="6260518" y="3973821"/>
                <a:ext cx="847993" cy="454911"/>
              </a:xfrm>
              <a:prstGeom prst="roundRect">
                <a:avLst>
                  <a:gd name="adj" fmla="val 5151"/>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Docker </a:t>
                </a:r>
                <a:b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265" name="Rectangle 264">
                <a:extLst>
                  <a:ext uri="{FF2B5EF4-FFF2-40B4-BE49-F238E27FC236}">
                    <a16:creationId xmlns:a16="http://schemas.microsoft.com/office/drawing/2014/main" id="{0D2B853D-2BCD-4E71-AECF-149AA5AB7D1E}"/>
                  </a:ext>
                </a:extLst>
              </p:cNvPr>
              <p:cNvSpPr/>
              <p:nvPr/>
            </p:nvSpPr>
            <p:spPr>
              <a:xfrm>
                <a:off x="5358683" y="3973821"/>
                <a:ext cx="847993" cy="454911"/>
              </a:xfrm>
              <a:prstGeom prst="roundRect">
                <a:avLst>
                  <a:gd name="adj" fmla="val 6198"/>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2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12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grpSp>
      </p:grpSp>
    </p:spTree>
    <p:extLst>
      <p:ext uri="{BB962C8B-B14F-4D97-AF65-F5344CB8AC3E}">
        <p14:creationId xmlns:p14="http://schemas.microsoft.com/office/powerpoint/2010/main" val="146815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42" presetClass="path" presetSubtype="0" decel="100000" fill="hold" nodeType="withEffect">
                                  <p:stCondLst>
                                    <p:cond delay="0"/>
                                  </p:stCondLst>
                                  <p:childTnLst>
                                    <p:animMotion origin="layout" path="M -3.05556E-6 -2.46914E-7 L 0.03681 -2.46914E-7 " pathEditMode="relative" rAng="0" ptsTypes="AA">
                                      <p:cBhvr>
                                        <p:cTn id="9" dur="500" spd="-100000" fill="hold"/>
                                        <p:tgtEl>
                                          <p:spTgt spid="52"/>
                                        </p:tgtEl>
                                        <p:attrNameLst>
                                          <p:attrName>ppt_x</p:attrName>
                                          <p:attrName>ppt_y</p:attrName>
                                        </p:attrNameLst>
                                      </p:cBhvr>
                                      <p:rCtr x="1840" y="0"/>
                                    </p:animMotion>
                                  </p:childTnLst>
                                </p:cTn>
                              </p:par>
                              <p:par>
                                <p:cTn id="10" presetID="10" presetClass="entr" presetSubtype="0" fill="hold" nodeType="withEffect">
                                  <p:stCondLst>
                                    <p:cond delay="25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500"/>
                                        <p:tgtEl>
                                          <p:spTgt spid="266"/>
                                        </p:tgtEl>
                                      </p:cBhvr>
                                    </p:animEffect>
                                  </p:childTnLst>
                                </p:cTn>
                              </p:par>
                              <p:par>
                                <p:cTn id="13" presetID="42" presetClass="path" presetSubtype="0" decel="100000" fill="hold" nodeType="withEffect">
                                  <p:stCondLst>
                                    <p:cond delay="250"/>
                                  </p:stCondLst>
                                  <p:childTnLst>
                                    <p:animMotion origin="layout" path="M 0 -4.44444E-6 L 0 0.08581 " pathEditMode="relative" rAng="0" ptsTypes="AA">
                                      <p:cBhvr>
                                        <p:cTn id="14" dur="500" spd="-100000" fill="hold"/>
                                        <p:tgtEl>
                                          <p:spTgt spid="266"/>
                                        </p:tgtEl>
                                        <p:attrNameLst>
                                          <p:attrName>ppt_x</p:attrName>
                                          <p:attrName>ppt_y</p:attrName>
                                        </p:attrNameLst>
                                      </p:cBhvr>
                                      <p:rCtr x="0" y="42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0897E0A-F0DC-4BA3-B119-945DA8E5E863}"/>
              </a:ext>
            </a:extLst>
          </p:cNvPr>
          <p:cNvGrpSpPr/>
          <p:nvPr/>
        </p:nvGrpSpPr>
        <p:grpSpPr>
          <a:xfrm>
            <a:off x="442913" y="3007321"/>
            <a:ext cx="2650779" cy="1435209"/>
            <a:chOff x="442913" y="2867621"/>
            <a:chExt cx="2650779" cy="1435209"/>
          </a:xfrm>
        </p:grpSpPr>
        <p:sp>
          <p:nvSpPr>
            <p:cNvPr id="338" name="Rounded Rectangle 337"/>
            <p:cNvSpPr/>
            <p:nvPr/>
          </p:nvSpPr>
          <p:spPr>
            <a:xfrm>
              <a:off x="442913" y="2867621"/>
              <a:ext cx="2650779" cy="1435209"/>
            </a:xfrm>
            <a:prstGeom prst="roundRect">
              <a:avLst>
                <a:gd name="adj" fmla="val 0"/>
              </a:avLst>
            </a:prstGeom>
            <a:noFill/>
            <a:ln w="22225" cap="rnd">
              <a:solidFill>
                <a:srgbClr val="F4852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Box 4"/>
            <p:cNvSpPr txBox="1"/>
            <p:nvPr/>
          </p:nvSpPr>
          <p:spPr>
            <a:xfrm>
              <a:off x="971776" y="3998206"/>
              <a:ext cx="159305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Availability Zone #1</a:t>
              </a:r>
              <a:endParaRPr kumimoji="0" lang="en-US" sz="3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676" name="Group 675">
              <a:extLst>
                <a:ext uri="{FF2B5EF4-FFF2-40B4-BE49-F238E27FC236}">
                  <a16:creationId xmlns:a16="http://schemas.microsoft.com/office/drawing/2014/main" id="{793A4405-C0CD-442E-8D32-0F919EFD795F}"/>
                </a:ext>
              </a:extLst>
            </p:cNvPr>
            <p:cNvGrpSpPr/>
            <p:nvPr/>
          </p:nvGrpSpPr>
          <p:grpSpPr>
            <a:xfrm>
              <a:off x="531923" y="3004266"/>
              <a:ext cx="2472759" cy="414303"/>
              <a:chOff x="499042" y="3004266"/>
              <a:chExt cx="2472759" cy="414303"/>
            </a:xfrm>
          </p:grpSpPr>
          <p:grpSp>
            <p:nvGrpSpPr>
              <p:cNvPr id="677" name="Group 676">
                <a:extLst>
                  <a:ext uri="{FF2B5EF4-FFF2-40B4-BE49-F238E27FC236}">
                    <a16:creationId xmlns:a16="http://schemas.microsoft.com/office/drawing/2014/main" id="{C6EF2EB7-FFE3-4729-B27B-36411465DB12}"/>
                  </a:ext>
                </a:extLst>
              </p:cNvPr>
              <p:cNvGrpSpPr/>
              <p:nvPr/>
            </p:nvGrpSpPr>
            <p:grpSpPr>
              <a:xfrm>
                <a:off x="499042" y="3004266"/>
                <a:ext cx="458221" cy="414303"/>
                <a:chOff x="333469" y="1693656"/>
                <a:chExt cx="1641672" cy="1484325"/>
              </a:xfrm>
            </p:grpSpPr>
            <p:sp>
              <p:nvSpPr>
                <p:cNvPr id="858" name="Rounded Rectangle 38">
                  <a:extLst>
                    <a:ext uri="{FF2B5EF4-FFF2-40B4-BE49-F238E27FC236}">
                      <a16:creationId xmlns:a16="http://schemas.microsoft.com/office/drawing/2014/main" id="{36E6D3A0-5B28-441B-8201-2CFEECF9AB51}"/>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59" name="Picture 858">
                  <a:extLst>
                    <a:ext uri="{FF2B5EF4-FFF2-40B4-BE49-F238E27FC236}">
                      <a16:creationId xmlns:a16="http://schemas.microsoft.com/office/drawing/2014/main" id="{953F61F2-8233-407D-A98C-1F4C9EFD480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860" name="Group 859">
                  <a:extLst>
                    <a:ext uri="{FF2B5EF4-FFF2-40B4-BE49-F238E27FC236}">
                      <a16:creationId xmlns:a16="http://schemas.microsoft.com/office/drawing/2014/main" id="{F4D7E9AA-8982-4CA8-8446-9983A887D6F9}"/>
                    </a:ext>
                  </a:extLst>
                </p:cNvPr>
                <p:cNvGrpSpPr/>
                <p:nvPr/>
              </p:nvGrpSpPr>
              <p:grpSpPr>
                <a:xfrm>
                  <a:off x="615029" y="2137157"/>
                  <a:ext cx="1198492" cy="294918"/>
                  <a:chOff x="547853" y="2191953"/>
                  <a:chExt cx="1328846" cy="326995"/>
                </a:xfrm>
              </p:grpSpPr>
              <p:grpSp>
                <p:nvGrpSpPr>
                  <p:cNvPr id="882" name="Group 4">
                    <a:extLst>
                      <a:ext uri="{FF2B5EF4-FFF2-40B4-BE49-F238E27FC236}">
                        <a16:creationId xmlns:a16="http://schemas.microsoft.com/office/drawing/2014/main" id="{E9D7695B-9330-43AB-B36B-2C7753E8F22E}"/>
                      </a:ext>
                    </a:extLst>
                  </p:cNvPr>
                  <p:cNvGrpSpPr>
                    <a:grpSpLocks noChangeAspect="1"/>
                  </p:cNvGrpSpPr>
                  <p:nvPr/>
                </p:nvGrpSpPr>
                <p:grpSpPr bwMode="auto">
                  <a:xfrm>
                    <a:off x="547853" y="2191953"/>
                    <a:ext cx="627069" cy="326995"/>
                    <a:chOff x="1928" y="1122"/>
                    <a:chExt cx="1910" cy="996"/>
                  </a:xfrm>
                </p:grpSpPr>
                <p:sp>
                  <p:nvSpPr>
                    <p:cNvPr id="893" name="Freeform 5">
                      <a:extLst>
                        <a:ext uri="{FF2B5EF4-FFF2-40B4-BE49-F238E27FC236}">
                          <a16:creationId xmlns:a16="http://schemas.microsoft.com/office/drawing/2014/main" id="{E36CF797-1CBB-4D6B-ACF7-EC44F82319E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4" name="Line 6">
                      <a:extLst>
                        <a:ext uri="{FF2B5EF4-FFF2-40B4-BE49-F238E27FC236}">
                          <a16:creationId xmlns:a16="http://schemas.microsoft.com/office/drawing/2014/main" id="{11D7591A-3DE6-428E-9A42-4E6850E4A25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5" name="Line 7">
                      <a:extLst>
                        <a:ext uri="{FF2B5EF4-FFF2-40B4-BE49-F238E27FC236}">
                          <a16:creationId xmlns:a16="http://schemas.microsoft.com/office/drawing/2014/main" id="{23B2F45C-93CB-4158-87E8-44A549A263D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6" name="Line 8">
                      <a:extLst>
                        <a:ext uri="{FF2B5EF4-FFF2-40B4-BE49-F238E27FC236}">
                          <a16:creationId xmlns:a16="http://schemas.microsoft.com/office/drawing/2014/main" id="{37B7C406-D6F5-4869-9225-CCA66980A19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7" name="Line 9">
                      <a:extLst>
                        <a:ext uri="{FF2B5EF4-FFF2-40B4-BE49-F238E27FC236}">
                          <a16:creationId xmlns:a16="http://schemas.microsoft.com/office/drawing/2014/main" id="{490845E3-EB0C-4529-A7E9-28C563B6CFE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8" name="Line 10">
                      <a:extLst>
                        <a:ext uri="{FF2B5EF4-FFF2-40B4-BE49-F238E27FC236}">
                          <a16:creationId xmlns:a16="http://schemas.microsoft.com/office/drawing/2014/main" id="{F4DA8878-A752-42DA-9D10-98118D8F52C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9" name="Line 11">
                      <a:extLst>
                        <a:ext uri="{FF2B5EF4-FFF2-40B4-BE49-F238E27FC236}">
                          <a16:creationId xmlns:a16="http://schemas.microsoft.com/office/drawing/2014/main" id="{AAEF33E8-03CF-4459-9357-740361F3915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00" name="Line 12">
                      <a:extLst>
                        <a:ext uri="{FF2B5EF4-FFF2-40B4-BE49-F238E27FC236}">
                          <a16:creationId xmlns:a16="http://schemas.microsoft.com/office/drawing/2014/main" id="{4687974D-8B04-4012-9701-11B299FDF8D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01" name="Line 13">
                      <a:extLst>
                        <a:ext uri="{FF2B5EF4-FFF2-40B4-BE49-F238E27FC236}">
                          <a16:creationId xmlns:a16="http://schemas.microsoft.com/office/drawing/2014/main" id="{C45F35EA-6182-4635-805E-53E33640F4E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883" name="Group 4">
                    <a:extLst>
                      <a:ext uri="{FF2B5EF4-FFF2-40B4-BE49-F238E27FC236}">
                        <a16:creationId xmlns:a16="http://schemas.microsoft.com/office/drawing/2014/main" id="{396593C2-0022-499D-B6E3-6E1E37BB3B69}"/>
                      </a:ext>
                    </a:extLst>
                  </p:cNvPr>
                  <p:cNvGrpSpPr>
                    <a:grpSpLocks noChangeAspect="1"/>
                  </p:cNvGrpSpPr>
                  <p:nvPr/>
                </p:nvGrpSpPr>
                <p:grpSpPr bwMode="auto">
                  <a:xfrm>
                    <a:off x="1249630" y="2191953"/>
                    <a:ext cx="627069" cy="326995"/>
                    <a:chOff x="1928" y="1122"/>
                    <a:chExt cx="1910" cy="996"/>
                  </a:xfrm>
                </p:grpSpPr>
                <p:sp>
                  <p:nvSpPr>
                    <p:cNvPr id="884" name="Freeform 5">
                      <a:extLst>
                        <a:ext uri="{FF2B5EF4-FFF2-40B4-BE49-F238E27FC236}">
                          <a16:creationId xmlns:a16="http://schemas.microsoft.com/office/drawing/2014/main" id="{C105049E-1A15-464C-9B60-156021F57C4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5" name="Line 6">
                      <a:extLst>
                        <a:ext uri="{FF2B5EF4-FFF2-40B4-BE49-F238E27FC236}">
                          <a16:creationId xmlns:a16="http://schemas.microsoft.com/office/drawing/2014/main" id="{336DAD92-C763-44AD-8C3C-47414E45157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6" name="Line 7">
                      <a:extLst>
                        <a:ext uri="{FF2B5EF4-FFF2-40B4-BE49-F238E27FC236}">
                          <a16:creationId xmlns:a16="http://schemas.microsoft.com/office/drawing/2014/main" id="{4C759884-3D68-4703-98AA-29A397F8881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7" name="Line 8">
                      <a:extLst>
                        <a:ext uri="{FF2B5EF4-FFF2-40B4-BE49-F238E27FC236}">
                          <a16:creationId xmlns:a16="http://schemas.microsoft.com/office/drawing/2014/main" id="{36C0E701-0D7C-4F26-8582-B6A2332CFAD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8" name="Line 9">
                      <a:extLst>
                        <a:ext uri="{FF2B5EF4-FFF2-40B4-BE49-F238E27FC236}">
                          <a16:creationId xmlns:a16="http://schemas.microsoft.com/office/drawing/2014/main" id="{EFF6FCAE-D9E4-4357-8C80-B8A21C90073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9" name="Line 10">
                      <a:extLst>
                        <a:ext uri="{FF2B5EF4-FFF2-40B4-BE49-F238E27FC236}">
                          <a16:creationId xmlns:a16="http://schemas.microsoft.com/office/drawing/2014/main" id="{D1D34440-7CC9-4AD2-AA1D-84452DBBFAE9}"/>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0" name="Line 11">
                      <a:extLst>
                        <a:ext uri="{FF2B5EF4-FFF2-40B4-BE49-F238E27FC236}">
                          <a16:creationId xmlns:a16="http://schemas.microsoft.com/office/drawing/2014/main" id="{93747F9C-3E6A-4FBE-948B-D1FE18ACCA4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1" name="Line 12">
                      <a:extLst>
                        <a:ext uri="{FF2B5EF4-FFF2-40B4-BE49-F238E27FC236}">
                          <a16:creationId xmlns:a16="http://schemas.microsoft.com/office/drawing/2014/main" id="{6BFB3801-7002-47C0-85DC-4BD537C0874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92" name="Line 13">
                      <a:extLst>
                        <a:ext uri="{FF2B5EF4-FFF2-40B4-BE49-F238E27FC236}">
                          <a16:creationId xmlns:a16="http://schemas.microsoft.com/office/drawing/2014/main" id="{19C25E87-CB36-479C-8B32-721B4E9002C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861" name="Group 860">
                  <a:extLst>
                    <a:ext uri="{FF2B5EF4-FFF2-40B4-BE49-F238E27FC236}">
                      <a16:creationId xmlns:a16="http://schemas.microsoft.com/office/drawing/2014/main" id="{21309F6D-4D0F-4E21-AEB6-57F5E3E3E4A1}"/>
                    </a:ext>
                  </a:extLst>
                </p:cNvPr>
                <p:cNvGrpSpPr/>
                <p:nvPr/>
              </p:nvGrpSpPr>
              <p:grpSpPr>
                <a:xfrm>
                  <a:off x="615029" y="2699843"/>
                  <a:ext cx="1198492" cy="294918"/>
                  <a:chOff x="547853" y="2191953"/>
                  <a:chExt cx="1328846" cy="326995"/>
                </a:xfrm>
              </p:grpSpPr>
              <p:grpSp>
                <p:nvGrpSpPr>
                  <p:cNvPr id="862" name="Group 4">
                    <a:extLst>
                      <a:ext uri="{FF2B5EF4-FFF2-40B4-BE49-F238E27FC236}">
                        <a16:creationId xmlns:a16="http://schemas.microsoft.com/office/drawing/2014/main" id="{FA234C32-6505-422A-A911-C386F4111A1E}"/>
                      </a:ext>
                    </a:extLst>
                  </p:cNvPr>
                  <p:cNvGrpSpPr>
                    <a:grpSpLocks noChangeAspect="1"/>
                  </p:cNvGrpSpPr>
                  <p:nvPr/>
                </p:nvGrpSpPr>
                <p:grpSpPr bwMode="auto">
                  <a:xfrm>
                    <a:off x="547853" y="2191953"/>
                    <a:ext cx="627069" cy="326995"/>
                    <a:chOff x="1928" y="1122"/>
                    <a:chExt cx="1910" cy="996"/>
                  </a:xfrm>
                </p:grpSpPr>
                <p:sp>
                  <p:nvSpPr>
                    <p:cNvPr id="873" name="Freeform 5">
                      <a:extLst>
                        <a:ext uri="{FF2B5EF4-FFF2-40B4-BE49-F238E27FC236}">
                          <a16:creationId xmlns:a16="http://schemas.microsoft.com/office/drawing/2014/main" id="{25E8493F-3362-4DC1-B0F6-E4C9350FEFE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4" name="Line 6">
                      <a:extLst>
                        <a:ext uri="{FF2B5EF4-FFF2-40B4-BE49-F238E27FC236}">
                          <a16:creationId xmlns:a16="http://schemas.microsoft.com/office/drawing/2014/main" id="{810BB445-1277-4EE4-9022-6D29E4B3830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5" name="Line 7">
                      <a:extLst>
                        <a:ext uri="{FF2B5EF4-FFF2-40B4-BE49-F238E27FC236}">
                          <a16:creationId xmlns:a16="http://schemas.microsoft.com/office/drawing/2014/main" id="{107FB781-A4F7-46E9-A472-966B16E0FD4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6" name="Line 8">
                      <a:extLst>
                        <a:ext uri="{FF2B5EF4-FFF2-40B4-BE49-F238E27FC236}">
                          <a16:creationId xmlns:a16="http://schemas.microsoft.com/office/drawing/2014/main" id="{D3A25CE5-2A54-408E-A7C0-E0123185761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7" name="Line 9">
                      <a:extLst>
                        <a:ext uri="{FF2B5EF4-FFF2-40B4-BE49-F238E27FC236}">
                          <a16:creationId xmlns:a16="http://schemas.microsoft.com/office/drawing/2014/main" id="{38E66F3A-C72A-45E6-9FDE-E5A503B9B2A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8" name="Line 10">
                      <a:extLst>
                        <a:ext uri="{FF2B5EF4-FFF2-40B4-BE49-F238E27FC236}">
                          <a16:creationId xmlns:a16="http://schemas.microsoft.com/office/drawing/2014/main" id="{0C1BCB02-87AF-47CA-992D-A9FDA1FD708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9" name="Line 11">
                      <a:extLst>
                        <a:ext uri="{FF2B5EF4-FFF2-40B4-BE49-F238E27FC236}">
                          <a16:creationId xmlns:a16="http://schemas.microsoft.com/office/drawing/2014/main" id="{E35DE638-B2D0-4ECD-AEE2-FCA8F8B8F95D}"/>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0" name="Line 12">
                      <a:extLst>
                        <a:ext uri="{FF2B5EF4-FFF2-40B4-BE49-F238E27FC236}">
                          <a16:creationId xmlns:a16="http://schemas.microsoft.com/office/drawing/2014/main" id="{DEE2B719-8A0C-482E-8CD2-C8E9D0A1999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81" name="Line 13">
                      <a:extLst>
                        <a:ext uri="{FF2B5EF4-FFF2-40B4-BE49-F238E27FC236}">
                          <a16:creationId xmlns:a16="http://schemas.microsoft.com/office/drawing/2014/main" id="{B0DEDDB2-20B5-485A-842E-71AE80C2790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863" name="Group 4">
                    <a:extLst>
                      <a:ext uri="{FF2B5EF4-FFF2-40B4-BE49-F238E27FC236}">
                        <a16:creationId xmlns:a16="http://schemas.microsoft.com/office/drawing/2014/main" id="{A71FC0FE-B411-4B67-84A9-E415EDDECC77}"/>
                      </a:ext>
                    </a:extLst>
                  </p:cNvPr>
                  <p:cNvGrpSpPr>
                    <a:grpSpLocks noChangeAspect="1"/>
                  </p:cNvGrpSpPr>
                  <p:nvPr/>
                </p:nvGrpSpPr>
                <p:grpSpPr bwMode="auto">
                  <a:xfrm>
                    <a:off x="1249630" y="2191953"/>
                    <a:ext cx="627069" cy="326995"/>
                    <a:chOff x="1928" y="1122"/>
                    <a:chExt cx="1910" cy="996"/>
                  </a:xfrm>
                </p:grpSpPr>
                <p:sp>
                  <p:nvSpPr>
                    <p:cNvPr id="864" name="Freeform 5">
                      <a:extLst>
                        <a:ext uri="{FF2B5EF4-FFF2-40B4-BE49-F238E27FC236}">
                          <a16:creationId xmlns:a16="http://schemas.microsoft.com/office/drawing/2014/main" id="{DD9B9BF2-1863-42AD-BE07-B96DCA8057B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5" name="Line 6">
                      <a:extLst>
                        <a:ext uri="{FF2B5EF4-FFF2-40B4-BE49-F238E27FC236}">
                          <a16:creationId xmlns:a16="http://schemas.microsoft.com/office/drawing/2014/main" id="{F318F350-886C-45B6-9A35-77AC56AE12A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6" name="Line 7">
                      <a:extLst>
                        <a:ext uri="{FF2B5EF4-FFF2-40B4-BE49-F238E27FC236}">
                          <a16:creationId xmlns:a16="http://schemas.microsoft.com/office/drawing/2014/main" id="{21D707EC-707E-4E36-9241-730E1F4341A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7" name="Line 8">
                      <a:extLst>
                        <a:ext uri="{FF2B5EF4-FFF2-40B4-BE49-F238E27FC236}">
                          <a16:creationId xmlns:a16="http://schemas.microsoft.com/office/drawing/2014/main" id="{1A4010A7-0BC1-4C35-AAE8-7B42D2AC3D4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8" name="Line 9">
                      <a:extLst>
                        <a:ext uri="{FF2B5EF4-FFF2-40B4-BE49-F238E27FC236}">
                          <a16:creationId xmlns:a16="http://schemas.microsoft.com/office/drawing/2014/main" id="{1D57454F-64F6-42F4-80D8-E742A9EA1554}"/>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69" name="Line 10">
                      <a:extLst>
                        <a:ext uri="{FF2B5EF4-FFF2-40B4-BE49-F238E27FC236}">
                          <a16:creationId xmlns:a16="http://schemas.microsoft.com/office/drawing/2014/main" id="{4A91AF14-28CB-4D3F-ADA7-2736D8E2B81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0" name="Line 11">
                      <a:extLst>
                        <a:ext uri="{FF2B5EF4-FFF2-40B4-BE49-F238E27FC236}">
                          <a16:creationId xmlns:a16="http://schemas.microsoft.com/office/drawing/2014/main" id="{98A847C4-C14D-432A-8E25-681111DFE6E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1" name="Line 12">
                      <a:extLst>
                        <a:ext uri="{FF2B5EF4-FFF2-40B4-BE49-F238E27FC236}">
                          <a16:creationId xmlns:a16="http://schemas.microsoft.com/office/drawing/2014/main" id="{8D984DC4-C624-4C26-9C0F-84F8AD6B04F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72" name="Line 13">
                      <a:extLst>
                        <a:ext uri="{FF2B5EF4-FFF2-40B4-BE49-F238E27FC236}">
                          <a16:creationId xmlns:a16="http://schemas.microsoft.com/office/drawing/2014/main" id="{F947FA71-699D-4F5F-B2B8-E393BF75364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78" name="Group 677">
                <a:extLst>
                  <a:ext uri="{FF2B5EF4-FFF2-40B4-BE49-F238E27FC236}">
                    <a16:creationId xmlns:a16="http://schemas.microsoft.com/office/drawing/2014/main" id="{B65563B4-C7DF-40F7-BDF3-7D2E33EF4D07}"/>
                  </a:ext>
                </a:extLst>
              </p:cNvPr>
              <p:cNvGrpSpPr/>
              <p:nvPr/>
            </p:nvGrpSpPr>
            <p:grpSpPr>
              <a:xfrm>
                <a:off x="1002676" y="3004266"/>
                <a:ext cx="458221" cy="414303"/>
                <a:chOff x="333469" y="1693656"/>
                <a:chExt cx="1641672" cy="1484325"/>
              </a:xfrm>
            </p:grpSpPr>
            <p:sp>
              <p:nvSpPr>
                <p:cNvPr id="814" name="Rounded Rectangle 38">
                  <a:extLst>
                    <a:ext uri="{FF2B5EF4-FFF2-40B4-BE49-F238E27FC236}">
                      <a16:creationId xmlns:a16="http://schemas.microsoft.com/office/drawing/2014/main" id="{E3CEB5DE-7D64-4A86-A261-3AB614596FE6}"/>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15" name="Picture 814">
                  <a:extLst>
                    <a:ext uri="{FF2B5EF4-FFF2-40B4-BE49-F238E27FC236}">
                      <a16:creationId xmlns:a16="http://schemas.microsoft.com/office/drawing/2014/main" id="{AAED33D7-CB54-4007-9D88-838BA4A539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816" name="Group 815">
                  <a:extLst>
                    <a:ext uri="{FF2B5EF4-FFF2-40B4-BE49-F238E27FC236}">
                      <a16:creationId xmlns:a16="http://schemas.microsoft.com/office/drawing/2014/main" id="{232699AA-E158-47C3-AD8F-FD1640B7727E}"/>
                    </a:ext>
                  </a:extLst>
                </p:cNvPr>
                <p:cNvGrpSpPr/>
                <p:nvPr/>
              </p:nvGrpSpPr>
              <p:grpSpPr>
                <a:xfrm>
                  <a:off x="615029" y="2137157"/>
                  <a:ext cx="1198492" cy="294918"/>
                  <a:chOff x="547853" y="2191953"/>
                  <a:chExt cx="1328846" cy="326995"/>
                </a:xfrm>
              </p:grpSpPr>
              <p:grpSp>
                <p:nvGrpSpPr>
                  <p:cNvPr id="838" name="Group 4">
                    <a:extLst>
                      <a:ext uri="{FF2B5EF4-FFF2-40B4-BE49-F238E27FC236}">
                        <a16:creationId xmlns:a16="http://schemas.microsoft.com/office/drawing/2014/main" id="{0D5DEB9D-86B4-44D3-849F-B2182C0C2FCA}"/>
                      </a:ext>
                    </a:extLst>
                  </p:cNvPr>
                  <p:cNvGrpSpPr>
                    <a:grpSpLocks noChangeAspect="1"/>
                  </p:cNvGrpSpPr>
                  <p:nvPr/>
                </p:nvGrpSpPr>
                <p:grpSpPr bwMode="auto">
                  <a:xfrm>
                    <a:off x="547853" y="2191953"/>
                    <a:ext cx="627069" cy="326995"/>
                    <a:chOff x="1928" y="1122"/>
                    <a:chExt cx="1910" cy="996"/>
                  </a:xfrm>
                </p:grpSpPr>
                <p:sp>
                  <p:nvSpPr>
                    <p:cNvPr id="849" name="Freeform 5">
                      <a:extLst>
                        <a:ext uri="{FF2B5EF4-FFF2-40B4-BE49-F238E27FC236}">
                          <a16:creationId xmlns:a16="http://schemas.microsoft.com/office/drawing/2014/main" id="{FF49FAD6-D580-4D22-ABCC-C3AA7FC9E54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0" name="Line 6">
                      <a:extLst>
                        <a:ext uri="{FF2B5EF4-FFF2-40B4-BE49-F238E27FC236}">
                          <a16:creationId xmlns:a16="http://schemas.microsoft.com/office/drawing/2014/main" id="{91E9C416-1426-4B23-8D3E-EC6CD94DD29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1" name="Line 7">
                      <a:extLst>
                        <a:ext uri="{FF2B5EF4-FFF2-40B4-BE49-F238E27FC236}">
                          <a16:creationId xmlns:a16="http://schemas.microsoft.com/office/drawing/2014/main" id="{A83F05D6-AAFF-4518-BDD8-4FBAB7B4725C}"/>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2" name="Line 8">
                      <a:extLst>
                        <a:ext uri="{FF2B5EF4-FFF2-40B4-BE49-F238E27FC236}">
                          <a16:creationId xmlns:a16="http://schemas.microsoft.com/office/drawing/2014/main" id="{46DD3EA2-14BA-4C68-A2E9-8628001C63D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3" name="Line 9">
                      <a:extLst>
                        <a:ext uri="{FF2B5EF4-FFF2-40B4-BE49-F238E27FC236}">
                          <a16:creationId xmlns:a16="http://schemas.microsoft.com/office/drawing/2014/main" id="{8E67B37F-A5DF-450B-B7B7-F034AEA6E3B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4" name="Line 10">
                      <a:extLst>
                        <a:ext uri="{FF2B5EF4-FFF2-40B4-BE49-F238E27FC236}">
                          <a16:creationId xmlns:a16="http://schemas.microsoft.com/office/drawing/2014/main" id="{4F5342F0-8F65-4046-8204-8C50BBEE1759}"/>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5" name="Line 11">
                      <a:extLst>
                        <a:ext uri="{FF2B5EF4-FFF2-40B4-BE49-F238E27FC236}">
                          <a16:creationId xmlns:a16="http://schemas.microsoft.com/office/drawing/2014/main" id="{BEEDD6FD-B268-45F2-92C4-E7E05D62480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6" name="Line 12">
                      <a:extLst>
                        <a:ext uri="{FF2B5EF4-FFF2-40B4-BE49-F238E27FC236}">
                          <a16:creationId xmlns:a16="http://schemas.microsoft.com/office/drawing/2014/main" id="{1C09827B-DEE6-451C-B803-AF0980240A8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57" name="Line 13">
                      <a:extLst>
                        <a:ext uri="{FF2B5EF4-FFF2-40B4-BE49-F238E27FC236}">
                          <a16:creationId xmlns:a16="http://schemas.microsoft.com/office/drawing/2014/main" id="{7BA969ED-5143-4AF5-8EBE-70A5EA2D1FC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839" name="Group 4">
                    <a:extLst>
                      <a:ext uri="{FF2B5EF4-FFF2-40B4-BE49-F238E27FC236}">
                        <a16:creationId xmlns:a16="http://schemas.microsoft.com/office/drawing/2014/main" id="{B1DE97F1-2B63-45BA-83D6-B609524E5002}"/>
                      </a:ext>
                    </a:extLst>
                  </p:cNvPr>
                  <p:cNvGrpSpPr>
                    <a:grpSpLocks noChangeAspect="1"/>
                  </p:cNvGrpSpPr>
                  <p:nvPr/>
                </p:nvGrpSpPr>
                <p:grpSpPr bwMode="auto">
                  <a:xfrm>
                    <a:off x="1249630" y="2191953"/>
                    <a:ext cx="627069" cy="326995"/>
                    <a:chOff x="1928" y="1122"/>
                    <a:chExt cx="1910" cy="996"/>
                  </a:xfrm>
                </p:grpSpPr>
                <p:sp>
                  <p:nvSpPr>
                    <p:cNvPr id="840" name="Freeform 5">
                      <a:extLst>
                        <a:ext uri="{FF2B5EF4-FFF2-40B4-BE49-F238E27FC236}">
                          <a16:creationId xmlns:a16="http://schemas.microsoft.com/office/drawing/2014/main" id="{B535F8D9-B1AC-4E7C-833B-25A6643427C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1" name="Line 6">
                      <a:extLst>
                        <a:ext uri="{FF2B5EF4-FFF2-40B4-BE49-F238E27FC236}">
                          <a16:creationId xmlns:a16="http://schemas.microsoft.com/office/drawing/2014/main" id="{CFDDB33E-30A4-45E5-9DDF-349B9FAA59A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2" name="Line 7">
                      <a:extLst>
                        <a:ext uri="{FF2B5EF4-FFF2-40B4-BE49-F238E27FC236}">
                          <a16:creationId xmlns:a16="http://schemas.microsoft.com/office/drawing/2014/main" id="{99D50F7A-0A58-47F7-8086-9BAD197E126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3" name="Line 8">
                      <a:extLst>
                        <a:ext uri="{FF2B5EF4-FFF2-40B4-BE49-F238E27FC236}">
                          <a16:creationId xmlns:a16="http://schemas.microsoft.com/office/drawing/2014/main" id="{C595982D-7778-42B9-9A96-5EFB9732A97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4" name="Line 9">
                      <a:extLst>
                        <a:ext uri="{FF2B5EF4-FFF2-40B4-BE49-F238E27FC236}">
                          <a16:creationId xmlns:a16="http://schemas.microsoft.com/office/drawing/2014/main" id="{86614AE1-D73B-4240-B59A-A6ABE28A184A}"/>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5" name="Line 10">
                      <a:extLst>
                        <a:ext uri="{FF2B5EF4-FFF2-40B4-BE49-F238E27FC236}">
                          <a16:creationId xmlns:a16="http://schemas.microsoft.com/office/drawing/2014/main" id="{8EA61F8D-23A9-4457-81CA-A243BADEA65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6" name="Line 11">
                      <a:extLst>
                        <a:ext uri="{FF2B5EF4-FFF2-40B4-BE49-F238E27FC236}">
                          <a16:creationId xmlns:a16="http://schemas.microsoft.com/office/drawing/2014/main" id="{58FC8C24-0EDE-4330-A2B2-E6E42CF2A82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7" name="Line 12">
                      <a:extLst>
                        <a:ext uri="{FF2B5EF4-FFF2-40B4-BE49-F238E27FC236}">
                          <a16:creationId xmlns:a16="http://schemas.microsoft.com/office/drawing/2014/main" id="{A3AF0DC5-1F9A-4F45-ADB4-173F06BDA58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48" name="Line 13">
                      <a:extLst>
                        <a:ext uri="{FF2B5EF4-FFF2-40B4-BE49-F238E27FC236}">
                          <a16:creationId xmlns:a16="http://schemas.microsoft.com/office/drawing/2014/main" id="{061D2117-B295-4AFD-95B1-924AECC36C7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817" name="Group 816">
                  <a:extLst>
                    <a:ext uri="{FF2B5EF4-FFF2-40B4-BE49-F238E27FC236}">
                      <a16:creationId xmlns:a16="http://schemas.microsoft.com/office/drawing/2014/main" id="{88E4B3C9-0D9C-4722-9EB5-3BE060CF973B}"/>
                    </a:ext>
                  </a:extLst>
                </p:cNvPr>
                <p:cNvGrpSpPr/>
                <p:nvPr/>
              </p:nvGrpSpPr>
              <p:grpSpPr>
                <a:xfrm>
                  <a:off x="615029" y="2699843"/>
                  <a:ext cx="1198492" cy="294918"/>
                  <a:chOff x="547853" y="2191953"/>
                  <a:chExt cx="1328846" cy="326995"/>
                </a:xfrm>
              </p:grpSpPr>
              <p:grpSp>
                <p:nvGrpSpPr>
                  <p:cNvPr id="818" name="Group 4">
                    <a:extLst>
                      <a:ext uri="{FF2B5EF4-FFF2-40B4-BE49-F238E27FC236}">
                        <a16:creationId xmlns:a16="http://schemas.microsoft.com/office/drawing/2014/main" id="{B34F783A-9475-4742-B4F9-03142C7326EF}"/>
                      </a:ext>
                    </a:extLst>
                  </p:cNvPr>
                  <p:cNvGrpSpPr>
                    <a:grpSpLocks noChangeAspect="1"/>
                  </p:cNvGrpSpPr>
                  <p:nvPr/>
                </p:nvGrpSpPr>
                <p:grpSpPr bwMode="auto">
                  <a:xfrm>
                    <a:off x="547853" y="2191953"/>
                    <a:ext cx="627069" cy="326995"/>
                    <a:chOff x="1928" y="1122"/>
                    <a:chExt cx="1910" cy="996"/>
                  </a:xfrm>
                </p:grpSpPr>
                <p:sp>
                  <p:nvSpPr>
                    <p:cNvPr id="829" name="Freeform 5">
                      <a:extLst>
                        <a:ext uri="{FF2B5EF4-FFF2-40B4-BE49-F238E27FC236}">
                          <a16:creationId xmlns:a16="http://schemas.microsoft.com/office/drawing/2014/main" id="{6A8F5C96-DE1D-458B-B4A2-D94C6BBA43D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0" name="Line 6">
                      <a:extLst>
                        <a:ext uri="{FF2B5EF4-FFF2-40B4-BE49-F238E27FC236}">
                          <a16:creationId xmlns:a16="http://schemas.microsoft.com/office/drawing/2014/main" id="{A9EC2462-5483-4BB4-A7F7-572B23FC824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1" name="Line 7">
                      <a:extLst>
                        <a:ext uri="{FF2B5EF4-FFF2-40B4-BE49-F238E27FC236}">
                          <a16:creationId xmlns:a16="http://schemas.microsoft.com/office/drawing/2014/main" id="{CC8CA199-0FB1-4B23-9167-D13D00FAA76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2" name="Line 8">
                      <a:extLst>
                        <a:ext uri="{FF2B5EF4-FFF2-40B4-BE49-F238E27FC236}">
                          <a16:creationId xmlns:a16="http://schemas.microsoft.com/office/drawing/2014/main" id="{FBA5B4BE-76A3-4DD5-ABA0-6A3A163E7CB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3" name="Line 9">
                      <a:extLst>
                        <a:ext uri="{FF2B5EF4-FFF2-40B4-BE49-F238E27FC236}">
                          <a16:creationId xmlns:a16="http://schemas.microsoft.com/office/drawing/2014/main" id="{1AA51512-0F84-4107-BA9D-EEAD7BBA469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4" name="Line 10">
                      <a:extLst>
                        <a:ext uri="{FF2B5EF4-FFF2-40B4-BE49-F238E27FC236}">
                          <a16:creationId xmlns:a16="http://schemas.microsoft.com/office/drawing/2014/main" id="{BE5B38A7-7F91-4ED2-BBA3-0DF560F1F1D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5" name="Line 11">
                      <a:extLst>
                        <a:ext uri="{FF2B5EF4-FFF2-40B4-BE49-F238E27FC236}">
                          <a16:creationId xmlns:a16="http://schemas.microsoft.com/office/drawing/2014/main" id="{6A58095B-0D26-45DB-8C79-269BE83C6FD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6" name="Line 12">
                      <a:extLst>
                        <a:ext uri="{FF2B5EF4-FFF2-40B4-BE49-F238E27FC236}">
                          <a16:creationId xmlns:a16="http://schemas.microsoft.com/office/drawing/2014/main" id="{1B276773-2311-47EC-BAAE-F72C04DDC53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37" name="Line 13">
                      <a:extLst>
                        <a:ext uri="{FF2B5EF4-FFF2-40B4-BE49-F238E27FC236}">
                          <a16:creationId xmlns:a16="http://schemas.microsoft.com/office/drawing/2014/main" id="{A16B8703-CD65-497D-8E93-5B2DE6D8FF9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819" name="Group 4">
                    <a:extLst>
                      <a:ext uri="{FF2B5EF4-FFF2-40B4-BE49-F238E27FC236}">
                        <a16:creationId xmlns:a16="http://schemas.microsoft.com/office/drawing/2014/main" id="{986021C2-CD95-4077-9393-0D05C6A74CBD}"/>
                      </a:ext>
                    </a:extLst>
                  </p:cNvPr>
                  <p:cNvGrpSpPr>
                    <a:grpSpLocks noChangeAspect="1"/>
                  </p:cNvGrpSpPr>
                  <p:nvPr/>
                </p:nvGrpSpPr>
                <p:grpSpPr bwMode="auto">
                  <a:xfrm>
                    <a:off x="1249630" y="2191953"/>
                    <a:ext cx="627069" cy="326995"/>
                    <a:chOff x="1928" y="1122"/>
                    <a:chExt cx="1910" cy="996"/>
                  </a:xfrm>
                </p:grpSpPr>
                <p:sp>
                  <p:nvSpPr>
                    <p:cNvPr id="820" name="Freeform 5">
                      <a:extLst>
                        <a:ext uri="{FF2B5EF4-FFF2-40B4-BE49-F238E27FC236}">
                          <a16:creationId xmlns:a16="http://schemas.microsoft.com/office/drawing/2014/main" id="{81AA05B2-B12A-4D35-99B4-032AECDE477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1" name="Line 6">
                      <a:extLst>
                        <a:ext uri="{FF2B5EF4-FFF2-40B4-BE49-F238E27FC236}">
                          <a16:creationId xmlns:a16="http://schemas.microsoft.com/office/drawing/2014/main" id="{72656F28-4069-4BF2-B260-B211E5D8F54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2" name="Line 7">
                      <a:extLst>
                        <a:ext uri="{FF2B5EF4-FFF2-40B4-BE49-F238E27FC236}">
                          <a16:creationId xmlns:a16="http://schemas.microsoft.com/office/drawing/2014/main" id="{E940D6A4-1299-4056-A08A-FACDD9943096}"/>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3" name="Line 8">
                      <a:extLst>
                        <a:ext uri="{FF2B5EF4-FFF2-40B4-BE49-F238E27FC236}">
                          <a16:creationId xmlns:a16="http://schemas.microsoft.com/office/drawing/2014/main" id="{EA126507-3A77-4E53-96A5-D933B8D658A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4" name="Line 9">
                      <a:extLst>
                        <a:ext uri="{FF2B5EF4-FFF2-40B4-BE49-F238E27FC236}">
                          <a16:creationId xmlns:a16="http://schemas.microsoft.com/office/drawing/2014/main" id="{B591BD5C-5EB5-4138-9A98-F4B4E71FB1C4}"/>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5" name="Line 10">
                      <a:extLst>
                        <a:ext uri="{FF2B5EF4-FFF2-40B4-BE49-F238E27FC236}">
                          <a16:creationId xmlns:a16="http://schemas.microsoft.com/office/drawing/2014/main" id="{56B0C0FA-D1AE-4A6D-A004-7654394B1CC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6" name="Line 11">
                      <a:extLst>
                        <a:ext uri="{FF2B5EF4-FFF2-40B4-BE49-F238E27FC236}">
                          <a16:creationId xmlns:a16="http://schemas.microsoft.com/office/drawing/2014/main" id="{BBBE8F83-807B-4B9B-BAAC-4FB59FD00AB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7" name="Line 12">
                      <a:extLst>
                        <a:ext uri="{FF2B5EF4-FFF2-40B4-BE49-F238E27FC236}">
                          <a16:creationId xmlns:a16="http://schemas.microsoft.com/office/drawing/2014/main" id="{CECD6214-5476-4EDB-8A07-FEA62BE7A64B}"/>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28" name="Line 13">
                      <a:extLst>
                        <a:ext uri="{FF2B5EF4-FFF2-40B4-BE49-F238E27FC236}">
                          <a16:creationId xmlns:a16="http://schemas.microsoft.com/office/drawing/2014/main" id="{DBA7D483-5260-4301-A8E2-EE26AE63BBF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79" name="Group 678">
                <a:extLst>
                  <a:ext uri="{FF2B5EF4-FFF2-40B4-BE49-F238E27FC236}">
                    <a16:creationId xmlns:a16="http://schemas.microsoft.com/office/drawing/2014/main" id="{6CF6809B-E236-4A42-85CC-519144E79FF2}"/>
                  </a:ext>
                </a:extLst>
              </p:cNvPr>
              <p:cNvGrpSpPr/>
              <p:nvPr/>
            </p:nvGrpSpPr>
            <p:grpSpPr>
              <a:xfrm>
                <a:off x="1506310" y="3004266"/>
                <a:ext cx="458221" cy="414303"/>
                <a:chOff x="333469" y="1693656"/>
                <a:chExt cx="1641672" cy="1484325"/>
              </a:xfrm>
            </p:grpSpPr>
            <p:sp>
              <p:nvSpPr>
                <p:cNvPr id="770" name="Rounded Rectangle 38">
                  <a:extLst>
                    <a:ext uri="{FF2B5EF4-FFF2-40B4-BE49-F238E27FC236}">
                      <a16:creationId xmlns:a16="http://schemas.microsoft.com/office/drawing/2014/main" id="{CCCD5C27-0837-46B3-9B99-6DDB24B79A9F}"/>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71" name="Picture 770">
                  <a:extLst>
                    <a:ext uri="{FF2B5EF4-FFF2-40B4-BE49-F238E27FC236}">
                      <a16:creationId xmlns:a16="http://schemas.microsoft.com/office/drawing/2014/main" id="{99B79480-D837-4188-8591-E2CF7EA6D91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772" name="Group 771">
                  <a:extLst>
                    <a:ext uri="{FF2B5EF4-FFF2-40B4-BE49-F238E27FC236}">
                      <a16:creationId xmlns:a16="http://schemas.microsoft.com/office/drawing/2014/main" id="{C5BF9313-F48D-4013-A667-B1DDE51B5A60}"/>
                    </a:ext>
                  </a:extLst>
                </p:cNvPr>
                <p:cNvGrpSpPr/>
                <p:nvPr/>
              </p:nvGrpSpPr>
              <p:grpSpPr>
                <a:xfrm>
                  <a:off x="615029" y="2137157"/>
                  <a:ext cx="1198492" cy="294918"/>
                  <a:chOff x="547853" y="2191953"/>
                  <a:chExt cx="1328846" cy="326995"/>
                </a:xfrm>
              </p:grpSpPr>
              <p:grpSp>
                <p:nvGrpSpPr>
                  <p:cNvPr id="794" name="Group 4">
                    <a:extLst>
                      <a:ext uri="{FF2B5EF4-FFF2-40B4-BE49-F238E27FC236}">
                        <a16:creationId xmlns:a16="http://schemas.microsoft.com/office/drawing/2014/main" id="{57163764-C311-4E8B-86C1-0F27CFD674D8}"/>
                      </a:ext>
                    </a:extLst>
                  </p:cNvPr>
                  <p:cNvGrpSpPr>
                    <a:grpSpLocks noChangeAspect="1"/>
                  </p:cNvGrpSpPr>
                  <p:nvPr/>
                </p:nvGrpSpPr>
                <p:grpSpPr bwMode="auto">
                  <a:xfrm>
                    <a:off x="547853" y="2191953"/>
                    <a:ext cx="627069" cy="326995"/>
                    <a:chOff x="1928" y="1122"/>
                    <a:chExt cx="1910" cy="996"/>
                  </a:xfrm>
                </p:grpSpPr>
                <p:sp>
                  <p:nvSpPr>
                    <p:cNvPr id="805" name="Freeform 5">
                      <a:extLst>
                        <a:ext uri="{FF2B5EF4-FFF2-40B4-BE49-F238E27FC236}">
                          <a16:creationId xmlns:a16="http://schemas.microsoft.com/office/drawing/2014/main" id="{FDBE32CA-D50C-477D-B490-E64A84DD8F4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6" name="Line 6">
                      <a:extLst>
                        <a:ext uri="{FF2B5EF4-FFF2-40B4-BE49-F238E27FC236}">
                          <a16:creationId xmlns:a16="http://schemas.microsoft.com/office/drawing/2014/main" id="{ECE19ED4-5DCC-4F5D-8D8A-D36D116117A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7" name="Line 7">
                      <a:extLst>
                        <a:ext uri="{FF2B5EF4-FFF2-40B4-BE49-F238E27FC236}">
                          <a16:creationId xmlns:a16="http://schemas.microsoft.com/office/drawing/2014/main" id="{B45EE694-2E81-4380-9951-09FB692CD53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8" name="Line 8">
                      <a:extLst>
                        <a:ext uri="{FF2B5EF4-FFF2-40B4-BE49-F238E27FC236}">
                          <a16:creationId xmlns:a16="http://schemas.microsoft.com/office/drawing/2014/main" id="{5A4F997B-9C39-4BF5-B022-8C26305FD154}"/>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9" name="Line 9">
                      <a:extLst>
                        <a:ext uri="{FF2B5EF4-FFF2-40B4-BE49-F238E27FC236}">
                          <a16:creationId xmlns:a16="http://schemas.microsoft.com/office/drawing/2014/main" id="{B1AB3C57-09D3-4803-90FB-57849C0F222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10" name="Line 10">
                      <a:extLst>
                        <a:ext uri="{FF2B5EF4-FFF2-40B4-BE49-F238E27FC236}">
                          <a16:creationId xmlns:a16="http://schemas.microsoft.com/office/drawing/2014/main" id="{25AD8598-2937-4C3D-BF62-CFCD0C32530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11" name="Line 11">
                      <a:extLst>
                        <a:ext uri="{FF2B5EF4-FFF2-40B4-BE49-F238E27FC236}">
                          <a16:creationId xmlns:a16="http://schemas.microsoft.com/office/drawing/2014/main" id="{2F9E8465-BF36-4507-9964-5E736D688617}"/>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12" name="Line 12">
                      <a:extLst>
                        <a:ext uri="{FF2B5EF4-FFF2-40B4-BE49-F238E27FC236}">
                          <a16:creationId xmlns:a16="http://schemas.microsoft.com/office/drawing/2014/main" id="{1AA16889-85D3-4960-99B7-C58D1324976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13" name="Line 13">
                      <a:extLst>
                        <a:ext uri="{FF2B5EF4-FFF2-40B4-BE49-F238E27FC236}">
                          <a16:creationId xmlns:a16="http://schemas.microsoft.com/office/drawing/2014/main" id="{8DEB8717-2C23-4B48-A714-6620B6E07D7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95" name="Group 4">
                    <a:extLst>
                      <a:ext uri="{FF2B5EF4-FFF2-40B4-BE49-F238E27FC236}">
                        <a16:creationId xmlns:a16="http://schemas.microsoft.com/office/drawing/2014/main" id="{08E1E4E5-5D61-4F95-9C41-03D163F78CC0}"/>
                      </a:ext>
                    </a:extLst>
                  </p:cNvPr>
                  <p:cNvGrpSpPr>
                    <a:grpSpLocks noChangeAspect="1"/>
                  </p:cNvGrpSpPr>
                  <p:nvPr/>
                </p:nvGrpSpPr>
                <p:grpSpPr bwMode="auto">
                  <a:xfrm>
                    <a:off x="1249630" y="2191953"/>
                    <a:ext cx="627069" cy="326995"/>
                    <a:chOff x="1928" y="1122"/>
                    <a:chExt cx="1910" cy="996"/>
                  </a:xfrm>
                </p:grpSpPr>
                <p:sp>
                  <p:nvSpPr>
                    <p:cNvPr id="796" name="Freeform 5">
                      <a:extLst>
                        <a:ext uri="{FF2B5EF4-FFF2-40B4-BE49-F238E27FC236}">
                          <a16:creationId xmlns:a16="http://schemas.microsoft.com/office/drawing/2014/main" id="{6A1B075D-BE6F-47A5-83B8-CFBF8E79052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7" name="Line 6">
                      <a:extLst>
                        <a:ext uri="{FF2B5EF4-FFF2-40B4-BE49-F238E27FC236}">
                          <a16:creationId xmlns:a16="http://schemas.microsoft.com/office/drawing/2014/main" id="{9A223588-B289-43E7-8E58-490B2BABCA4F}"/>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8" name="Line 7">
                      <a:extLst>
                        <a:ext uri="{FF2B5EF4-FFF2-40B4-BE49-F238E27FC236}">
                          <a16:creationId xmlns:a16="http://schemas.microsoft.com/office/drawing/2014/main" id="{505A0314-D061-4C58-97C4-966C6DB8AC4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9" name="Line 8">
                      <a:extLst>
                        <a:ext uri="{FF2B5EF4-FFF2-40B4-BE49-F238E27FC236}">
                          <a16:creationId xmlns:a16="http://schemas.microsoft.com/office/drawing/2014/main" id="{99D9B080-CFF8-4F7B-A4C4-416739D3FB9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0" name="Line 9">
                      <a:extLst>
                        <a:ext uri="{FF2B5EF4-FFF2-40B4-BE49-F238E27FC236}">
                          <a16:creationId xmlns:a16="http://schemas.microsoft.com/office/drawing/2014/main" id="{BEDB9808-A21D-42C4-8E4B-3D0B155234D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1" name="Line 10">
                      <a:extLst>
                        <a:ext uri="{FF2B5EF4-FFF2-40B4-BE49-F238E27FC236}">
                          <a16:creationId xmlns:a16="http://schemas.microsoft.com/office/drawing/2014/main" id="{BF164450-DCEE-4569-BE09-7CFE096D5AE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2" name="Line 11">
                      <a:extLst>
                        <a:ext uri="{FF2B5EF4-FFF2-40B4-BE49-F238E27FC236}">
                          <a16:creationId xmlns:a16="http://schemas.microsoft.com/office/drawing/2014/main" id="{DA708F77-A360-44AE-8751-01E0DA4A037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3" name="Line 12">
                      <a:extLst>
                        <a:ext uri="{FF2B5EF4-FFF2-40B4-BE49-F238E27FC236}">
                          <a16:creationId xmlns:a16="http://schemas.microsoft.com/office/drawing/2014/main" id="{62632980-3B9A-4070-93AF-1A4C5596CAA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804" name="Line 13">
                      <a:extLst>
                        <a:ext uri="{FF2B5EF4-FFF2-40B4-BE49-F238E27FC236}">
                          <a16:creationId xmlns:a16="http://schemas.microsoft.com/office/drawing/2014/main" id="{A7042C65-2B51-4112-81C2-2C8256F483B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773" name="Group 772">
                  <a:extLst>
                    <a:ext uri="{FF2B5EF4-FFF2-40B4-BE49-F238E27FC236}">
                      <a16:creationId xmlns:a16="http://schemas.microsoft.com/office/drawing/2014/main" id="{A3A8EACA-6B1D-44DB-828A-9907BE7596FA}"/>
                    </a:ext>
                  </a:extLst>
                </p:cNvPr>
                <p:cNvGrpSpPr/>
                <p:nvPr/>
              </p:nvGrpSpPr>
              <p:grpSpPr>
                <a:xfrm>
                  <a:off x="615029" y="2699843"/>
                  <a:ext cx="1198492" cy="294918"/>
                  <a:chOff x="547853" y="2191953"/>
                  <a:chExt cx="1328846" cy="326995"/>
                </a:xfrm>
              </p:grpSpPr>
              <p:grpSp>
                <p:nvGrpSpPr>
                  <p:cNvPr id="774" name="Group 4">
                    <a:extLst>
                      <a:ext uri="{FF2B5EF4-FFF2-40B4-BE49-F238E27FC236}">
                        <a16:creationId xmlns:a16="http://schemas.microsoft.com/office/drawing/2014/main" id="{D807CCAC-3A6F-40C3-B2A1-8232E2814F89}"/>
                      </a:ext>
                    </a:extLst>
                  </p:cNvPr>
                  <p:cNvGrpSpPr>
                    <a:grpSpLocks noChangeAspect="1"/>
                  </p:cNvGrpSpPr>
                  <p:nvPr/>
                </p:nvGrpSpPr>
                <p:grpSpPr bwMode="auto">
                  <a:xfrm>
                    <a:off x="547853" y="2191953"/>
                    <a:ext cx="627069" cy="326995"/>
                    <a:chOff x="1928" y="1122"/>
                    <a:chExt cx="1910" cy="996"/>
                  </a:xfrm>
                </p:grpSpPr>
                <p:sp>
                  <p:nvSpPr>
                    <p:cNvPr id="785" name="Freeform 5">
                      <a:extLst>
                        <a:ext uri="{FF2B5EF4-FFF2-40B4-BE49-F238E27FC236}">
                          <a16:creationId xmlns:a16="http://schemas.microsoft.com/office/drawing/2014/main" id="{6413926A-F447-4292-9C56-04D0C56C204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6" name="Line 6">
                      <a:extLst>
                        <a:ext uri="{FF2B5EF4-FFF2-40B4-BE49-F238E27FC236}">
                          <a16:creationId xmlns:a16="http://schemas.microsoft.com/office/drawing/2014/main" id="{6F06D64E-DED2-420B-9A25-A1D78CB44F9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7" name="Line 7">
                      <a:extLst>
                        <a:ext uri="{FF2B5EF4-FFF2-40B4-BE49-F238E27FC236}">
                          <a16:creationId xmlns:a16="http://schemas.microsoft.com/office/drawing/2014/main" id="{8FFC7EB5-E37A-4296-BC79-9E790358532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8" name="Line 8">
                      <a:extLst>
                        <a:ext uri="{FF2B5EF4-FFF2-40B4-BE49-F238E27FC236}">
                          <a16:creationId xmlns:a16="http://schemas.microsoft.com/office/drawing/2014/main" id="{77118440-C43A-47FB-974A-5BAED26BE43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9" name="Line 9">
                      <a:extLst>
                        <a:ext uri="{FF2B5EF4-FFF2-40B4-BE49-F238E27FC236}">
                          <a16:creationId xmlns:a16="http://schemas.microsoft.com/office/drawing/2014/main" id="{B9053539-8CA5-4258-87CA-E3496AAD955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0" name="Line 10">
                      <a:extLst>
                        <a:ext uri="{FF2B5EF4-FFF2-40B4-BE49-F238E27FC236}">
                          <a16:creationId xmlns:a16="http://schemas.microsoft.com/office/drawing/2014/main" id="{A9105AA9-646B-4980-8211-8389205C379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1" name="Line 11">
                      <a:extLst>
                        <a:ext uri="{FF2B5EF4-FFF2-40B4-BE49-F238E27FC236}">
                          <a16:creationId xmlns:a16="http://schemas.microsoft.com/office/drawing/2014/main" id="{827E9A19-5E3D-4A57-9966-E551B1EB842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2" name="Line 12">
                      <a:extLst>
                        <a:ext uri="{FF2B5EF4-FFF2-40B4-BE49-F238E27FC236}">
                          <a16:creationId xmlns:a16="http://schemas.microsoft.com/office/drawing/2014/main" id="{1FF5D607-370D-48C4-8F80-9328A1A0AA3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93" name="Line 13">
                      <a:extLst>
                        <a:ext uri="{FF2B5EF4-FFF2-40B4-BE49-F238E27FC236}">
                          <a16:creationId xmlns:a16="http://schemas.microsoft.com/office/drawing/2014/main" id="{78709B1E-84BB-41A6-AC1F-EDBDC748807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75" name="Group 4">
                    <a:extLst>
                      <a:ext uri="{FF2B5EF4-FFF2-40B4-BE49-F238E27FC236}">
                        <a16:creationId xmlns:a16="http://schemas.microsoft.com/office/drawing/2014/main" id="{59542296-04EC-4FC7-BB8F-945C6D3B774C}"/>
                      </a:ext>
                    </a:extLst>
                  </p:cNvPr>
                  <p:cNvGrpSpPr>
                    <a:grpSpLocks noChangeAspect="1"/>
                  </p:cNvGrpSpPr>
                  <p:nvPr/>
                </p:nvGrpSpPr>
                <p:grpSpPr bwMode="auto">
                  <a:xfrm>
                    <a:off x="1249630" y="2191953"/>
                    <a:ext cx="627069" cy="326995"/>
                    <a:chOff x="1928" y="1122"/>
                    <a:chExt cx="1910" cy="996"/>
                  </a:xfrm>
                </p:grpSpPr>
                <p:sp>
                  <p:nvSpPr>
                    <p:cNvPr id="776" name="Freeform 5">
                      <a:extLst>
                        <a:ext uri="{FF2B5EF4-FFF2-40B4-BE49-F238E27FC236}">
                          <a16:creationId xmlns:a16="http://schemas.microsoft.com/office/drawing/2014/main" id="{4BBFA53C-84E3-434C-AE06-A8A07C3CBDC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77" name="Line 6">
                      <a:extLst>
                        <a:ext uri="{FF2B5EF4-FFF2-40B4-BE49-F238E27FC236}">
                          <a16:creationId xmlns:a16="http://schemas.microsoft.com/office/drawing/2014/main" id="{33DB68B4-0427-4E40-8FAD-2C76B13A9E2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78" name="Line 7">
                      <a:extLst>
                        <a:ext uri="{FF2B5EF4-FFF2-40B4-BE49-F238E27FC236}">
                          <a16:creationId xmlns:a16="http://schemas.microsoft.com/office/drawing/2014/main" id="{FB1C953E-983C-45F6-BE70-D0883F285E29}"/>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79" name="Line 8">
                      <a:extLst>
                        <a:ext uri="{FF2B5EF4-FFF2-40B4-BE49-F238E27FC236}">
                          <a16:creationId xmlns:a16="http://schemas.microsoft.com/office/drawing/2014/main" id="{2216FF24-F655-4894-BF2C-3479FB7E172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0" name="Line 9">
                      <a:extLst>
                        <a:ext uri="{FF2B5EF4-FFF2-40B4-BE49-F238E27FC236}">
                          <a16:creationId xmlns:a16="http://schemas.microsoft.com/office/drawing/2014/main" id="{CC02DC98-BA7B-4823-8CCC-8849E385819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1" name="Line 10">
                      <a:extLst>
                        <a:ext uri="{FF2B5EF4-FFF2-40B4-BE49-F238E27FC236}">
                          <a16:creationId xmlns:a16="http://schemas.microsoft.com/office/drawing/2014/main" id="{7E7CED92-C2EC-4618-AEFD-867F1D68B132}"/>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2" name="Line 11">
                      <a:extLst>
                        <a:ext uri="{FF2B5EF4-FFF2-40B4-BE49-F238E27FC236}">
                          <a16:creationId xmlns:a16="http://schemas.microsoft.com/office/drawing/2014/main" id="{FB041B92-2D62-4473-82A7-C6FE3995C30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3" name="Line 12">
                      <a:extLst>
                        <a:ext uri="{FF2B5EF4-FFF2-40B4-BE49-F238E27FC236}">
                          <a16:creationId xmlns:a16="http://schemas.microsoft.com/office/drawing/2014/main" id="{4F2C76AE-2B2E-4215-91AE-0DC427E6F19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84" name="Line 13">
                      <a:extLst>
                        <a:ext uri="{FF2B5EF4-FFF2-40B4-BE49-F238E27FC236}">
                          <a16:creationId xmlns:a16="http://schemas.microsoft.com/office/drawing/2014/main" id="{8020DB6A-F13E-46EE-A2E2-1A48A5E3698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80" name="Group 679">
                <a:extLst>
                  <a:ext uri="{FF2B5EF4-FFF2-40B4-BE49-F238E27FC236}">
                    <a16:creationId xmlns:a16="http://schemas.microsoft.com/office/drawing/2014/main" id="{B755AD00-14CF-4CE5-A6A2-DC50A1491A57}"/>
                  </a:ext>
                </a:extLst>
              </p:cNvPr>
              <p:cNvGrpSpPr/>
              <p:nvPr/>
            </p:nvGrpSpPr>
            <p:grpSpPr>
              <a:xfrm>
                <a:off x="2009944" y="3004266"/>
                <a:ext cx="458221" cy="414303"/>
                <a:chOff x="333469" y="1693656"/>
                <a:chExt cx="1641672" cy="1484325"/>
              </a:xfrm>
            </p:grpSpPr>
            <p:sp>
              <p:nvSpPr>
                <p:cNvPr id="726" name="Rounded Rectangle 38">
                  <a:extLst>
                    <a:ext uri="{FF2B5EF4-FFF2-40B4-BE49-F238E27FC236}">
                      <a16:creationId xmlns:a16="http://schemas.microsoft.com/office/drawing/2014/main" id="{F9D7E578-2BB5-4976-84EB-7FF69580400A}"/>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27" name="Picture 726">
                  <a:extLst>
                    <a:ext uri="{FF2B5EF4-FFF2-40B4-BE49-F238E27FC236}">
                      <a16:creationId xmlns:a16="http://schemas.microsoft.com/office/drawing/2014/main" id="{1A46B691-92AD-4C17-8773-9E039AB4C5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728" name="Group 727">
                  <a:extLst>
                    <a:ext uri="{FF2B5EF4-FFF2-40B4-BE49-F238E27FC236}">
                      <a16:creationId xmlns:a16="http://schemas.microsoft.com/office/drawing/2014/main" id="{ACD909C8-C92A-4DD2-8BDA-903A539CB9E3}"/>
                    </a:ext>
                  </a:extLst>
                </p:cNvPr>
                <p:cNvGrpSpPr/>
                <p:nvPr/>
              </p:nvGrpSpPr>
              <p:grpSpPr>
                <a:xfrm>
                  <a:off x="615029" y="2137157"/>
                  <a:ext cx="1198492" cy="294918"/>
                  <a:chOff x="547853" y="2191953"/>
                  <a:chExt cx="1328846" cy="326995"/>
                </a:xfrm>
              </p:grpSpPr>
              <p:grpSp>
                <p:nvGrpSpPr>
                  <p:cNvPr id="750" name="Group 4">
                    <a:extLst>
                      <a:ext uri="{FF2B5EF4-FFF2-40B4-BE49-F238E27FC236}">
                        <a16:creationId xmlns:a16="http://schemas.microsoft.com/office/drawing/2014/main" id="{E4630723-33EC-4CE2-912E-FF0DB759B8A6}"/>
                      </a:ext>
                    </a:extLst>
                  </p:cNvPr>
                  <p:cNvGrpSpPr>
                    <a:grpSpLocks noChangeAspect="1"/>
                  </p:cNvGrpSpPr>
                  <p:nvPr/>
                </p:nvGrpSpPr>
                <p:grpSpPr bwMode="auto">
                  <a:xfrm>
                    <a:off x="547853" y="2191953"/>
                    <a:ext cx="627069" cy="326995"/>
                    <a:chOff x="1928" y="1122"/>
                    <a:chExt cx="1910" cy="996"/>
                  </a:xfrm>
                </p:grpSpPr>
                <p:sp>
                  <p:nvSpPr>
                    <p:cNvPr id="761" name="Freeform 5">
                      <a:extLst>
                        <a:ext uri="{FF2B5EF4-FFF2-40B4-BE49-F238E27FC236}">
                          <a16:creationId xmlns:a16="http://schemas.microsoft.com/office/drawing/2014/main" id="{6DBEB035-E7BF-453D-81A0-9B3CF393C84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2" name="Line 6">
                      <a:extLst>
                        <a:ext uri="{FF2B5EF4-FFF2-40B4-BE49-F238E27FC236}">
                          <a16:creationId xmlns:a16="http://schemas.microsoft.com/office/drawing/2014/main" id="{211B83C4-59AC-4CEC-8E4C-77A2001639B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3" name="Line 7">
                      <a:extLst>
                        <a:ext uri="{FF2B5EF4-FFF2-40B4-BE49-F238E27FC236}">
                          <a16:creationId xmlns:a16="http://schemas.microsoft.com/office/drawing/2014/main" id="{C07766C4-8D3C-4F4A-B46A-E5093C549BA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4" name="Line 8">
                      <a:extLst>
                        <a:ext uri="{FF2B5EF4-FFF2-40B4-BE49-F238E27FC236}">
                          <a16:creationId xmlns:a16="http://schemas.microsoft.com/office/drawing/2014/main" id="{8DE7F1C4-DD1B-4B09-84A7-25145695E8E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5" name="Line 9">
                      <a:extLst>
                        <a:ext uri="{FF2B5EF4-FFF2-40B4-BE49-F238E27FC236}">
                          <a16:creationId xmlns:a16="http://schemas.microsoft.com/office/drawing/2014/main" id="{D9FD7514-C14F-4360-A4AC-04D154265DE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6" name="Line 10">
                      <a:extLst>
                        <a:ext uri="{FF2B5EF4-FFF2-40B4-BE49-F238E27FC236}">
                          <a16:creationId xmlns:a16="http://schemas.microsoft.com/office/drawing/2014/main" id="{CD63E462-A42A-4D1B-8631-9655EE37B80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7" name="Line 11">
                      <a:extLst>
                        <a:ext uri="{FF2B5EF4-FFF2-40B4-BE49-F238E27FC236}">
                          <a16:creationId xmlns:a16="http://schemas.microsoft.com/office/drawing/2014/main" id="{45A00004-8EE9-47B8-84A1-816E5C31FBA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8" name="Line 12">
                      <a:extLst>
                        <a:ext uri="{FF2B5EF4-FFF2-40B4-BE49-F238E27FC236}">
                          <a16:creationId xmlns:a16="http://schemas.microsoft.com/office/drawing/2014/main" id="{13BC8129-FFDA-4EC3-B03C-E4DDF90B7C6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9" name="Line 13">
                      <a:extLst>
                        <a:ext uri="{FF2B5EF4-FFF2-40B4-BE49-F238E27FC236}">
                          <a16:creationId xmlns:a16="http://schemas.microsoft.com/office/drawing/2014/main" id="{83DA6942-DE40-40D2-82C9-98AAB75127A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51" name="Group 4">
                    <a:extLst>
                      <a:ext uri="{FF2B5EF4-FFF2-40B4-BE49-F238E27FC236}">
                        <a16:creationId xmlns:a16="http://schemas.microsoft.com/office/drawing/2014/main" id="{3DF8192E-C97D-48F6-9F4E-C18B7E2F8078}"/>
                      </a:ext>
                    </a:extLst>
                  </p:cNvPr>
                  <p:cNvGrpSpPr>
                    <a:grpSpLocks noChangeAspect="1"/>
                  </p:cNvGrpSpPr>
                  <p:nvPr/>
                </p:nvGrpSpPr>
                <p:grpSpPr bwMode="auto">
                  <a:xfrm>
                    <a:off x="1249630" y="2191953"/>
                    <a:ext cx="627069" cy="326995"/>
                    <a:chOff x="1928" y="1122"/>
                    <a:chExt cx="1910" cy="996"/>
                  </a:xfrm>
                </p:grpSpPr>
                <p:sp>
                  <p:nvSpPr>
                    <p:cNvPr id="752" name="Freeform 5">
                      <a:extLst>
                        <a:ext uri="{FF2B5EF4-FFF2-40B4-BE49-F238E27FC236}">
                          <a16:creationId xmlns:a16="http://schemas.microsoft.com/office/drawing/2014/main" id="{9479CCF6-4CEA-465B-A816-12A08AF4A18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3" name="Line 6">
                      <a:extLst>
                        <a:ext uri="{FF2B5EF4-FFF2-40B4-BE49-F238E27FC236}">
                          <a16:creationId xmlns:a16="http://schemas.microsoft.com/office/drawing/2014/main" id="{596B0348-1569-4075-B39F-2486F0E6BCB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4" name="Line 7">
                      <a:extLst>
                        <a:ext uri="{FF2B5EF4-FFF2-40B4-BE49-F238E27FC236}">
                          <a16:creationId xmlns:a16="http://schemas.microsoft.com/office/drawing/2014/main" id="{7EE7984F-2FD2-4FCD-8CA1-139EE16EDA0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5" name="Line 8">
                      <a:extLst>
                        <a:ext uri="{FF2B5EF4-FFF2-40B4-BE49-F238E27FC236}">
                          <a16:creationId xmlns:a16="http://schemas.microsoft.com/office/drawing/2014/main" id="{D9B3FAA1-02B5-4E68-B979-0F5A3776002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6" name="Line 9">
                      <a:extLst>
                        <a:ext uri="{FF2B5EF4-FFF2-40B4-BE49-F238E27FC236}">
                          <a16:creationId xmlns:a16="http://schemas.microsoft.com/office/drawing/2014/main" id="{2BDD546A-EFDB-4B50-802B-1CEE0F212FD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7" name="Line 10">
                      <a:extLst>
                        <a:ext uri="{FF2B5EF4-FFF2-40B4-BE49-F238E27FC236}">
                          <a16:creationId xmlns:a16="http://schemas.microsoft.com/office/drawing/2014/main" id="{86D6A998-7007-4E67-922E-4BFD547EFB7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8" name="Line 11">
                      <a:extLst>
                        <a:ext uri="{FF2B5EF4-FFF2-40B4-BE49-F238E27FC236}">
                          <a16:creationId xmlns:a16="http://schemas.microsoft.com/office/drawing/2014/main" id="{B3A53C63-1C2D-4FCD-B65D-BEBD362F322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59" name="Line 12">
                      <a:extLst>
                        <a:ext uri="{FF2B5EF4-FFF2-40B4-BE49-F238E27FC236}">
                          <a16:creationId xmlns:a16="http://schemas.microsoft.com/office/drawing/2014/main" id="{FC49FD1D-CE40-4B5D-B87F-A3B5C6ED17C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60" name="Line 13">
                      <a:extLst>
                        <a:ext uri="{FF2B5EF4-FFF2-40B4-BE49-F238E27FC236}">
                          <a16:creationId xmlns:a16="http://schemas.microsoft.com/office/drawing/2014/main" id="{1308DBFE-F026-4712-906B-1345246A343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729" name="Group 728">
                  <a:extLst>
                    <a:ext uri="{FF2B5EF4-FFF2-40B4-BE49-F238E27FC236}">
                      <a16:creationId xmlns:a16="http://schemas.microsoft.com/office/drawing/2014/main" id="{BC21E5ED-6F46-4C80-9C5F-462F36BA59AF}"/>
                    </a:ext>
                  </a:extLst>
                </p:cNvPr>
                <p:cNvGrpSpPr/>
                <p:nvPr/>
              </p:nvGrpSpPr>
              <p:grpSpPr>
                <a:xfrm>
                  <a:off x="615029" y="2699843"/>
                  <a:ext cx="1198492" cy="294918"/>
                  <a:chOff x="547853" y="2191953"/>
                  <a:chExt cx="1328846" cy="326995"/>
                </a:xfrm>
              </p:grpSpPr>
              <p:grpSp>
                <p:nvGrpSpPr>
                  <p:cNvPr id="730" name="Group 4">
                    <a:extLst>
                      <a:ext uri="{FF2B5EF4-FFF2-40B4-BE49-F238E27FC236}">
                        <a16:creationId xmlns:a16="http://schemas.microsoft.com/office/drawing/2014/main" id="{BFCA8590-890F-4FE1-82D4-854A827FE697}"/>
                      </a:ext>
                    </a:extLst>
                  </p:cNvPr>
                  <p:cNvGrpSpPr>
                    <a:grpSpLocks noChangeAspect="1"/>
                  </p:cNvGrpSpPr>
                  <p:nvPr/>
                </p:nvGrpSpPr>
                <p:grpSpPr bwMode="auto">
                  <a:xfrm>
                    <a:off x="547853" y="2191953"/>
                    <a:ext cx="627069" cy="326995"/>
                    <a:chOff x="1928" y="1122"/>
                    <a:chExt cx="1910" cy="996"/>
                  </a:xfrm>
                </p:grpSpPr>
                <p:sp>
                  <p:nvSpPr>
                    <p:cNvPr id="741" name="Freeform 5">
                      <a:extLst>
                        <a:ext uri="{FF2B5EF4-FFF2-40B4-BE49-F238E27FC236}">
                          <a16:creationId xmlns:a16="http://schemas.microsoft.com/office/drawing/2014/main" id="{C85502F4-0544-4DA8-B71A-1B11B44B412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2" name="Line 6">
                      <a:extLst>
                        <a:ext uri="{FF2B5EF4-FFF2-40B4-BE49-F238E27FC236}">
                          <a16:creationId xmlns:a16="http://schemas.microsoft.com/office/drawing/2014/main" id="{08660DC4-CACF-4AA4-B4CC-E81337A80D1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3" name="Line 7">
                      <a:extLst>
                        <a:ext uri="{FF2B5EF4-FFF2-40B4-BE49-F238E27FC236}">
                          <a16:creationId xmlns:a16="http://schemas.microsoft.com/office/drawing/2014/main" id="{1995601A-5294-4F55-B2BF-B08C80CAF0E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4" name="Line 8">
                      <a:extLst>
                        <a:ext uri="{FF2B5EF4-FFF2-40B4-BE49-F238E27FC236}">
                          <a16:creationId xmlns:a16="http://schemas.microsoft.com/office/drawing/2014/main" id="{FB84BC61-2468-4A47-809A-9058D2D2051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5" name="Line 9">
                      <a:extLst>
                        <a:ext uri="{FF2B5EF4-FFF2-40B4-BE49-F238E27FC236}">
                          <a16:creationId xmlns:a16="http://schemas.microsoft.com/office/drawing/2014/main" id="{14C1DFED-4DAD-4E4C-8FF6-8832AAD7AD0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6" name="Line 10">
                      <a:extLst>
                        <a:ext uri="{FF2B5EF4-FFF2-40B4-BE49-F238E27FC236}">
                          <a16:creationId xmlns:a16="http://schemas.microsoft.com/office/drawing/2014/main" id="{D7B94893-23E3-48E6-ABBB-A670797C9BC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7" name="Line 11">
                      <a:extLst>
                        <a:ext uri="{FF2B5EF4-FFF2-40B4-BE49-F238E27FC236}">
                          <a16:creationId xmlns:a16="http://schemas.microsoft.com/office/drawing/2014/main" id="{ED193C6B-A567-4482-8B24-294B58A1A03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8" name="Line 12">
                      <a:extLst>
                        <a:ext uri="{FF2B5EF4-FFF2-40B4-BE49-F238E27FC236}">
                          <a16:creationId xmlns:a16="http://schemas.microsoft.com/office/drawing/2014/main" id="{4D28E50E-2947-4004-A9A2-68844F168EC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9" name="Line 13">
                      <a:extLst>
                        <a:ext uri="{FF2B5EF4-FFF2-40B4-BE49-F238E27FC236}">
                          <a16:creationId xmlns:a16="http://schemas.microsoft.com/office/drawing/2014/main" id="{24C974C6-26F7-4D32-A2C9-87C22C97D55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31" name="Group 4">
                    <a:extLst>
                      <a:ext uri="{FF2B5EF4-FFF2-40B4-BE49-F238E27FC236}">
                        <a16:creationId xmlns:a16="http://schemas.microsoft.com/office/drawing/2014/main" id="{6B2AFE86-B7FD-4137-B9D1-70F09C69D7AC}"/>
                      </a:ext>
                    </a:extLst>
                  </p:cNvPr>
                  <p:cNvGrpSpPr>
                    <a:grpSpLocks noChangeAspect="1"/>
                  </p:cNvGrpSpPr>
                  <p:nvPr/>
                </p:nvGrpSpPr>
                <p:grpSpPr bwMode="auto">
                  <a:xfrm>
                    <a:off x="1249630" y="2191953"/>
                    <a:ext cx="627069" cy="326995"/>
                    <a:chOff x="1928" y="1122"/>
                    <a:chExt cx="1910" cy="996"/>
                  </a:xfrm>
                </p:grpSpPr>
                <p:sp>
                  <p:nvSpPr>
                    <p:cNvPr id="732" name="Freeform 5">
                      <a:extLst>
                        <a:ext uri="{FF2B5EF4-FFF2-40B4-BE49-F238E27FC236}">
                          <a16:creationId xmlns:a16="http://schemas.microsoft.com/office/drawing/2014/main" id="{40508D23-5169-442F-8D57-93AFFCCEE3C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3" name="Line 6">
                      <a:extLst>
                        <a:ext uri="{FF2B5EF4-FFF2-40B4-BE49-F238E27FC236}">
                          <a16:creationId xmlns:a16="http://schemas.microsoft.com/office/drawing/2014/main" id="{78A161B5-805D-43A4-B0FA-1225D301EF5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4" name="Line 7">
                      <a:extLst>
                        <a:ext uri="{FF2B5EF4-FFF2-40B4-BE49-F238E27FC236}">
                          <a16:creationId xmlns:a16="http://schemas.microsoft.com/office/drawing/2014/main" id="{573E83D7-80D6-4756-9F76-AAC68D5028C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5" name="Line 8">
                      <a:extLst>
                        <a:ext uri="{FF2B5EF4-FFF2-40B4-BE49-F238E27FC236}">
                          <a16:creationId xmlns:a16="http://schemas.microsoft.com/office/drawing/2014/main" id="{4DEEFCED-08C7-4064-9D5C-DDA3966A3A6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6" name="Line 9">
                      <a:extLst>
                        <a:ext uri="{FF2B5EF4-FFF2-40B4-BE49-F238E27FC236}">
                          <a16:creationId xmlns:a16="http://schemas.microsoft.com/office/drawing/2014/main" id="{E2644EF1-E457-4CCD-B67D-2D98A841E3C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7" name="Line 10">
                      <a:extLst>
                        <a:ext uri="{FF2B5EF4-FFF2-40B4-BE49-F238E27FC236}">
                          <a16:creationId xmlns:a16="http://schemas.microsoft.com/office/drawing/2014/main" id="{3B373400-B09C-4D78-9829-74CBC3A5348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8" name="Line 11">
                      <a:extLst>
                        <a:ext uri="{FF2B5EF4-FFF2-40B4-BE49-F238E27FC236}">
                          <a16:creationId xmlns:a16="http://schemas.microsoft.com/office/drawing/2014/main" id="{976B50F3-0C73-4884-A093-F98113AC4CC8}"/>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39" name="Line 12">
                      <a:extLst>
                        <a:ext uri="{FF2B5EF4-FFF2-40B4-BE49-F238E27FC236}">
                          <a16:creationId xmlns:a16="http://schemas.microsoft.com/office/drawing/2014/main" id="{A921E10C-BA89-4A91-ACEC-614AD2B084F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40" name="Line 13">
                      <a:extLst>
                        <a:ext uri="{FF2B5EF4-FFF2-40B4-BE49-F238E27FC236}">
                          <a16:creationId xmlns:a16="http://schemas.microsoft.com/office/drawing/2014/main" id="{DE80A522-A58A-46FC-AB88-73F1CCDA50F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681" name="Group 680">
                <a:extLst>
                  <a:ext uri="{FF2B5EF4-FFF2-40B4-BE49-F238E27FC236}">
                    <a16:creationId xmlns:a16="http://schemas.microsoft.com/office/drawing/2014/main" id="{2989C3EF-1A15-4E36-89D8-79EAC698B05E}"/>
                  </a:ext>
                </a:extLst>
              </p:cNvPr>
              <p:cNvGrpSpPr/>
              <p:nvPr/>
            </p:nvGrpSpPr>
            <p:grpSpPr>
              <a:xfrm>
                <a:off x="2513580" y="3004266"/>
                <a:ext cx="458221" cy="414303"/>
                <a:chOff x="333469" y="1693656"/>
                <a:chExt cx="1641672" cy="1484325"/>
              </a:xfrm>
            </p:grpSpPr>
            <p:sp>
              <p:nvSpPr>
                <p:cNvPr id="682" name="Rounded Rectangle 38">
                  <a:extLst>
                    <a:ext uri="{FF2B5EF4-FFF2-40B4-BE49-F238E27FC236}">
                      <a16:creationId xmlns:a16="http://schemas.microsoft.com/office/drawing/2014/main" id="{240CEEB2-7B24-46DC-8EE1-62583551C8FD}"/>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683" name="Picture 682">
                  <a:extLst>
                    <a:ext uri="{FF2B5EF4-FFF2-40B4-BE49-F238E27FC236}">
                      <a16:creationId xmlns:a16="http://schemas.microsoft.com/office/drawing/2014/main" id="{D6BF7536-7624-4CC3-8D2A-6CBC2C5A78C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684" name="Group 683">
                  <a:extLst>
                    <a:ext uri="{FF2B5EF4-FFF2-40B4-BE49-F238E27FC236}">
                      <a16:creationId xmlns:a16="http://schemas.microsoft.com/office/drawing/2014/main" id="{207CE152-E0CD-4E68-B86B-E20923FE1B21}"/>
                    </a:ext>
                  </a:extLst>
                </p:cNvPr>
                <p:cNvGrpSpPr/>
                <p:nvPr/>
              </p:nvGrpSpPr>
              <p:grpSpPr>
                <a:xfrm>
                  <a:off x="615029" y="2137157"/>
                  <a:ext cx="1198492" cy="294918"/>
                  <a:chOff x="547853" y="2191953"/>
                  <a:chExt cx="1328846" cy="326995"/>
                </a:xfrm>
              </p:grpSpPr>
              <p:grpSp>
                <p:nvGrpSpPr>
                  <p:cNvPr id="706" name="Group 4">
                    <a:extLst>
                      <a:ext uri="{FF2B5EF4-FFF2-40B4-BE49-F238E27FC236}">
                        <a16:creationId xmlns:a16="http://schemas.microsoft.com/office/drawing/2014/main" id="{67810042-8A0B-4BC2-B51C-951E7AF522E3}"/>
                      </a:ext>
                    </a:extLst>
                  </p:cNvPr>
                  <p:cNvGrpSpPr>
                    <a:grpSpLocks noChangeAspect="1"/>
                  </p:cNvGrpSpPr>
                  <p:nvPr/>
                </p:nvGrpSpPr>
                <p:grpSpPr bwMode="auto">
                  <a:xfrm>
                    <a:off x="547853" y="2191953"/>
                    <a:ext cx="627069" cy="326995"/>
                    <a:chOff x="1928" y="1122"/>
                    <a:chExt cx="1910" cy="996"/>
                  </a:xfrm>
                </p:grpSpPr>
                <p:sp>
                  <p:nvSpPr>
                    <p:cNvPr id="717" name="Freeform 5">
                      <a:extLst>
                        <a:ext uri="{FF2B5EF4-FFF2-40B4-BE49-F238E27FC236}">
                          <a16:creationId xmlns:a16="http://schemas.microsoft.com/office/drawing/2014/main" id="{2720BACD-08BD-479B-AA09-612430770CA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8" name="Line 6">
                      <a:extLst>
                        <a:ext uri="{FF2B5EF4-FFF2-40B4-BE49-F238E27FC236}">
                          <a16:creationId xmlns:a16="http://schemas.microsoft.com/office/drawing/2014/main" id="{FAD21B1E-EC31-4D95-BA8B-A2DAE455E9F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9" name="Line 7">
                      <a:extLst>
                        <a:ext uri="{FF2B5EF4-FFF2-40B4-BE49-F238E27FC236}">
                          <a16:creationId xmlns:a16="http://schemas.microsoft.com/office/drawing/2014/main" id="{71CAE028-223C-4751-8976-0275B0E4E649}"/>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0" name="Line 8">
                      <a:extLst>
                        <a:ext uri="{FF2B5EF4-FFF2-40B4-BE49-F238E27FC236}">
                          <a16:creationId xmlns:a16="http://schemas.microsoft.com/office/drawing/2014/main" id="{0A022F3F-6BD1-45A7-A80F-23BD9D895D8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1" name="Line 9">
                      <a:extLst>
                        <a:ext uri="{FF2B5EF4-FFF2-40B4-BE49-F238E27FC236}">
                          <a16:creationId xmlns:a16="http://schemas.microsoft.com/office/drawing/2014/main" id="{AA90EC87-EA19-43B5-9C2C-0F0F9A0903F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2" name="Line 10">
                      <a:extLst>
                        <a:ext uri="{FF2B5EF4-FFF2-40B4-BE49-F238E27FC236}">
                          <a16:creationId xmlns:a16="http://schemas.microsoft.com/office/drawing/2014/main" id="{50A0E928-5797-4B55-B5CA-C52AC770C9A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3" name="Line 11">
                      <a:extLst>
                        <a:ext uri="{FF2B5EF4-FFF2-40B4-BE49-F238E27FC236}">
                          <a16:creationId xmlns:a16="http://schemas.microsoft.com/office/drawing/2014/main" id="{5598FA2B-A84E-447F-BFF7-A1FB572E665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4" name="Line 12">
                      <a:extLst>
                        <a:ext uri="{FF2B5EF4-FFF2-40B4-BE49-F238E27FC236}">
                          <a16:creationId xmlns:a16="http://schemas.microsoft.com/office/drawing/2014/main" id="{CCE512CF-8CE0-4FC1-9C12-594B12D1AB8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25" name="Line 13">
                      <a:extLst>
                        <a:ext uri="{FF2B5EF4-FFF2-40B4-BE49-F238E27FC236}">
                          <a16:creationId xmlns:a16="http://schemas.microsoft.com/office/drawing/2014/main" id="{8DE8185C-1525-414A-81C0-91552C55D1B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707" name="Group 4">
                    <a:extLst>
                      <a:ext uri="{FF2B5EF4-FFF2-40B4-BE49-F238E27FC236}">
                        <a16:creationId xmlns:a16="http://schemas.microsoft.com/office/drawing/2014/main" id="{D42313DA-FCCD-4613-B139-CF2C156BC7F9}"/>
                      </a:ext>
                    </a:extLst>
                  </p:cNvPr>
                  <p:cNvGrpSpPr>
                    <a:grpSpLocks noChangeAspect="1"/>
                  </p:cNvGrpSpPr>
                  <p:nvPr/>
                </p:nvGrpSpPr>
                <p:grpSpPr bwMode="auto">
                  <a:xfrm>
                    <a:off x="1249630" y="2191953"/>
                    <a:ext cx="627069" cy="326995"/>
                    <a:chOff x="1928" y="1122"/>
                    <a:chExt cx="1910" cy="996"/>
                  </a:xfrm>
                </p:grpSpPr>
                <p:sp>
                  <p:nvSpPr>
                    <p:cNvPr id="708" name="Freeform 5">
                      <a:extLst>
                        <a:ext uri="{FF2B5EF4-FFF2-40B4-BE49-F238E27FC236}">
                          <a16:creationId xmlns:a16="http://schemas.microsoft.com/office/drawing/2014/main" id="{CF2ACA29-9F55-4C46-93B7-713F6F98993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9" name="Line 6">
                      <a:extLst>
                        <a:ext uri="{FF2B5EF4-FFF2-40B4-BE49-F238E27FC236}">
                          <a16:creationId xmlns:a16="http://schemas.microsoft.com/office/drawing/2014/main" id="{1AB8C751-ADAF-45E0-AF63-C6882AE6C33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0" name="Line 7">
                      <a:extLst>
                        <a:ext uri="{FF2B5EF4-FFF2-40B4-BE49-F238E27FC236}">
                          <a16:creationId xmlns:a16="http://schemas.microsoft.com/office/drawing/2014/main" id="{083B0D2B-4A9A-4141-A73A-2AB88C3BB2F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1" name="Line 8">
                      <a:extLst>
                        <a:ext uri="{FF2B5EF4-FFF2-40B4-BE49-F238E27FC236}">
                          <a16:creationId xmlns:a16="http://schemas.microsoft.com/office/drawing/2014/main" id="{D5BC04B1-CB14-4991-BA2E-65F4BF466FA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2" name="Line 9">
                      <a:extLst>
                        <a:ext uri="{FF2B5EF4-FFF2-40B4-BE49-F238E27FC236}">
                          <a16:creationId xmlns:a16="http://schemas.microsoft.com/office/drawing/2014/main" id="{A0FA4994-9B71-4CB7-BB82-AAF42484DD7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3" name="Line 10">
                      <a:extLst>
                        <a:ext uri="{FF2B5EF4-FFF2-40B4-BE49-F238E27FC236}">
                          <a16:creationId xmlns:a16="http://schemas.microsoft.com/office/drawing/2014/main" id="{B0928BC2-1B15-4D26-B0DF-BCC568651DD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4" name="Line 11">
                      <a:extLst>
                        <a:ext uri="{FF2B5EF4-FFF2-40B4-BE49-F238E27FC236}">
                          <a16:creationId xmlns:a16="http://schemas.microsoft.com/office/drawing/2014/main" id="{0E2C70D2-A958-4A2E-90FC-A6C4ECAFCBB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5" name="Line 12">
                      <a:extLst>
                        <a:ext uri="{FF2B5EF4-FFF2-40B4-BE49-F238E27FC236}">
                          <a16:creationId xmlns:a16="http://schemas.microsoft.com/office/drawing/2014/main" id="{87E44EBD-4567-4110-B8CC-697109E4180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16" name="Line 13">
                      <a:extLst>
                        <a:ext uri="{FF2B5EF4-FFF2-40B4-BE49-F238E27FC236}">
                          <a16:creationId xmlns:a16="http://schemas.microsoft.com/office/drawing/2014/main" id="{220545D6-1567-4C71-A2FD-CD75DB764C8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685" name="Group 684">
                  <a:extLst>
                    <a:ext uri="{FF2B5EF4-FFF2-40B4-BE49-F238E27FC236}">
                      <a16:creationId xmlns:a16="http://schemas.microsoft.com/office/drawing/2014/main" id="{BD72F41B-F6C5-4DF8-8466-2A88169244E5}"/>
                    </a:ext>
                  </a:extLst>
                </p:cNvPr>
                <p:cNvGrpSpPr/>
                <p:nvPr/>
              </p:nvGrpSpPr>
              <p:grpSpPr>
                <a:xfrm>
                  <a:off x="615029" y="2699843"/>
                  <a:ext cx="1198492" cy="294918"/>
                  <a:chOff x="547853" y="2191953"/>
                  <a:chExt cx="1328846" cy="326995"/>
                </a:xfrm>
              </p:grpSpPr>
              <p:grpSp>
                <p:nvGrpSpPr>
                  <p:cNvPr id="686" name="Group 4">
                    <a:extLst>
                      <a:ext uri="{FF2B5EF4-FFF2-40B4-BE49-F238E27FC236}">
                        <a16:creationId xmlns:a16="http://schemas.microsoft.com/office/drawing/2014/main" id="{B229A55F-98FB-4738-BD6A-DCF7A0041618}"/>
                      </a:ext>
                    </a:extLst>
                  </p:cNvPr>
                  <p:cNvGrpSpPr>
                    <a:grpSpLocks noChangeAspect="1"/>
                  </p:cNvGrpSpPr>
                  <p:nvPr/>
                </p:nvGrpSpPr>
                <p:grpSpPr bwMode="auto">
                  <a:xfrm>
                    <a:off x="547853" y="2191953"/>
                    <a:ext cx="627069" cy="326995"/>
                    <a:chOff x="1928" y="1122"/>
                    <a:chExt cx="1910" cy="996"/>
                  </a:xfrm>
                </p:grpSpPr>
                <p:sp>
                  <p:nvSpPr>
                    <p:cNvPr id="697" name="Freeform 5">
                      <a:extLst>
                        <a:ext uri="{FF2B5EF4-FFF2-40B4-BE49-F238E27FC236}">
                          <a16:creationId xmlns:a16="http://schemas.microsoft.com/office/drawing/2014/main" id="{28285E9B-32D8-42D2-A58B-E3AAE446DCC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8" name="Line 6">
                      <a:extLst>
                        <a:ext uri="{FF2B5EF4-FFF2-40B4-BE49-F238E27FC236}">
                          <a16:creationId xmlns:a16="http://schemas.microsoft.com/office/drawing/2014/main" id="{2CA686C1-A1E5-4C8D-B5A0-5BAF9080D3D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9" name="Line 7">
                      <a:extLst>
                        <a:ext uri="{FF2B5EF4-FFF2-40B4-BE49-F238E27FC236}">
                          <a16:creationId xmlns:a16="http://schemas.microsoft.com/office/drawing/2014/main" id="{3EE3B5B0-DA78-4833-9A36-7938846E9F9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0" name="Line 8">
                      <a:extLst>
                        <a:ext uri="{FF2B5EF4-FFF2-40B4-BE49-F238E27FC236}">
                          <a16:creationId xmlns:a16="http://schemas.microsoft.com/office/drawing/2014/main" id="{8F95D152-E750-4718-BEC9-43D8FF2A13B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1" name="Line 9">
                      <a:extLst>
                        <a:ext uri="{FF2B5EF4-FFF2-40B4-BE49-F238E27FC236}">
                          <a16:creationId xmlns:a16="http://schemas.microsoft.com/office/drawing/2014/main" id="{60B3BF1D-1C37-4BD9-BD43-446264FDA8B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2" name="Line 10">
                      <a:extLst>
                        <a:ext uri="{FF2B5EF4-FFF2-40B4-BE49-F238E27FC236}">
                          <a16:creationId xmlns:a16="http://schemas.microsoft.com/office/drawing/2014/main" id="{893B433E-8981-49AE-9849-E982243195B2}"/>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3" name="Line 11">
                      <a:extLst>
                        <a:ext uri="{FF2B5EF4-FFF2-40B4-BE49-F238E27FC236}">
                          <a16:creationId xmlns:a16="http://schemas.microsoft.com/office/drawing/2014/main" id="{FFE53815-D53A-42D4-9FF3-606ED3C1F66E}"/>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4" name="Line 12">
                      <a:extLst>
                        <a:ext uri="{FF2B5EF4-FFF2-40B4-BE49-F238E27FC236}">
                          <a16:creationId xmlns:a16="http://schemas.microsoft.com/office/drawing/2014/main" id="{BCFCFDFA-E97C-4A18-A06F-F6C402079FD1}"/>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05" name="Line 13">
                      <a:extLst>
                        <a:ext uri="{FF2B5EF4-FFF2-40B4-BE49-F238E27FC236}">
                          <a16:creationId xmlns:a16="http://schemas.microsoft.com/office/drawing/2014/main" id="{72038D05-AC1E-4BD8-99A5-6430F9C9C99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687" name="Group 4">
                    <a:extLst>
                      <a:ext uri="{FF2B5EF4-FFF2-40B4-BE49-F238E27FC236}">
                        <a16:creationId xmlns:a16="http://schemas.microsoft.com/office/drawing/2014/main" id="{4D74DCC5-FBF7-48CE-A813-7D1EF244E6A3}"/>
                      </a:ext>
                    </a:extLst>
                  </p:cNvPr>
                  <p:cNvGrpSpPr>
                    <a:grpSpLocks noChangeAspect="1"/>
                  </p:cNvGrpSpPr>
                  <p:nvPr/>
                </p:nvGrpSpPr>
                <p:grpSpPr bwMode="auto">
                  <a:xfrm>
                    <a:off x="1249630" y="2191953"/>
                    <a:ext cx="627069" cy="326995"/>
                    <a:chOff x="1928" y="1122"/>
                    <a:chExt cx="1910" cy="996"/>
                  </a:xfrm>
                </p:grpSpPr>
                <p:sp>
                  <p:nvSpPr>
                    <p:cNvPr id="688" name="Freeform 5">
                      <a:extLst>
                        <a:ext uri="{FF2B5EF4-FFF2-40B4-BE49-F238E27FC236}">
                          <a16:creationId xmlns:a16="http://schemas.microsoft.com/office/drawing/2014/main" id="{F561902D-6639-4891-8EE9-02F635C13E7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89" name="Line 6">
                      <a:extLst>
                        <a:ext uri="{FF2B5EF4-FFF2-40B4-BE49-F238E27FC236}">
                          <a16:creationId xmlns:a16="http://schemas.microsoft.com/office/drawing/2014/main" id="{A9971037-EB96-4D83-A1BF-26C186CCA07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0" name="Line 7">
                      <a:extLst>
                        <a:ext uri="{FF2B5EF4-FFF2-40B4-BE49-F238E27FC236}">
                          <a16:creationId xmlns:a16="http://schemas.microsoft.com/office/drawing/2014/main" id="{B8A13B5B-2BE8-4BCE-9FF8-373DEC4071C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1" name="Line 8">
                      <a:extLst>
                        <a:ext uri="{FF2B5EF4-FFF2-40B4-BE49-F238E27FC236}">
                          <a16:creationId xmlns:a16="http://schemas.microsoft.com/office/drawing/2014/main" id="{FA73DD88-2351-4F4E-A6F1-173E5E6C3E3B}"/>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2" name="Line 9">
                      <a:extLst>
                        <a:ext uri="{FF2B5EF4-FFF2-40B4-BE49-F238E27FC236}">
                          <a16:creationId xmlns:a16="http://schemas.microsoft.com/office/drawing/2014/main" id="{266F20E3-176D-455F-AA73-C368FDA41B1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3" name="Line 10">
                      <a:extLst>
                        <a:ext uri="{FF2B5EF4-FFF2-40B4-BE49-F238E27FC236}">
                          <a16:creationId xmlns:a16="http://schemas.microsoft.com/office/drawing/2014/main" id="{4B6BC9E2-6CB1-4E39-82DB-948CFB44BF4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4" name="Line 11">
                      <a:extLst>
                        <a:ext uri="{FF2B5EF4-FFF2-40B4-BE49-F238E27FC236}">
                          <a16:creationId xmlns:a16="http://schemas.microsoft.com/office/drawing/2014/main" id="{0C0F6604-52DA-4887-BBD3-72A0DE8C6CA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5" name="Line 12">
                      <a:extLst>
                        <a:ext uri="{FF2B5EF4-FFF2-40B4-BE49-F238E27FC236}">
                          <a16:creationId xmlns:a16="http://schemas.microsoft.com/office/drawing/2014/main" id="{3DBAB1CE-C9BD-4785-B03A-5FD921CD96DB}"/>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6" name="Line 13">
                      <a:extLst>
                        <a:ext uri="{FF2B5EF4-FFF2-40B4-BE49-F238E27FC236}">
                          <a16:creationId xmlns:a16="http://schemas.microsoft.com/office/drawing/2014/main" id="{B7B6D678-66F0-44B2-99B6-FF9036DF321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902" name="Group 901">
              <a:extLst>
                <a:ext uri="{FF2B5EF4-FFF2-40B4-BE49-F238E27FC236}">
                  <a16:creationId xmlns:a16="http://schemas.microsoft.com/office/drawing/2014/main" id="{D81F5D32-2D0A-464E-98FD-59DF8015A65A}"/>
                </a:ext>
              </a:extLst>
            </p:cNvPr>
            <p:cNvGrpSpPr/>
            <p:nvPr/>
          </p:nvGrpSpPr>
          <p:grpSpPr>
            <a:xfrm>
              <a:off x="531923" y="3480516"/>
              <a:ext cx="2472759" cy="414303"/>
              <a:chOff x="499042" y="3004266"/>
              <a:chExt cx="2472759" cy="414303"/>
            </a:xfrm>
          </p:grpSpPr>
          <p:grpSp>
            <p:nvGrpSpPr>
              <p:cNvPr id="903" name="Group 902">
                <a:extLst>
                  <a:ext uri="{FF2B5EF4-FFF2-40B4-BE49-F238E27FC236}">
                    <a16:creationId xmlns:a16="http://schemas.microsoft.com/office/drawing/2014/main" id="{7F8B1099-EC20-4975-9D42-9D4B5F42FD80}"/>
                  </a:ext>
                </a:extLst>
              </p:cNvPr>
              <p:cNvGrpSpPr/>
              <p:nvPr/>
            </p:nvGrpSpPr>
            <p:grpSpPr>
              <a:xfrm>
                <a:off x="499042" y="3004266"/>
                <a:ext cx="458221" cy="414303"/>
                <a:chOff x="333469" y="1693656"/>
                <a:chExt cx="1641672" cy="1484325"/>
              </a:xfrm>
            </p:grpSpPr>
            <p:sp>
              <p:nvSpPr>
                <p:cNvPr id="1084" name="Rounded Rectangle 38">
                  <a:extLst>
                    <a:ext uri="{FF2B5EF4-FFF2-40B4-BE49-F238E27FC236}">
                      <a16:creationId xmlns:a16="http://schemas.microsoft.com/office/drawing/2014/main" id="{FF9123DA-3C27-42A9-A84E-A7DB2928609F}"/>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85" name="Picture 1084">
                  <a:extLst>
                    <a:ext uri="{FF2B5EF4-FFF2-40B4-BE49-F238E27FC236}">
                      <a16:creationId xmlns:a16="http://schemas.microsoft.com/office/drawing/2014/main" id="{5EA3B81A-22B4-4B91-ADF3-2E75362570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086" name="Group 1085">
                  <a:extLst>
                    <a:ext uri="{FF2B5EF4-FFF2-40B4-BE49-F238E27FC236}">
                      <a16:creationId xmlns:a16="http://schemas.microsoft.com/office/drawing/2014/main" id="{537B8F6C-2A1F-4C26-B46E-59F6BC224141}"/>
                    </a:ext>
                  </a:extLst>
                </p:cNvPr>
                <p:cNvGrpSpPr/>
                <p:nvPr/>
              </p:nvGrpSpPr>
              <p:grpSpPr>
                <a:xfrm>
                  <a:off x="615029" y="2137157"/>
                  <a:ext cx="1198492" cy="294918"/>
                  <a:chOff x="547853" y="2191953"/>
                  <a:chExt cx="1328846" cy="326995"/>
                </a:xfrm>
              </p:grpSpPr>
              <p:grpSp>
                <p:nvGrpSpPr>
                  <p:cNvPr id="1108" name="Group 4">
                    <a:extLst>
                      <a:ext uri="{FF2B5EF4-FFF2-40B4-BE49-F238E27FC236}">
                        <a16:creationId xmlns:a16="http://schemas.microsoft.com/office/drawing/2014/main" id="{150072B3-DEB5-462F-ACFE-DD374AEDDE2D}"/>
                      </a:ext>
                    </a:extLst>
                  </p:cNvPr>
                  <p:cNvGrpSpPr>
                    <a:grpSpLocks noChangeAspect="1"/>
                  </p:cNvGrpSpPr>
                  <p:nvPr/>
                </p:nvGrpSpPr>
                <p:grpSpPr bwMode="auto">
                  <a:xfrm>
                    <a:off x="547853" y="2191953"/>
                    <a:ext cx="627069" cy="326995"/>
                    <a:chOff x="1928" y="1122"/>
                    <a:chExt cx="1910" cy="996"/>
                  </a:xfrm>
                </p:grpSpPr>
                <p:sp>
                  <p:nvSpPr>
                    <p:cNvPr id="1119" name="Freeform 5">
                      <a:extLst>
                        <a:ext uri="{FF2B5EF4-FFF2-40B4-BE49-F238E27FC236}">
                          <a16:creationId xmlns:a16="http://schemas.microsoft.com/office/drawing/2014/main" id="{849FDF78-B130-4949-BAAD-F46B5E00682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0" name="Line 6">
                      <a:extLst>
                        <a:ext uri="{FF2B5EF4-FFF2-40B4-BE49-F238E27FC236}">
                          <a16:creationId xmlns:a16="http://schemas.microsoft.com/office/drawing/2014/main" id="{9E746B3C-798F-40DD-80C0-2BD4DDCDCB9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1" name="Line 7">
                      <a:extLst>
                        <a:ext uri="{FF2B5EF4-FFF2-40B4-BE49-F238E27FC236}">
                          <a16:creationId xmlns:a16="http://schemas.microsoft.com/office/drawing/2014/main" id="{F99AB04D-63D8-4C42-AE71-72EB4A6ACF6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2" name="Line 8">
                      <a:extLst>
                        <a:ext uri="{FF2B5EF4-FFF2-40B4-BE49-F238E27FC236}">
                          <a16:creationId xmlns:a16="http://schemas.microsoft.com/office/drawing/2014/main" id="{6DC62987-D8B1-4386-8C02-D1C25B87035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3" name="Line 9">
                      <a:extLst>
                        <a:ext uri="{FF2B5EF4-FFF2-40B4-BE49-F238E27FC236}">
                          <a16:creationId xmlns:a16="http://schemas.microsoft.com/office/drawing/2014/main" id="{DE7C586A-BF68-491B-8C79-09FB2C58A53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4" name="Line 10">
                      <a:extLst>
                        <a:ext uri="{FF2B5EF4-FFF2-40B4-BE49-F238E27FC236}">
                          <a16:creationId xmlns:a16="http://schemas.microsoft.com/office/drawing/2014/main" id="{467B5C53-31EB-475C-8CC0-E1CE9AA4FA9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5" name="Line 11">
                      <a:extLst>
                        <a:ext uri="{FF2B5EF4-FFF2-40B4-BE49-F238E27FC236}">
                          <a16:creationId xmlns:a16="http://schemas.microsoft.com/office/drawing/2014/main" id="{9AB0BE81-363C-456C-9D2C-EB7E820E168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6" name="Line 12">
                      <a:extLst>
                        <a:ext uri="{FF2B5EF4-FFF2-40B4-BE49-F238E27FC236}">
                          <a16:creationId xmlns:a16="http://schemas.microsoft.com/office/drawing/2014/main" id="{A3EBBF66-8027-40E4-8CC0-EFF67B5BA30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27" name="Line 13">
                      <a:extLst>
                        <a:ext uri="{FF2B5EF4-FFF2-40B4-BE49-F238E27FC236}">
                          <a16:creationId xmlns:a16="http://schemas.microsoft.com/office/drawing/2014/main" id="{542FC951-3D51-44AF-B4CC-CE7D92CCCC3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09" name="Group 4">
                    <a:extLst>
                      <a:ext uri="{FF2B5EF4-FFF2-40B4-BE49-F238E27FC236}">
                        <a16:creationId xmlns:a16="http://schemas.microsoft.com/office/drawing/2014/main" id="{FF32A3D5-3BBF-4FDA-A193-5BFE1CA0E999}"/>
                      </a:ext>
                    </a:extLst>
                  </p:cNvPr>
                  <p:cNvGrpSpPr>
                    <a:grpSpLocks noChangeAspect="1"/>
                  </p:cNvGrpSpPr>
                  <p:nvPr/>
                </p:nvGrpSpPr>
                <p:grpSpPr bwMode="auto">
                  <a:xfrm>
                    <a:off x="1249630" y="2191953"/>
                    <a:ext cx="627069" cy="326995"/>
                    <a:chOff x="1928" y="1122"/>
                    <a:chExt cx="1910" cy="996"/>
                  </a:xfrm>
                </p:grpSpPr>
                <p:sp>
                  <p:nvSpPr>
                    <p:cNvPr id="1110" name="Freeform 5">
                      <a:extLst>
                        <a:ext uri="{FF2B5EF4-FFF2-40B4-BE49-F238E27FC236}">
                          <a16:creationId xmlns:a16="http://schemas.microsoft.com/office/drawing/2014/main" id="{E9347907-BBCB-4643-B3E7-2BCAAAD7014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1" name="Line 6">
                      <a:extLst>
                        <a:ext uri="{FF2B5EF4-FFF2-40B4-BE49-F238E27FC236}">
                          <a16:creationId xmlns:a16="http://schemas.microsoft.com/office/drawing/2014/main" id="{D78F4B73-81F9-443E-AFA1-15DCB586881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2" name="Line 7">
                      <a:extLst>
                        <a:ext uri="{FF2B5EF4-FFF2-40B4-BE49-F238E27FC236}">
                          <a16:creationId xmlns:a16="http://schemas.microsoft.com/office/drawing/2014/main" id="{E5A9A11D-F1B2-424D-89CB-EB24A55ECECD}"/>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3" name="Line 8">
                      <a:extLst>
                        <a:ext uri="{FF2B5EF4-FFF2-40B4-BE49-F238E27FC236}">
                          <a16:creationId xmlns:a16="http://schemas.microsoft.com/office/drawing/2014/main" id="{0D3E74CA-5958-40BF-B198-9EF3FE71179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4" name="Line 9">
                      <a:extLst>
                        <a:ext uri="{FF2B5EF4-FFF2-40B4-BE49-F238E27FC236}">
                          <a16:creationId xmlns:a16="http://schemas.microsoft.com/office/drawing/2014/main" id="{E63A6322-12CA-465F-9CBD-9E3A2D10D4C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5" name="Line 10">
                      <a:extLst>
                        <a:ext uri="{FF2B5EF4-FFF2-40B4-BE49-F238E27FC236}">
                          <a16:creationId xmlns:a16="http://schemas.microsoft.com/office/drawing/2014/main" id="{C0674EAD-D03A-4042-B85D-F3A43C94C37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6" name="Line 11">
                      <a:extLst>
                        <a:ext uri="{FF2B5EF4-FFF2-40B4-BE49-F238E27FC236}">
                          <a16:creationId xmlns:a16="http://schemas.microsoft.com/office/drawing/2014/main" id="{C230B3B9-28F1-4B0A-BE17-6BB1E0BCCCC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7" name="Line 12">
                      <a:extLst>
                        <a:ext uri="{FF2B5EF4-FFF2-40B4-BE49-F238E27FC236}">
                          <a16:creationId xmlns:a16="http://schemas.microsoft.com/office/drawing/2014/main" id="{85E29869-5FEC-45BF-901E-8E4EED72D29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18" name="Line 13">
                      <a:extLst>
                        <a:ext uri="{FF2B5EF4-FFF2-40B4-BE49-F238E27FC236}">
                          <a16:creationId xmlns:a16="http://schemas.microsoft.com/office/drawing/2014/main" id="{7E5740EC-981F-4668-AB7E-D01F192FF0A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087" name="Group 1086">
                  <a:extLst>
                    <a:ext uri="{FF2B5EF4-FFF2-40B4-BE49-F238E27FC236}">
                      <a16:creationId xmlns:a16="http://schemas.microsoft.com/office/drawing/2014/main" id="{44D40CB9-6E7C-4D79-949F-4F0F326B0790}"/>
                    </a:ext>
                  </a:extLst>
                </p:cNvPr>
                <p:cNvGrpSpPr/>
                <p:nvPr/>
              </p:nvGrpSpPr>
              <p:grpSpPr>
                <a:xfrm>
                  <a:off x="615029" y="2699843"/>
                  <a:ext cx="1198492" cy="294918"/>
                  <a:chOff x="547853" y="2191953"/>
                  <a:chExt cx="1328846" cy="326995"/>
                </a:xfrm>
              </p:grpSpPr>
              <p:grpSp>
                <p:nvGrpSpPr>
                  <p:cNvPr id="1088" name="Group 4">
                    <a:extLst>
                      <a:ext uri="{FF2B5EF4-FFF2-40B4-BE49-F238E27FC236}">
                        <a16:creationId xmlns:a16="http://schemas.microsoft.com/office/drawing/2014/main" id="{2BC74DFA-3240-48D0-A9FA-5CC2C6133ABF}"/>
                      </a:ext>
                    </a:extLst>
                  </p:cNvPr>
                  <p:cNvGrpSpPr>
                    <a:grpSpLocks noChangeAspect="1"/>
                  </p:cNvGrpSpPr>
                  <p:nvPr/>
                </p:nvGrpSpPr>
                <p:grpSpPr bwMode="auto">
                  <a:xfrm>
                    <a:off x="547853" y="2191953"/>
                    <a:ext cx="627069" cy="326995"/>
                    <a:chOff x="1928" y="1122"/>
                    <a:chExt cx="1910" cy="996"/>
                  </a:xfrm>
                </p:grpSpPr>
                <p:sp>
                  <p:nvSpPr>
                    <p:cNvPr id="1099" name="Freeform 5">
                      <a:extLst>
                        <a:ext uri="{FF2B5EF4-FFF2-40B4-BE49-F238E27FC236}">
                          <a16:creationId xmlns:a16="http://schemas.microsoft.com/office/drawing/2014/main" id="{8C3F59C1-5C16-4A05-BF23-7F8D917869F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0" name="Line 6">
                      <a:extLst>
                        <a:ext uri="{FF2B5EF4-FFF2-40B4-BE49-F238E27FC236}">
                          <a16:creationId xmlns:a16="http://schemas.microsoft.com/office/drawing/2014/main" id="{CE6DFE0D-71C5-428A-A13E-06E9622DA92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1" name="Line 7">
                      <a:extLst>
                        <a:ext uri="{FF2B5EF4-FFF2-40B4-BE49-F238E27FC236}">
                          <a16:creationId xmlns:a16="http://schemas.microsoft.com/office/drawing/2014/main" id="{BAAF829B-89EF-403D-85EB-F904AB671E6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2" name="Line 8">
                      <a:extLst>
                        <a:ext uri="{FF2B5EF4-FFF2-40B4-BE49-F238E27FC236}">
                          <a16:creationId xmlns:a16="http://schemas.microsoft.com/office/drawing/2014/main" id="{7598B256-3585-4210-AA4B-B2D910C2BA9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3" name="Line 9">
                      <a:extLst>
                        <a:ext uri="{FF2B5EF4-FFF2-40B4-BE49-F238E27FC236}">
                          <a16:creationId xmlns:a16="http://schemas.microsoft.com/office/drawing/2014/main" id="{7E656178-6643-4382-A306-724D22212C2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4" name="Line 10">
                      <a:extLst>
                        <a:ext uri="{FF2B5EF4-FFF2-40B4-BE49-F238E27FC236}">
                          <a16:creationId xmlns:a16="http://schemas.microsoft.com/office/drawing/2014/main" id="{3CF8838C-75A7-41D7-A48B-C5F2A30AB82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5" name="Line 11">
                      <a:extLst>
                        <a:ext uri="{FF2B5EF4-FFF2-40B4-BE49-F238E27FC236}">
                          <a16:creationId xmlns:a16="http://schemas.microsoft.com/office/drawing/2014/main" id="{348DE425-D071-482D-8A5D-CB2A9D9B65E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6" name="Line 12">
                      <a:extLst>
                        <a:ext uri="{FF2B5EF4-FFF2-40B4-BE49-F238E27FC236}">
                          <a16:creationId xmlns:a16="http://schemas.microsoft.com/office/drawing/2014/main" id="{884C054E-3FEE-48A5-B6DE-2B612C2ED6E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07" name="Line 13">
                      <a:extLst>
                        <a:ext uri="{FF2B5EF4-FFF2-40B4-BE49-F238E27FC236}">
                          <a16:creationId xmlns:a16="http://schemas.microsoft.com/office/drawing/2014/main" id="{9EF8CC1D-7AF2-4137-9DD0-7A523C16171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089" name="Group 4">
                    <a:extLst>
                      <a:ext uri="{FF2B5EF4-FFF2-40B4-BE49-F238E27FC236}">
                        <a16:creationId xmlns:a16="http://schemas.microsoft.com/office/drawing/2014/main" id="{4361F918-D0F8-4C8A-9480-D398C50D7761}"/>
                      </a:ext>
                    </a:extLst>
                  </p:cNvPr>
                  <p:cNvGrpSpPr>
                    <a:grpSpLocks noChangeAspect="1"/>
                  </p:cNvGrpSpPr>
                  <p:nvPr/>
                </p:nvGrpSpPr>
                <p:grpSpPr bwMode="auto">
                  <a:xfrm>
                    <a:off x="1249630" y="2191953"/>
                    <a:ext cx="627069" cy="326995"/>
                    <a:chOff x="1928" y="1122"/>
                    <a:chExt cx="1910" cy="996"/>
                  </a:xfrm>
                </p:grpSpPr>
                <p:sp>
                  <p:nvSpPr>
                    <p:cNvPr id="1090" name="Freeform 5">
                      <a:extLst>
                        <a:ext uri="{FF2B5EF4-FFF2-40B4-BE49-F238E27FC236}">
                          <a16:creationId xmlns:a16="http://schemas.microsoft.com/office/drawing/2014/main" id="{604C7560-0F7A-4C54-B488-94FA9FDD661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1" name="Line 6">
                      <a:extLst>
                        <a:ext uri="{FF2B5EF4-FFF2-40B4-BE49-F238E27FC236}">
                          <a16:creationId xmlns:a16="http://schemas.microsoft.com/office/drawing/2014/main" id="{134D84C5-6D81-4B5F-9E3F-24A37283F58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2" name="Line 7">
                      <a:extLst>
                        <a:ext uri="{FF2B5EF4-FFF2-40B4-BE49-F238E27FC236}">
                          <a16:creationId xmlns:a16="http://schemas.microsoft.com/office/drawing/2014/main" id="{978EC292-E6EF-4DA2-B748-1A578E61331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3" name="Line 8">
                      <a:extLst>
                        <a:ext uri="{FF2B5EF4-FFF2-40B4-BE49-F238E27FC236}">
                          <a16:creationId xmlns:a16="http://schemas.microsoft.com/office/drawing/2014/main" id="{AD2F27F8-7DCC-4FFA-9703-D5301C321D40}"/>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4" name="Line 9">
                      <a:extLst>
                        <a:ext uri="{FF2B5EF4-FFF2-40B4-BE49-F238E27FC236}">
                          <a16:creationId xmlns:a16="http://schemas.microsoft.com/office/drawing/2014/main" id="{53CEF3A4-B60F-4192-A038-0C0830626FB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5" name="Line 10">
                      <a:extLst>
                        <a:ext uri="{FF2B5EF4-FFF2-40B4-BE49-F238E27FC236}">
                          <a16:creationId xmlns:a16="http://schemas.microsoft.com/office/drawing/2014/main" id="{5B12B322-180D-4416-BED7-760170D5072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6" name="Line 11">
                      <a:extLst>
                        <a:ext uri="{FF2B5EF4-FFF2-40B4-BE49-F238E27FC236}">
                          <a16:creationId xmlns:a16="http://schemas.microsoft.com/office/drawing/2014/main" id="{FF958907-37F9-4A94-8407-62F0C8011EA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7" name="Line 12">
                      <a:extLst>
                        <a:ext uri="{FF2B5EF4-FFF2-40B4-BE49-F238E27FC236}">
                          <a16:creationId xmlns:a16="http://schemas.microsoft.com/office/drawing/2014/main" id="{E6E443E4-F028-45FD-9317-70C6E3115F7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98" name="Line 13">
                      <a:extLst>
                        <a:ext uri="{FF2B5EF4-FFF2-40B4-BE49-F238E27FC236}">
                          <a16:creationId xmlns:a16="http://schemas.microsoft.com/office/drawing/2014/main" id="{3B407EB8-9CB8-4429-B0C7-412A0D2DD30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04" name="Group 903">
                <a:extLst>
                  <a:ext uri="{FF2B5EF4-FFF2-40B4-BE49-F238E27FC236}">
                    <a16:creationId xmlns:a16="http://schemas.microsoft.com/office/drawing/2014/main" id="{FDB40B9F-2A74-4103-8CAB-673FB21863B2}"/>
                  </a:ext>
                </a:extLst>
              </p:cNvPr>
              <p:cNvGrpSpPr/>
              <p:nvPr/>
            </p:nvGrpSpPr>
            <p:grpSpPr>
              <a:xfrm>
                <a:off x="1002676" y="3004266"/>
                <a:ext cx="458221" cy="414303"/>
                <a:chOff x="333469" y="1693656"/>
                <a:chExt cx="1641672" cy="1484325"/>
              </a:xfrm>
            </p:grpSpPr>
            <p:sp>
              <p:nvSpPr>
                <p:cNvPr id="1040" name="Rounded Rectangle 38">
                  <a:extLst>
                    <a:ext uri="{FF2B5EF4-FFF2-40B4-BE49-F238E27FC236}">
                      <a16:creationId xmlns:a16="http://schemas.microsoft.com/office/drawing/2014/main" id="{BDEB4EEA-EB9F-4A1B-B0AA-3CB4BB4AEE19}"/>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041" name="Picture 1040">
                  <a:extLst>
                    <a:ext uri="{FF2B5EF4-FFF2-40B4-BE49-F238E27FC236}">
                      <a16:creationId xmlns:a16="http://schemas.microsoft.com/office/drawing/2014/main" id="{59C36195-911C-49E7-A709-CE8882E3002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042" name="Group 1041">
                  <a:extLst>
                    <a:ext uri="{FF2B5EF4-FFF2-40B4-BE49-F238E27FC236}">
                      <a16:creationId xmlns:a16="http://schemas.microsoft.com/office/drawing/2014/main" id="{2E4EF83C-7D14-4D4E-9FCB-CEBD80C612D7}"/>
                    </a:ext>
                  </a:extLst>
                </p:cNvPr>
                <p:cNvGrpSpPr/>
                <p:nvPr/>
              </p:nvGrpSpPr>
              <p:grpSpPr>
                <a:xfrm>
                  <a:off x="615029" y="2137157"/>
                  <a:ext cx="1198492" cy="294918"/>
                  <a:chOff x="547853" y="2191953"/>
                  <a:chExt cx="1328846" cy="326995"/>
                </a:xfrm>
              </p:grpSpPr>
              <p:grpSp>
                <p:nvGrpSpPr>
                  <p:cNvPr id="1064" name="Group 4">
                    <a:extLst>
                      <a:ext uri="{FF2B5EF4-FFF2-40B4-BE49-F238E27FC236}">
                        <a16:creationId xmlns:a16="http://schemas.microsoft.com/office/drawing/2014/main" id="{D9BEBD9E-630E-4B9E-82D5-2D8294068876}"/>
                      </a:ext>
                    </a:extLst>
                  </p:cNvPr>
                  <p:cNvGrpSpPr>
                    <a:grpSpLocks noChangeAspect="1"/>
                  </p:cNvGrpSpPr>
                  <p:nvPr/>
                </p:nvGrpSpPr>
                <p:grpSpPr bwMode="auto">
                  <a:xfrm>
                    <a:off x="547853" y="2191953"/>
                    <a:ext cx="627069" cy="326995"/>
                    <a:chOff x="1928" y="1122"/>
                    <a:chExt cx="1910" cy="996"/>
                  </a:xfrm>
                </p:grpSpPr>
                <p:sp>
                  <p:nvSpPr>
                    <p:cNvPr id="1075" name="Freeform 5">
                      <a:extLst>
                        <a:ext uri="{FF2B5EF4-FFF2-40B4-BE49-F238E27FC236}">
                          <a16:creationId xmlns:a16="http://schemas.microsoft.com/office/drawing/2014/main" id="{05AF4085-12D4-499F-8B71-781F9AC3F43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6" name="Line 6">
                      <a:extLst>
                        <a:ext uri="{FF2B5EF4-FFF2-40B4-BE49-F238E27FC236}">
                          <a16:creationId xmlns:a16="http://schemas.microsoft.com/office/drawing/2014/main" id="{F8EE853E-1389-4567-897A-B64780B60D7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7" name="Line 7">
                      <a:extLst>
                        <a:ext uri="{FF2B5EF4-FFF2-40B4-BE49-F238E27FC236}">
                          <a16:creationId xmlns:a16="http://schemas.microsoft.com/office/drawing/2014/main" id="{90145CE0-A9EC-4915-A69C-DA1A58A6C45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8" name="Line 8">
                      <a:extLst>
                        <a:ext uri="{FF2B5EF4-FFF2-40B4-BE49-F238E27FC236}">
                          <a16:creationId xmlns:a16="http://schemas.microsoft.com/office/drawing/2014/main" id="{02A5B18E-4A3F-4791-A5D2-394CA0AEF60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9" name="Line 9">
                      <a:extLst>
                        <a:ext uri="{FF2B5EF4-FFF2-40B4-BE49-F238E27FC236}">
                          <a16:creationId xmlns:a16="http://schemas.microsoft.com/office/drawing/2014/main" id="{EB35FD12-3544-4D7B-95C0-B56CCAE6ABBA}"/>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0" name="Line 10">
                      <a:extLst>
                        <a:ext uri="{FF2B5EF4-FFF2-40B4-BE49-F238E27FC236}">
                          <a16:creationId xmlns:a16="http://schemas.microsoft.com/office/drawing/2014/main" id="{4D9509A5-3BFD-4700-B1A0-33C3F9900A3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1" name="Line 11">
                      <a:extLst>
                        <a:ext uri="{FF2B5EF4-FFF2-40B4-BE49-F238E27FC236}">
                          <a16:creationId xmlns:a16="http://schemas.microsoft.com/office/drawing/2014/main" id="{83392EF3-2206-464F-8828-8337C9EB037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2" name="Line 12">
                      <a:extLst>
                        <a:ext uri="{FF2B5EF4-FFF2-40B4-BE49-F238E27FC236}">
                          <a16:creationId xmlns:a16="http://schemas.microsoft.com/office/drawing/2014/main" id="{BCE1C6A2-ACB3-4848-9BD3-E19DF566A72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83" name="Line 13">
                      <a:extLst>
                        <a:ext uri="{FF2B5EF4-FFF2-40B4-BE49-F238E27FC236}">
                          <a16:creationId xmlns:a16="http://schemas.microsoft.com/office/drawing/2014/main" id="{661F5F16-E80A-4D11-A40A-95489199C1F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065" name="Group 4">
                    <a:extLst>
                      <a:ext uri="{FF2B5EF4-FFF2-40B4-BE49-F238E27FC236}">
                        <a16:creationId xmlns:a16="http://schemas.microsoft.com/office/drawing/2014/main" id="{9B349A5E-A62F-4621-B2F6-DCDDD57C2B75}"/>
                      </a:ext>
                    </a:extLst>
                  </p:cNvPr>
                  <p:cNvGrpSpPr>
                    <a:grpSpLocks noChangeAspect="1"/>
                  </p:cNvGrpSpPr>
                  <p:nvPr/>
                </p:nvGrpSpPr>
                <p:grpSpPr bwMode="auto">
                  <a:xfrm>
                    <a:off x="1249630" y="2191953"/>
                    <a:ext cx="627069" cy="326995"/>
                    <a:chOff x="1928" y="1122"/>
                    <a:chExt cx="1910" cy="996"/>
                  </a:xfrm>
                </p:grpSpPr>
                <p:sp>
                  <p:nvSpPr>
                    <p:cNvPr id="1066" name="Freeform 5">
                      <a:extLst>
                        <a:ext uri="{FF2B5EF4-FFF2-40B4-BE49-F238E27FC236}">
                          <a16:creationId xmlns:a16="http://schemas.microsoft.com/office/drawing/2014/main" id="{A4654E69-671A-4B5D-A7F8-5BF2204A0A0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7" name="Line 6">
                      <a:extLst>
                        <a:ext uri="{FF2B5EF4-FFF2-40B4-BE49-F238E27FC236}">
                          <a16:creationId xmlns:a16="http://schemas.microsoft.com/office/drawing/2014/main" id="{831F2D42-D981-4E3A-B97A-49110C8B3A9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8" name="Line 7">
                      <a:extLst>
                        <a:ext uri="{FF2B5EF4-FFF2-40B4-BE49-F238E27FC236}">
                          <a16:creationId xmlns:a16="http://schemas.microsoft.com/office/drawing/2014/main" id="{DE8844C9-F1AD-4931-A528-77AB5F6B4FD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9" name="Line 8">
                      <a:extLst>
                        <a:ext uri="{FF2B5EF4-FFF2-40B4-BE49-F238E27FC236}">
                          <a16:creationId xmlns:a16="http://schemas.microsoft.com/office/drawing/2014/main" id="{9B4AE71E-02C9-4276-B832-0DE4E490E2E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0" name="Line 9">
                      <a:extLst>
                        <a:ext uri="{FF2B5EF4-FFF2-40B4-BE49-F238E27FC236}">
                          <a16:creationId xmlns:a16="http://schemas.microsoft.com/office/drawing/2014/main" id="{4426126A-FBA5-42BF-85F0-C1DE5916BD5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1" name="Line 10">
                      <a:extLst>
                        <a:ext uri="{FF2B5EF4-FFF2-40B4-BE49-F238E27FC236}">
                          <a16:creationId xmlns:a16="http://schemas.microsoft.com/office/drawing/2014/main" id="{69AAA9F1-952E-4D6B-8253-793C02E5415D}"/>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2" name="Line 11">
                      <a:extLst>
                        <a:ext uri="{FF2B5EF4-FFF2-40B4-BE49-F238E27FC236}">
                          <a16:creationId xmlns:a16="http://schemas.microsoft.com/office/drawing/2014/main" id="{F4DAB0C5-CDB0-4633-93AA-588074BCE5A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3" name="Line 12">
                      <a:extLst>
                        <a:ext uri="{FF2B5EF4-FFF2-40B4-BE49-F238E27FC236}">
                          <a16:creationId xmlns:a16="http://schemas.microsoft.com/office/drawing/2014/main" id="{812F0F9D-1277-4AE3-87C4-206A236E04F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74" name="Line 13">
                      <a:extLst>
                        <a:ext uri="{FF2B5EF4-FFF2-40B4-BE49-F238E27FC236}">
                          <a16:creationId xmlns:a16="http://schemas.microsoft.com/office/drawing/2014/main" id="{BB327532-F9C5-4CB3-8FF6-5632A737DA8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043" name="Group 1042">
                  <a:extLst>
                    <a:ext uri="{FF2B5EF4-FFF2-40B4-BE49-F238E27FC236}">
                      <a16:creationId xmlns:a16="http://schemas.microsoft.com/office/drawing/2014/main" id="{07470BD7-0F16-4F63-B46F-4565AB10CB24}"/>
                    </a:ext>
                  </a:extLst>
                </p:cNvPr>
                <p:cNvGrpSpPr/>
                <p:nvPr/>
              </p:nvGrpSpPr>
              <p:grpSpPr>
                <a:xfrm>
                  <a:off x="615029" y="2699843"/>
                  <a:ext cx="1198492" cy="294918"/>
                  <a:chOff x="547853" y="2191953"/>
                  <a:chExt cx="1328846" cy="326995"/>
                </a:xfrm>
              </p:grpSpPr>
              <p:grpSp>
                <p:nvGrpSpPr>
                  <p:cNvPr id="1044" name="Group 4">
                    <a:extLst>
                      <a:ext uri="{FF2B5EF4-FFF2-40B4-BE49-F238E27FC236}">
                        <a16:creationId xmlns:a16="http://schemas.microsoft.com/office/drawing/2014/main" id="{A3E3025E-7E8E-4DE8-BCFA-A0D45DF45C16}"/>
                      </a:ext>
                    </a:extLst>
                  </p:cNvPr>
                  <p:cNvGrpSpPr>
                    <a:grpSpLocks noChangeAspect="1"/>
                  </p:cNvGrpSpPr>
                  <p:nvPr/>
                </p:nvGrpSpPr>
                <p:grpSpPr bwMode="auto">
                  <a:xfrm>
                    <a:off x="547853" y="2191953"/>
                    <a:ext cx="627069" cy="326995"/>
                    <a:chOff x="1928" y="1122"/>
                    <a:chExt cx="1910" cy="996"/>
                  </a:xfrm>
                </p:grpSpPr>
                <p:sp>
                  <p:nvSpPr>
                    <p:cNvPr id="1055" name="Freeform 5">
                      <a:extLst>
                        <a:ext uri="{FF2B5EF4-FFF2-40B4-BE49-F238E27FC236}">
                          <a16:creationId xmlns:a16="http://schemas.microsoft.com/office/drawing/2014/main" id="{62BECD19-160F-4642-B38E-267F4B376FC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6" name="Line 6">
                      <a:extLst>
                        <a:ext uri="{FF2B5EF4-FFF2-40B4-BE49-F238E27FC236}">
                          <a16:creationId xmlns:a16="http://schemas.microsoft.com/office/drawing/2014/main" id="{8EE04F41-9DCD-46BF-BF14-A677B18BEA4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7" name="Line 7">
                      <a:extLst>
                        <a:ext uri="{FF2B5EF4-FFF2-40B4-BE49-F238E27FC236}">
                          <a16:creationId xmlns:a16="http://schemas.microsoft.com/office/drawing/2014/main" id="{FC772939-3457-4912-8F04-C9A7E825845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8" name="Line 8">
                      <a:extLst>
                        <a:ext uri="{FF2B5EF4-FFF2-40B4-BE49-F238E27FC236}">
                          <a16:creationId xmlns:a16="http://schemas.microsoft.com/office/drawing/2014/main" id="{47962B12-27DD-481B-A193-A28B8DED92B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9" name="Line 9">
                      <a:extLst>
                        <a:ext uri="{FF2B5EF4-FFF2-40B4-BE49-F238E27FC236}">
                          <a16:creationId xmlns:a16="http://schemas.microsoft.com/office/drawing/2014/main" id="{2D8C6250-240D-4B93-BA92-C913ECB6100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0" name="Line 10">
                      <a:extLst>
                        <a:ext uri="{FF2B5EF4-FFF2-40B4-BE49-F238E27FC236}">
                          <a16:creationId xmlns:a16="http://schemas.microsoft.com/office/drawing/2014/main" id="{8FD87B1E-ACD7-4503-83D3-4701EE0C0C3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1" name="Line 11">
                      <a:extLst>
                        <a:ext uri="{FF2B5EF4-FFF2-40B4-BE49-F238E27FC236}">
                          <a16:creationId xmlns:a16="http://schemas.microsoft.com/office/drawing/2014/main" id="{DA635C9E-7D5A-4E92-91C7-8A38340C3E9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2" name="Line 12">
                      <a:extLst>
                        <a:ext uri="{FF2B5EF4-FFF2-40B4-BE49-F238E27FC236}">
                          <a16:creationId xmlns:a16="http://schemas.microsoft.com/office/drawing/2014/main" id="{ABD9F77D-0BB0-4D9A-BCB4-DC5E1126D32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63" name="Line 13">
                      <a:extLst>
                        <a:ext uri="{FF2B5EF4-FFF2-40B4-BE49-F238E27FC236}">
                          <a16:creationId xmlns:a16="http://schemas.microsoft.com/office/drawing/2014/main" id="{2EC65B15-6EE1-4B61-A514-F2AF7C3B0F1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045" name="Group 4">
                    <a:extLst>
                      <a:ext uri="{FF2B5EF4-FFF2-40B4-BE49-F238E27FC236}">
                        <a16:creationId xmlns:a16="http://schemas.microsoft.com/office/drawing/2014/main" id="{83189CFD-86B8-46AD-B869-F3F4AED64321}"/>
                      </a:ext>
                    </a:extLst>
                  </p:cNvPr>
                  <p:cNvGrpSpPr>
                    <a:grpSpLocks noChangeAspect="1"/>
                  </p:cNvGrpSpPr>
                  <p:nvPr/>
                </p:nvGrpSpPr>
                <p:grpSpPr bwMode="auto">
                  <a:xfrm>
                    <a:off x="1249630" y="2191953"/>
                    <a:ext cx="627069" cy="326995"/>
                    <a:chOff x="1928" y="1122"/>
                    <a:chExt cx="1910" cy="996"/>
                  </a:xfrm>
                </p:grpSpPr>
                <p:sp>
                  <p:nvSpPr>
                    <p:cNvPr id="1046" name="Freeform 5">
                      <a:extLst>
                        <a:ext uri="{FF2B5EF4-FFF2-40B4-BE49-F238E27FC236}">
                          <a16:creationId xmlns:a16="http://schemas.microsoft.com/office/drawing/2014/main" id="{D0B221CF-827C-4FB6-86DB-32A8F86F62A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47" name="Line 6">
                      <a:extLst>
                        <a:ext uri="{FF2B5EF4-FFF2-40B4-BE49-F238E27FC236}">
                          <a16:creationId xmlns:a16="http://schemas.microsoft.com/office/drawing/2014/main" id="{38B475CA-DEE4-4852-8B11-2FB8BBEEF81F}"/>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48" name="Line 7">
                      <a:extLst>
                        <a:ext uri="{FF2B5EF4-FFF2-40B4-BE49-F238E27FC236}">
                          <a16:creationId xmlns:a16="http://schemas.microsoft.com/office/drawing/2014/main" id="{F44EC5A2-C97B-49BC-A413-34D805C7EB3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49" name="Line 8">
                      <a:extLst>
                        <a:ext uri="{FF2B5EF4-FFF2-40B4-BE49-F238E27FC236}">
                          <a16:creationId xmlns:a16="http://schemas.microsoft.com/office/drawing/2014/main" id="{1E6DEDE4-B89F-480C-9346-BEC0F664D50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0" name="Line 9">
                      <a:extLst>
                        <a:ext uri="{FF2B5EF4-FFF2-40B4-BE49-F238E27FC236}">
                          <a16:creationId xmlns:a16="http://schemas.microsoft.com/office/drawing/2014/main" id="{04B36539-39FC-4FAC-8610-78F12A1E5BA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1" name="Line 10">
                      <a:extLst>
                        <a:ext uri="{FF2B5EF4-FFF2-40B4-BE49-F238E27FC236}">
                          <a16:creationId xmlns:a16="http://schemas.microsoft.com/office/drawing/2014/main" id="{7A61028B-BEBB-4FD0-AF53-5156FE5BC44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2" name="Line 11">
                      <a:extLst>
                        <a:ext uri="{FF2B5EF4-FFF2-40B4-BE49-F238E27FC236}">
                          <a16:creationId xmlns:a16="http://schemas.microsoft.com/office/drawing/2014/main" id="{50468779-DBB7-4EF2-98FE-74424AFD453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3" name="Line 12">
                      <a:extLst>
                        <a:ext uri="{FF2B5EF4-FFF2-40B4-BE49-F238E27FC236}">
                          <a16:creationId xmlns:a16="http://schemas.microsoft.com/office/drawing/2014/main" id="{513D21F1-48C7-4C30-A2A7-1DD0CA5A2C65}"/>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54" name="Line 13">
                      <a:extLst>
                        <a:ext uri="{FF2B5EF4-FFF2-40B4-BE49-F238E27FC236}">
                          <a16:creationId xmlns:a16="http://schemas.microsoft.com/office/drawing/2014/main" id="{9F84A426-A52B-4233-ADA4-0029C250BBE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05" name="Group 904">
                <a:extLst>
                  <a:ext uri="{FF2B5EF4-FFF2-40B4-BE49-F238E27FC236}">
                    <a16:creationId xmlns:a16="http://schemas.microsoft.com/office/drawing/2014/main" id="{13A5D788-778C-44D4-83BA-565B1BAA8CA5}"/>
                  </a:ext>
                </a:extLst>
              </p:cNvPr>
              <p:cNvGrpSpPr/>
              <p:nvPr/>
            </p:nvGrpSpPr>
            <p:grpSpPr>
              <a:xfrm>
                <a:off x="1506310" y="3004266"/>
                <a:ext cx="458221" cy="414303"/>
                <a:chOff x="333469" y="1693656"/>
                <a:chExt cx="1641672" cy="1484325"/>
              </a:xfrm>
            </p:grpSpPr>
            <p:sp>
              <p:nvSpPr>
                <p:cNvPr id="996" name="Rounded Rectangle 38">
                  <a:extLst>
                    <a:ext uri="{FF2B5EF4-FFF2-40B4-BE49-F238E27FC236}">
                      <a16:creationId xmlns:a16="http://schemas.microsoft.com/office/drawing/2014/main" id="{92651584-778D-4A93-B993-FB44A5531CB3}"/>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97" name="Picture 996">
                  <a:extLst>
                    <a:ext uri="{FF2B5EF4-FFF2-40B4-BE49-F238E27FC236}">
                      <a16:creationId xmlns:a16="http://schemas.microsoft.com/office/drawing/2014/main" id="{38EAAA7C-D235-41D2-B068-07073C183C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998" name="Group 997">
                  <a:extLst>
                    <a:ext uri="{FF2B5EF4-FFF2-40B4-BE49-F238E27FC236}">
                      <a16:creationId xmlns:a16="http://schemas.microsoft.com/office/drawing/2014/main" id="{65F6EA74-1DB4-489E-80A3-3AD5B0CD61AF}"/>
                    </a:ext>
                  </a:extLst>
                </p:cNvPr>
                <p:cNvGrpSpPr/>
                <p:nvPr/>
              </p:nvGrpSpPr>
              <p:grpSpPr>
                <a:xfrm>
                  <a:off x="615029" y="2137157"/>
                  <a:ext cx="1198492" cy="294918"/>
                  <a:chOff x="547853" y="2191953"/>
                  <a:chExt cx="1328846" cy="326995"/>
                </a:xfrm>
              </p:grpSpPr>
              <p:grpSp>
                <p:nvGrpSpPr>
                  <p:cNvPr id="1020" name="Group 4">
                    <a:extLst>
                      <a:ext uri="{FF2B5EF4-FFF2-40B4-BE49-F238E27FC236}">
                        <a16:creationId xmlns:a16="http://schemas.microsoft.com/office/drawing/2014/main" id="{2B1CC75E-6626-4E64-8DFE-5BB1A372DD10}"/>
                      </a:ext>
                    </a:extLst>
                  </p:cNvPr>
                  <p:cNvGrpSpPr>
                    <a:grpSpLocks noChangeAspect="1"/>
                  </p:cNvGrpSpPr>
                  <p:nvPr/>
                </p:nvGrpSpPr>
                <p:grpSpPr bwMode="auto">
                  <a:xfrm>
                    <a:off x="547853" y="2191953"/>
                    <a:ext cx="627069" cy="326995"/>
                    <a:chOff x="1928" y="1122"/>
                    <a:chExt cx="1910" cy="996"/>
                  </a:xfrm>
                </p:grpSpPr>
                <p:sp>
                  <p:nvSpPr>
                    <p:cNvPr id="1031" name="Freeform 5">
                      <a:extLst>
                        <a:ext uri="{FF2B5EF4-FFF2-40B4-BE49-F238E27FC236}">
                          <a16:creationId xmlns:a16="http://schemas.microsoft.com/office/drawing/2014/main" id="{EE20FA04-F8D3-4A8B-AF27-4E3AE8D667E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2" name="Line 6">
                      <a:extLst>
                        <a:ext uri="{FF2B5EF4-FFF2-40B4-BE49-F238E27FC236}">
                          <a16:creationId xmlns:a16="http://schemas.microsoft.com/office/drawing/2014/main" id="{CCD46F23-6CCB-47AA-8CC3-DC4562663CC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3" name="Line 7">
                      <a:extLst>
                        <a:ext uri="{FF2B5EF4-FFF2-40B4-BE49-F238E27FC236}">
                          <a16:creationId xmlns:a16="http://schemas.microsoft.com/office/drawing/2014/main" id="{95B3FB70-7131-4682-901A-351EFB19585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4" name="Line 8">
                      <a:extLst>
                        <a:ext uri="{FF2B5EF4-FFF2-40B4-BE49-F238E27FC236}">
                          <a16:creationId xmlns:a16="http://schemas.microsoft.com/office/drawing/2014/main" id="{C4E9D1A2-D488-4956-AD0A-9E4C6C02F44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5" name="Line 9">
                      <a:extLst>
                        <a:ext uri="{FF2B5EF4-FFF2-40B4-BE49-F238E27FC236}">
                          <a16:creationId xmlns:a16="http://schemas.microsoft.com/office/drawing/2014/main" id="{6D56C2DA-7D04-4CC7-8FD5-D64917E4D4A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6" name="Line 10">
                      <a:extLst>
                        <a:ext uri="{FF2B5EF4-FFF2-40B4-BE49-F238E27FC236}">
                          <a16:creationId xmlns:a16="http://schemas.microsoft.com/office/drawing/2014/main" id="{36FD8917-877E-4F61-85C7-35774A490B6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7" name="Line 11">
                      <a:extLst>
                        <a:ext uri="{FF2B5EF4-FFF2-40B4-BE49-F238E27FC236}">
                          <a16:creationId xmlns:a16="http://schemas.microsoft.com/office/drawing/2014/main" id="{C8DA025B-51AF-4267-AC5C-CEA187E50AB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8" name="Line 12">
                      <a:extLst>
                        <a:ext uri="{FF2B5EF4-FFF2-40B4-BE49-F238E27FC236}">
                          <a16:creationId xmlns:a16="http://schemas.microsoft.com/office/drawing/2014/main" id="{02135156-7A5A-4676-92E1-4EA37073A6B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9" name="Line 13">
                      <a:extLst>
                        <a:ext uri="{FF2B5EF4-FFF2-40B4-BE49-F238E27FC236}">
                          <a16:creationId xmlns:a16="http://schemas.microsoft.com/office/drawing/2014/main" id="{A5ADD64F-E08F-4DF6-8A84-6031C34D3F7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021" name="Group 4">
                    <a:extLst>
                      <a:ext uri="{FF2B5EF4-FFF2-40B4-BE49-F238E27FC236}">
                        <a16:creationId xmlns:a16="http://schemas.microsoft.com/office/drawing/2014/main" id="{7C1AC082-BABA-4C18-82F3-E6130216330C}"/>
                      </a:ext>
                    </a:extLst>
                  </p:cNvPr>
                  <p:cNvGrpSpPr>
                    <a:grpSpLocks noChangeAspect="1"/>
                  </p:cNvGrpSpPr>
                  <p:nvPr/>
                </p:nvGrpSpPr>
                <p:grpSpPr bwMode="auto">
                  <a:xfrm>
                    <a:off x="1249630" y="2191953"/>
                    <a:ext cx="627069" cy="326995"/>
                    <a:chOff x="1928" y="1122"/>
                    <a:chExt cx="1910" cy="996"/>
                  </a:xfrm>
                </p:grpSpPr>
                <p:sp>
                  <p:nvSpPr>
                    <p:cNvPr id="1022" name="Freeform 5">
                      <a:extLst>
                        <a:ext uri="{FF2B5EF4-FFF2-40B4-BE49-F238E27FC236}">
                          <a16:creationId xmlns:a16="http://schemas.microsoft.com/office/drawing/2014/main" id="{3EF104F2-0AF1-45A6-B1C2-299B090B0CE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3" name="Line 6">
                      <a:extLst>
                        <a:ext uri="{FF2B5EF4-FFF2-40B4-BE49-F238E27FC236}">
                          <a16:creationId xmlns:a16="http://schemas.microsoft.com/office/drawing/2014/main" id="{02C700CE-FF2D-46BB-A6F0-A822E915900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4" name="Line 7">
                      <a:extLst>
                        <a:ext uri="{FF2B5EF4-FFF2-40B4-BE49-F238E27FC236}">
                          <a16:creationId xmlns:a16="http://schemas.microsoft.com/office/drawing/2014/main" id="{4EEAD4BF-E7B7-410D-AD01-53B61B030E1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5" name="Line 8">
                      <a:extLst>
                        <a:ext uri="{FF2B5EF4-FFF2-40B4-BE49-F238E27FC236}">
                          <a16:creationId xmlns:a16="http://schemas.microsoft.com/office/drawing/2014/main" id="{CF34BD5E-5F75-4C0A-86F7-8DCA9E260AF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6" name="Line 9">
                      <a:extLst>
                        <a:ext uri="{FF2B5EF4-FFF2-40B4-BE49-F238E27FC236}">
                          <a16:creationId xmlns:a16="http://schemas.microsoft.com/office/drawing/2014/main" id="{8A82645D-CABA-4D02-AEB7-3C3471748D2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7" name="Line 10">
                      <a:extLst>
                        <a:ext uri="{FF2B5EF4-FFF2-40B4-BE49-F238E27FC236}">
                          <a16:creationId xmlns:a16="http://schemas.microsoft.com/office/drawing/2014/main" id="{732EF29B-7685-4EDC-9C14-EBDEF049B279}"/>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8" name="Line 11">
                      <a:extLst>
                        <a:ext uri="{FF2B5EF4-FFF2-40B4-BE49-F238E27FC236}">
                          <a16:creationId xmlns:a16="http://schemas.microsoft.com/office/drawing/2014/main" id="{E8B2AD09-369E-4A95-9B0C-8F0C72B3CFD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29" name="Line 12">
                      <a:extLst>
                        <a:ext uri="{FF2B5EF4-FFF2-40B4-BE49-F238E27FC236}">
                          <a16:creationId xmlns:a16="http://schemas.microsoft.com/office/drawing/2014/main" id="{9450CDD4-D893-4A17-8492-AD27DDE39C0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30" name="Line 13">
                      <a:extLst>
                        <a:ext uri="{FF2B5EF4-FFF2-40B4-BE49-F238E27FC236}">
                          <a16:creationId xmlns:a16="http://schemas.microsoft.com/office/drawing/2014/main" id="{E0E74AB6-98AE-4F7B-971E-34D7CA79341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999" name="Group 998">
                  <a:extLst>
                    <a:ext uri="{FF2B5EF4-FFF2-40B4-BE49-F238E27FC236}">
                      <a16:creationId xmlns:a16="http://schemas.microsoft.com/office/drawing/2014/main" id="{FBE35C59-E4DC-49C3-933C-112CE80D93DA}"/>
                    </a:ext>
                  </a:extLst>
                </p:cNvPr>
                <p:cNvGrpSpPr/>
                <p:nvPr/>
              </p:nvGrpSpPr>
              <p:grpSpPr>
                <a:xfrm>
                  <a:off x="615029" y="2699843"/>
                  <a:ext cx="1198492" cy="294918"/>
                  <a:chOff x="547853" y="2191953"/>
                  <a:chExt cx="1328846" cy="326995"/>
                </a:xfrm>
              </p:grpSpPr>
              <p:grpSp>
                <p:nvGrpSpPr>
                  <p:cNvPr id="1000" name="Group 4">
                    <a:extLst>
                      <a:ext uri="{FF2B5EF4-FFF2-40B4-BE49-F238E27FC236}">
                        <a16:creationId xmlns:a16="http://schemas.microsoft.com/office/drawing/2014/main" id="{C31A23F5-2BCA-470B-B0D7-768A50A1CD9B}"/>
                      </a:ext>
                    </a:extLst>
                  </p:cNvPr>
                  <p:cNvGrpSpPr>
                    <a:grpSpLocks noChangeAspect="1"/>
                  </p:cNvGrpSpPr>
                  <p:nvPr/>
                </p:nvGrpSpPr>
                <p:grpSpPr bwMode="auto">
                  <a:xfrm>
                    <a:off x="547853" y="2191953"/>
                    <a:ext cx="627069" cy="326995"/>
                    <a:chOff x="1928" y="1122"/>
                    <a:chExt cx="1910" cy="996"/>
                  </a:xfrm>
                </p:grpSpPr>
                <p:sp>
                  <p:nvSpPr>
                    <p:cNvPr id="1011" name="Freeform 5">
                      <a:extLst>
                        <a:ext uri="{FF2B5EF4-FFF2-40B4-BE49-F238E27FC236}">
                          <a16:creationId xmlns:a16="http://schemas.microsoft.com/office/drawing/2014/main" id="{6388E3B3-5D41-4952-A448-EFACA838D55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2" name="Line 6">
                      <a:extLst>
                        <a:ext uri="{FF2B5EF4-FFF2-40B4-BE49-F238E27FC236}">
                          <a16:creationId xmlns:a16="http://schemas.microsoft.com/office/drawing/2014/main" id="{2F2F2C2E-DF04-4DCB-BE57-3F8A68B5B92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3" name="Line 7">
                      <a:extLst>
                        <a:ext uri="{FF2B5EF4-FFF2-40B4-BE49-F238E27FC236}">
                          <a16:creationId xmlns:a16="http://schemas.microsoft.com/office/drawing/2014/main" id="{EA0C5C2B-8613-4D6B-AE77-43BB0C61365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4" name="Line 8">
                      <a:extLst>
                        <a:ext uri="{FF2B5EF4-FFF2-40B4-BE49-F238E27FC236}">
                          <a16:creationId xmlns:a16="http://schemas.microsoft.com/office/drawing/2014/main" id="{DC2450F7-889C-4185-9CB5-5B5CF3BCD7B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5" name="Line 9">
                      <a:extLst>
                        <a:ext uri="{FF2B5EF4-FFF2-40B4-BE49-F238E27FC236}">
                          <a16:creationId xmlns:a16="http://schemas.microsoft.com/office/drawing/2014/main" id="{26E66E3B-F831-4184-AB80-512176E82CC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6" name="Line 10">
                      <a:extLst>
                        <a:ext uri="{FF2B5EF4-FFF2-40B4-BE49-F238E27FC236}">
                          <a16:creationId xmlns:a16="http://schemas.microsoft.com/office/drawing/2014/main" id="{7051CC5C-3617-4663-B4EC-D4063C73010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7" name="Line 11">
                      <a:extLst>
                        <a:ext uri="{FF2B5EF4-FFF2-40B4-BE49-F238E27FC236}">
                          <a16:creationId xmlns:a16="http://schemas.microsoft.com/office/drawing/2014/main" id="{81A2440B-32A9-4A9B-96C3-DB41AD489AF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8" name="Line 12">
                      <a:extLst>
                        <a:ext uri="{FF2B5EF4-FFF2-40B4-BE49-F238E27FC236}">
                          <a16:creationId xmlns:a16="http://schemas.microsoft.com/office/drawing/2014/main" id="{5852BA6A-B0F8-4140-8570-899E4C0E8D3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9" name="Line 13">
                      <a:extLst>
                        <a:ext uri="{FF2B5EF4-FFF2-40B4-BE49-F238E27FC236}">
                          <a16:creationId xmlns:a16="http://schemas.microsoft.com/office/drawing/2014/main" id="{E3811BE0-5C1E-49A2-825D-A19A3E661BA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001" name="Group 4">
                    <a:extLst>
                      <a:ext uri="{FF2B5EF4-FFF2-40B4-BE49-F238E27FC236}">
                        <a16:creationId xmlns:a16="http://schemas.microsoft.com/office/drawing/2014/main" id="{43D3F011-09A7-44F2-9308-05A861A52B0E}"/>
                      </a:ext>
                    </a:extLst>
                  </p:cNvPr>
                  <p:cNvGrpSpPr>
                    <a:grpSpLocks noChangeAspect="1"/>
                  </p:cNvGrpSpPr>
                  <p:nvPr/>
                </p:nvGrpSpPr>
                <p:grpSpPr bwMode="auto">
                  <a:xfrm>
                    <a:off x="1249630" y="2191953"/>
                    <a:ext cx="627069" cy="326995"/>
                    <a:chOff x="1928" y="1122"/>
                    <a:chExt cx="1910" cy="996"/>
                  </a:xfrm>
                </p:grpSpPr>
                <p:sp>
                  <p:nvSpPr>
                    <p:cNvPr id="1002" name="Freeform 5">
                      <a:extLst>
                        <a:ext uri="{FF2B5EF4-FFF2-40B4-BE49-F238E27FC236}">
                          <a16:creationId xmlns:a16="http://schemas.microsoft.com/office/drawing/2014/main" id="{FF868D28-B523-4D7B-8551-C3E12DE6C7B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3" name="Line 6">
                      <a:extLst>
                        <a:ext uri="{FF2B5EF4-FFF2-40B4-BE49-F238E27FC236}">
                          <a16:creationId xmlns:a16="http://schemas.microsoft.com/office/drawing/2014/main" id="{5D985933-47FF-4C3A-BFE4-183EAF97E23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4" name="Line 7">
                      <a:extLst>
                        <a:ext uri="{FF2B5EF4-FFF2-40B4-BE49-F238E27FC236}">
                          <a16:creationId xmlns:a16="http://schemas.microsoft.com/office/drawing/2014/main" id="{54CC4B8F-203F-4686-A3D5-19DB50E1BDA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5" name="Line 8">
                      <a:extLst>
                        <a:ext uri="{FF2B5EF4-FFF2-40B4-BE49-F238E27FC236}">
                          <a16:creationId xmlns:a16="http://schemas.microsoft.com/office/drawing/2014/main" id="{2929E106-7533-4D93-870A-593516F68E4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6" name="Line 9">
                      <a:extLst>
                        <a:ext uri="{FF2B5EF4-FFF2-40B4-BE49-F238E27FC236}">
                          <a16:creationId xmlns:a16="http://schemas.microsoft.com/office/drawing/2014/main" id="{5FEC66F4-B676-471A-B74F-0513552D78A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7" name="Line 10">
                      <a:extLst>
                        <a:ext uri="{FF2B5EF4-FFF2-40B4-BE49-F238E27FC236}">
                          <a16:creationId xmlns:a16="http://schemas.microsoft.com/office/drawing/2014/main" id="{637DEEE7-DC09-4F60-AD0B-710E7B3A3FF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8" name="Line 11">
                      <a:extLst>
                        <a:ext uri="{FF2B5EF4-FFF2-40B4-BE49-F238E27FC236}">
                          <a16:creationId xmlns:a16="http://schemas.microsoft.com/office/drawing/2014/main" id="{E82CA4C1-7F4E-4183-80C5-626D0CDAB01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09" name="Line 12">
                      <a:extLst>
                        <a:ext uri="{FF2B5EF4-FFF2-40B4-BE49-F238E27FC236}">
                          <a16:creationId xmlns:a16="http://schemas.microsoft.com/office/drawing/2014/main" id="{7EFDFEBA-B777-4612-B26F-34CDAE7AFFF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010" name="Line 13">
                      <a:extLst>
                        <a:ext uri="{FF2B5EF4-FFF2-40B4-BE49-F238E27FC236}">
                          <a16:creationId xmlns:a16="http://schemas.microsoft.com/office/drawing/2014/main" id="{5343A230-C16C-4B48-BDCA-5A9ED10C0ED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06" name="Group 905">
                <a:extLst>
                  <a:ext uri="{FF2B5EF4-FFF2-40B4-BE49-F238E27FC236}">
                    <a16:creationId xmlns:a16="http://schemas.microsoft.com/office/drawing/2014/main" id="{0D033C41-3245-49EA-B5EF-A22C6A4F13D1}"/>
                  </a:ext>
                </a:extLst>
              </p:cNvPr>
              <p:cNvGrpSpPr/>
              <p:nvPr/>
            </p:nvGrpSpPr>
            <p:grpSpPr>
              <a:xfrm>
                <a:off x="2009944" y="3004266"/>
                <a:ext cx="458221" cy="414303"/>
                <a:chOff x="333469" y="1693656"/>
                <a:chExt cx="1641672" cy="1484325"/>
              </a:xfrm>
            </p:grpSpPr>
            <p:sp>
              <p:nvSpPr>
                <p:cNvPr id="952" name="Rounded Rectangle 38">
                  <a:extLst>
                    <a:ext uri="{FF2B5EF4-FFF2-40B4-BE49-F238E27FC236}">
                      <a16:creationId xmlns:a16="http://schemas.microsoft.com/office/drawing/2014/main" id="{3432C87C-677D-4289-9808-3AD85027AC49}"/>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53" name="Picture 952">
                  <a:extLst>
                    <a:ext uri="{FF2B5EF4-FFF2-40B4-BE49-F238E27FC236}">
                      <a16:creationId xmlns:a16="http://schemas.microsoft.com/office/drawing/2014/main" id="{0CC0407A-8396-4861-B96D-9C389218DD1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954" name="Group 953">
                  <a:extLst>
                    <a:ext uri="{FF2B5EF4-FFF2-40B4-BE49-F238E27FC236}">
                      <a16:creationId xmlns:a16="http://schemas.microsoft.com/office/drawing/2014/main" id="{A031FD50-6427-4ED5-8899-98CBB88CBCA7}"/>
                    </a:ext>
                  </a:extLst>
                </p:cNvPr>
                <p:cNvGrpSpPr/>
                <p:nvPr/>
              </p:nvGrpSpPr>
              <p:grpSpPr>
                <a:xfrm>
                  <a:off x="615029" y="2137157"/>
                  <a:ext cx="1198492" cy="294918"/>
                  <a:chOff x="547853" y="2191953"/>
                  <a:chExt cx="1328846" cy="326995"/>
                </a:xfrm>
              </p:grpSpPr>
              <p:grpSp>
                <p:nvGrpSpPr>
                  <p:cNvPr id="976" name="Group 4">
                    <a:extLst>
                      <a:ext uri="{FF2B5EF4-FFF2-40B4-BE49-F238E27FC236}">
                        <a16:creationId xmlns:a16="http://schemas.microsoft.com/office/drawing/2014/main" id="{BCC65C59-9825-4265-8472-9839A6917BD4}"/>
                      </a:ext>
                    </a:extLst>
                  </p:cNvPr>
                  <p:cNvGrpSpPr>
                    <a:grpSpLocks noChangeAspect="1"/>
                  </p:cNvGrpSpPr>
                  <p:nvPr/>
                </p:nvGrpSpPr>
                <p:grpSpPr bwMode="auto">
                  <a:xfrm>
                    <a:off x="547853" y="2191953"/>
                    <a:ext cx="627069" cy="326995"/>
                    <a:chOff x="1928" y="1122"/>
                    <a:chExt cx="1910" cy="996"/>
                  </a:xfrm>
                </p:grpSpPr>
                <p:sp>
                  <p:nvSpPr>
                    <p:cNvPr id="987" name="Freeform 5">
                      <a:extLst>
                        <a:ext uri="{FF2B5EF4-FFF2-40B4-BE49-F238E27FC236}">
                          <a16:creationId xmlns:a16="http://schemas.microsoft.com/office/drawing/2014/main" id="{9C3DFF64-E3AA-4862-93F8-D3DCBCC4140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8" name="Line 6">
                      <a:extLst>
                        <a:ext uri="{FF2B5EF4-FFF2-40B4-BE49-F238E27FC236}">
                          <a16:creationId xmlns:a16="http://schemas.microsoft.com/office/drawing/2014/main" id="{470F2A95-42C2-4728-8078-D82CA19256A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9" name="Line 7">
                      <a:extLst>
                        <a:ext uri="{FF2B5EF4-FFF2-40B4-BE49-F238E27FC236}">
                          <a16:creationId xmlns:a16="http://schemas.microsoft.com/office/drawing/2014/main" id="{3AFE7FB2-9DEE-41B9-97A6-475F2579D5C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0" name="Line 8">
                      <a:extLst>
                        <a:ext uri="{FF2B5EF4-FFF2-40B4-BE49-F238E27FC236}">
                          <a16:creationId xmlns:a16="http://schemas.microsoft.com/office/drawing/2014/main" id="{173FD87B-4936-4F8F-A1D7-6787C5334FF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1" name="Line 9">
                      <a:extLst>
                        <a:ext uri="{FF2B5EF4-FFF2-40B4-BE49-F238E27FC236}">
                          <a16:creationId xmlns:a16="http://schemas.microsoft.com/office/drawing/2014/main" id="{1C331AB9-BCA9-4B21-BD14-2BDD31BAA74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2" name="Line 10">
                      <a:extLst>
                        <a:ext uri="{FF2B5EF4-FFF2-40B4-BE49-F238E27FC236}">
                          <a16:creationId xmlns:a16="http://schemas.microsoft.com/office/drawing/2014/main" id="{BCC7D694-9322-44B2-ACB2-20DC34FF38B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3" name="Line 11">
                      <a:extLst>
                        <a:ext uri="{FF2B5EF4-FFF2-40B4-BE49-F238E27FC236}">
                          <a16:creationId xmlns:a16="http://schemas.microsoft.com/office/drawing/2014/main" id="{93945652-8930-4200-9028-9A00145B3547}"/>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4" name="Line 12">
                      <a:extLst>
                        <a:ext uri="{FF2B5EF4-FFF2-40B4-BE49-F238E27FC236}">
                          <a16:creationId xmlns:a16="http://schemas.microsoft.com/office/drawing/2014/main" id="{9AEBD2AA-679F-48F1-A084-1E88D0B0232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95" name="Line 13">
                      <a:extLst>
                        <a:ext uri="{FF2B5EF4-FFF2-40B4-BE49-F238E27FC236}">
                          <a16:creationId xmlns:a16="http://schemas.microsoft.com/office/drawing/2014/main" id="{9E3EB08D-376E-4F3B-92B0-F3B976513631}"/>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77" name="Group 4">
                    <a:extLst>
                      <a:ext uri="{FF2B5EF4-FFF2-40B4-BE49-F238E27FC236}">
                        <a16:creationId xmlns:a16="http://schemas.microsoft.com/office/drawing/2014/main" id="{06B71E0F-0059-47F9-8268-C0EEBE4B5BAB}"/>
                      </a:ext>
                    </a:extLst>
                  </p:cNvPr>
                  <p:cNvGrpSpPr>
                    <a:grpSpLocks noChangeAspect="1"/>
                  </p:cNvGrpSpPr>
                  <p:nvPr/>
                </p:nvGrpSpPr>
                <p:grpSpPr bwMode="auto">
                  <a:xfrm>
                    <a:off x="1249630" y="2191953"/>
                    <a:ext cx="627069" cy="326995"/>
                    <a:chOff x="1928" y="1122"/>
                    <a:chExt cx="1910" cy="996"/>
                  </a:xfrm>
                </p:grpSpPr>
                <p:sp>
                  <p:nvSpPr>
                    <p:cNvPr id="978" name="Freeform 5">
                      <a:extLst>
                        <a:ext uri="{FF2B5EF4-FFF2-40B4-BE49-F238E27FC236}">
                          <a16:creationId xmlns:a16="http://schemas.microsoft.com/office/drawing/2014/main" id="{07167F93-1C8E-44B9-A5EB-3A984FDA33C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9" name="Line 6">
                      <a:extLst>
                        <a:ext uri="{FF2B5EF4-FFF2-40B4-BE49-F238E27FC236}">
                          <a16:creationId xmlns:a16="http://schemas.microsoft.com/office/drawing/2014/main" id="{16CC97FE-78D3-40E8-A872-8283ADCEBE9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0" name="Line 7">
                      <a:extLst>
                        <a:ext uri="{FF2B5EF4-FFF2-40B4-BE49-F238E27FC236}">
                          <a16:creationId xmlns:a16="http://schemas.microsoft.com/office/drawing/2014/main" id="{A8BA9D75-1F11-4DB3-820D-B443865AAC0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1" name="Line 8">
                      <a:extLst>
                        <a:ext uri="{FF2B5EF4-FFF2-40B4-BE49-F238E27FC236}">
                          <a16:creationId xmlns:a16="http://schemas.microsoft.com/office/drawing/2014/main" id="{4D3854D9-8C7D-4063-9BDA-33E93851D90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2" name="Line 9">
                      <a:extLst>
                        <a:ext uri="{FF2B5EF4-FFF2-40B4-BE49-F238E27FC236}">
                          <a16:creationId xmlns:a16="http://schemas.microsoft.com/office/drawing/2014/main" id="{79A5D56A-61C4-42B7-A8A0-66445B8F280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3" name="Line 10">
                      <a:extLst>
                        <a:ext uri="{FF2B5EF4-FFF2-40B4-BE49-F238E27FC236}">
                          <a16:creationId xmlns:a16="http://schemas.microsoft.com/office/drawing/2014/main" id="{22731319-6799-4A61-AAB2-0F8CC75DEAC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4" name="Line 11">
                      <a:extLst>
                        <a:ext uri="{FF2B5EF4-FFF2-40B4-BE49-F238E27FC236}">
                          <a16:creationId xmlns:a16="http://schemas.microsoft.com/office/drawing/2014/main" id="{7CDBE8CB-1713-4682-B621-8C4F60A0907E}"/>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5" name="Line 12">
                      <a:extLst>
                        <a:ext uri="{FF2B5EF4-FFF2-40B4-BE49-F238E27FC236}">
                          <a16:creationId xmlns:a16="http://schemas.microsoft.com/office/drawing/2014/main" id="{5CC10DFF-86D1-47B1-9CC4-DBEC1A88CAA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86" name="Line 13">
                      <a:extLst>
                        <a:ext uri="{FF2B5EF4-FFF2-40B4-BE49-F238E27FC236}">
                          <a16:creationId xmlns:a16="http://schemas.microsoft.com/office/drawing/2014/main" id="{83EB37E6-52F2-42A4-8F1B-127FA4D0377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955" name="Group 954">
                  <a:extLst>
                    <a:ext uri="{FF2B5EF4-FFF2-40B4-BE49-F238E27FC236}">
                      <a16:creationId xmlns:a16="http://schemas.microsoft.com/office/drawing/2014/main" id="{7E906E33-4375-4E4E-8A64-525EFA4D2C94}"/>
                    </a:ext>
                  </a:extLst>
                </p:cNvPr>
                <p:cNvGrpSpPr/>
                <p:nvPr/>
              </p:nvGrpSpPr>
              <p:grpSpPr>
                <a:xfrm>
                  <a:off x="615029" y="2699843"/>
                  <a:ext cx="1198492" cy="294918"/>
                  <a:chOff x="547853" y="2191953"/>
                  <a:chExt cx="1328846" cy="326995"/>
                </a:xfrm>
              </p:grpSpPr>
              <p:grpSp>
                <p:nvGrpSpPr>
                  <p:cNvPr id="956" name="Group 4">
                    <a:extLst>
                      <a:ext uri="{FF2B5EF4-FFF2-40B4-BE49-F238E27FC236}">
                        <a16:creationId xmlns:a16="http://schemas.microsoft.com/office/drawing/2014/main" id="{965FE609-A38D-460B-8E6E-EC7B22ADAB03}"/>
                      </a:ext>
                    </a:extLst>
                  </p:cNvPr>
                  <p:cNvGrpSpPr>
                    <a:grpSpLocks noChangeAspect="1"/>
                  </p:cNvGrpSpPr>
                  <p:nvPr/>
                </p:nvGrpSpPr>
                <p:grpSpPr bwMode="auto">
                  <a:xfrm>
                    <a:off x="547853" y="2191953"/>
                    <a:ext cx="627069" cy="326995"/>
                    <a:chOff x="1928" y="1122"/>
                    <a:chExt cx="1910" cy="996"/>
                  </a:xfrm>
                </p:grpSpPr>
                <p:sp>
                  <p:nvSpPr>
                    <p:cNvPr id="967" name="Freeform 5">
                      <a:extLst>
                        <a:ext uri="{FF2B5EF4-FFF2-40B4-BE49-F238E27FC236}">
                          <a16:creationId xmlns:a16="http://schemas.microsoft.com/office/drawing/2014/main" id="{DF692DA7-2BF6-46BD-B764-1F102707938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8" name="Line 6">
                      <a:extLst>
                        <a:ext uri="{FF2B5EF4-FFF2-40B4-BE49-F238E27FC236}">
                          <a16:creationId xmlns:a16="http://schemas.microsoft.com/office/drawing/2014/main" id="{2BFA4023-1114-44F5-8B8F-E539CB2CA67C}"/>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9" name="Line 7">
                      <a:extLst>
                        <a:ext uri="{FF2B5EF4-FFF2-40B4-BE49-F238E27FC236}">
                          <a16:creationId xmlns:a16="http://schemas.microsoft.com/office/drawing/2014/main" id="{D7893259-6BBD-480F-A76C-4B2A07CC382F}"/>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0" name="Line 8">
                      <a:extLst>
                        <a:ext uri="{FF2B5EF4-FFF2-40B4-BE49-F238E27FC236}">
                          <a16:creationId xmlns:a16="http://schemas.microsoft.com/office/drawing/2014/main" id="{E142959C-4679-489C-B304-873865A5A23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1" name="Line 9">
                      <a:extLst>
                        <a:ext uri="{FF2B5EF4-FFF2-40B4-BE49-F238E27FC236}">
                          <a16:creationId xmlns:a16="http://schemas.microsoft.com/office/drawing/2014/main" id="{BEAE3594-B8DD-43D4-B85C-D9DFC0E2437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2" name="Line 10">
                      <a:extLst>
                        <a:ext uri="{FF2B5EF4-FFF2-40B4-BE49-F238E27FC236}">
                          <a16:creationId xmlns:a16="http://schemas.microsoft.com/office/drawing/2014/main" id="{403AA913-58D9-48DB-9EEE-9D4C5F78003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3" name="Line 11">
                      <a:extLst>
                        <a:ext uri="{FF2B5EF4-FFF2-40B4-BE49-F238E27FC236}">
                          <a16:creationId xmlns:a16="http://schemas.microsoft.com/office/drawing/2014/main" id="{892627F6-B581-4317-9418-30986358C3B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4" name="Line 12">
                      <a:extLst>
                        <a:ext uri="{FF2B5EF4-FFF2-40B4-BE49-F238E27FC236}">
                          <a16:creationId xmlns:a16="http://schemas.microsoft.com/office/drawing/2014/main" id="{7689D890-43BB-4BB7-9B41-106910EDC72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75" name="Line 13">
                      <a:extLst>
                        <a:ext uri="{FF2B5EF4-FFF2-40B4-BE49-F238E27FC236}">
                          <a16:creationId xmlns:a16="http://schemas.microsoft.com/office/drawing/2014/main" id="{3D922C25-D466-4BBB-A192-65D84329DEF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57" name="Group 4">
                    <a:extLst>
                      <a:ext uri="{FF2B5EF4-FFF2-40B4-BE49-F238E27FC236}">
                        <a16:creationId xmlns:a16="http://schemas.microsoft.com/office/drawing/2014/main" id="{5E9FA654-8AAD-456C-9B0B-743D1CABA6C1}"/>
                      </a:ext>
                    </a:extLst>
                  </p:cNvPr>
                  <p:cNvGrpSpPr>
                    <a:grpSpLocks noChangeAspect="1"/>
                  </p:cNvGrpSpPr>
                  <p:nvPr/>
                </p:nvGrpSpPr>
                <p:grpSpPr bwMode="auto">
                  <a:xfrm>
                    <a:off x="1249630" y="2191953"/>
                    <a:ext cx="627069" cy="326995"/>
                    <a:chOff x="1928" y="1122"/>
                    <a:chExt cx="1910" cy="996"/>
                  </a:xfrm>
                </p:grpSpPr>
                <p:sp>
                  <p:nvSpPr>
                    <p:cNvPr id="958" name="Freeform 5">
                      <a:extLst>
                        <a:ext uri="{FF2B5EF4-FFF2-40B4-BE49-F238E27FC236}">
                          <a16:creationId xmlns:a16="http://schemas.microsoft.com/office/drawing/2014/main" id="{D3F765D5-B0E8-4658-A838-C60351D3D2C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59" name="Line 6">
                      <a:extLst>
                        <a:ext uri="{FF2B5EF4-FFF2-40B4-BE49-F238E27FC236}">
                          <a16:creationId xmlns:a16="http://schemas.microsoft.com/office/drawing/2014/main" id="{0D2FE625-9665-419B-AE72-0E88D9A11A3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0" name="Line 7">
                      <a:extLst>
                        <a:ext uri="{FF2B5EF4-FFF2-40B4-BE49-F238E27FC236}">
                          <a16:creationId xmlns:a16="http://schemas.microsoft.com/office/drawing/2014/main" id="{E6A5BC7E-0F22-49E2-BCAC-F345F4BDC67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1" name="Line 8">
                      <a:extLst>
                        <a:ext uri="{FF2B5EF4-FFF2-40B4-BE49-F238E27FC236}">
                          <a16:creationId xmlns:a16="http://schemas.microsoft.com/office/drawing/2014/main" id="{1F4BDAC1-11D1-4E21-8691-4F6ADAE3FB4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2" name="Line 9">
                      <a:extLst>
                        <a:ext uri="{FF2B5EF4-FFF2-40B4-BE49-F238E27FC236}">
                          <a16:creationId xmlns:a16="http://schemas.microsoft.com/office/drawing/2014/main" id="{81A3F925-DBE3-4327-B6DA-C67F516A9DF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3" name="Line 10">
                      <a:extLst>
                        <a:ext uri="{FF2B5EF4-FFF2-40B4-BE49-F238E27FC236}">
                          <a16:creationId xmlns:a16="http://schemas.microsoft.com/office/drawing/2014/main" id="{95EE20F4-9F74-4CD3-BF98-42EEA155260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4" name="Line 11">
                      <a:extLst>
                        <a:ext uri="{FF2B5EF4-FFF2-40B4-BE49-F238E27FC236}">
                          <a16:creationId xmlns:a16="http://schemas.microsoft.com/office/drawing/2014/main" id="{80BFB710-29C1-4A7D-96F4-CCF79AE9A2C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5" name="Line 12">
                      <a:extLst>
                        <a:ext uri="{FF2B5EF4-FFF2-40B4-BE49-F238E27FC236}">
                          <a16:creationId xmlns:a16="http://schemas.microsoft.com/office/drawing/2014/main" id="{91EAB058-5AB5-42FE-85CB-4E5B5EB7424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66" name="Line 13">
                      <a:extLst>
                        <a:ext uri="{FF2B5EF4-FFF2-40B4-BE49-F238E27FC236}">
                          <a16:creationId xmlns:a16="http://schemas.microsoft.com/office/drawing/2014/main" id="{652D3D4C-0ED9-48C0-86A7-0870C9EBCA2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907" name="Group 906">
                <a:extLst>
                  <a:ext uri="{FF2B5EF4-FFF2-40B4-BE49-F238E27FC236}">
                    <a16:creationId xmlns:a16="http://schemas.microsoft.com/office/drawing/2014/main" id="{9A17F0FC-4868-46E9-9C39-57305318A243}"/>
                  </a:ext>
                </a:extLst>
              </p:cNvPr>
              <p:cNvGrpSpPr/>
              <p:nvPr/>
            </p:nvGrpSpPr>
            <p:grpSpPr>
              <a:xfrm>
                <a:off x="2513580" y="3004266"/>
                <a:ext cx="458221" cy="414303"/>
                <a:chOff x="333469" y="1693656"/>
                <a:chExt cx="1641672" cy="1484325"/>
              </a:xfrm>
            </p:grpSpPr>
            <p:sp>
              <p:nvSpPr>
                <p:cNvPr id="908" name="Rounded Rectangle 38">
                  <a:extLst>
                    <a:ext uri="{FF2B5EF4-FFF2-40B4-BE49-F238E27FC236}">
                      <a16:creationId xmlns:a16="http://schemas.microsoft.com/office/drawing/2014/main" id="{23BA83E0-C3E6-4953-A129-931BE39899F1}"/>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909" name="Picture 908">
                  <a:extLst>
                    <a:ext uri="{FF2B5EF4-FFF2-40B4-BE49-F238E27FC236}">
                      <a16:creationId xmlns:a16="http://schemas.microsoft.com/office/drawing/2014/main" id="{E6289295-91FE-43E3-BA09-FEFBF9F1705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910" name="Group 909">
                  <a:extLst>
                    <a:ext uri="{FF2B5EF4-FFF2-40B4-BE49-F238E27FC236}">
                      <a16:creationId xmlns:a16="http://schemas.microsoft.com/office/drawing/2014/main" id="{AE4ACFAB-34B5-4076-A28B-F79E21C40A87}"/>
                    </a:ext>
                  </a:extLst>
                </p:cNvPr>
                <p:cNvGrpSpPr/>
                <p:nvPr/>
              </p:nvGrpSpPr>
              <p:grpSpPr>
                <a:xfrm>
                  <a:off x="615029" y="2137157"/>
                  <a:ext cx="1198492" cy="294918"/>
                  <a:chOff x="547853" y="2191953"/>
                  <a:chExt cx="1328846" cy="326995"/>
                </a:xfrm>
              </p:grpSpPr>
              <p:grpSp>
                <p:nvGrpSpPr>
                  <p:cNvPr id="932" name="Group 4">
                    <a:extLst>
                      <a:ext uri="{FF2B5EF4-FFF2-40B4-BE49-F238E27FC236}">
                        <a16:creationId xmlns:a16="http://schemas.microsoft.com/office/drawing/2014/main" id="{B3974158-59CB-4A3E-A32A-14E0D3287EC8}"/>
                      </a:ext>
                    </a:extLst>
                  </p:cNvPr>
                  <p:cNvGrpSpPr>
                    <a:grpSpLocks noChangeAspect="1"/>
                  </p:cNvGrpSpPr>
                  <p:nvPr/>
                </p:nvGrpSpPr>
                <p:grpSpPr bwMode="auto">
                  <a:xfrm>
                    <a:off x="547853" y="2191953"/>
                    <a:ext cx="627069" cy="326995"/>
                    <a:chOff x="1928" y="1122"/>
                    <a:chExt cx="1910" cy="996"/>
                  </a:xfrm>
                </p:grpSpPr>
                <p:sp>
                  <p:nvSpPr>
                    <p:cNvPr id="943" name="Freeform 5">
                      <a:extLst>
                        <a:ext uri="{FF2B5EF4-FFF2-40B4-BE49-F238E27FC236}">
                          <a16:creationId xmlns:a16="http://schemas.microsoft.com/office/drawing/2014/main" id="{E83DF3CD-5262-4D58-9A3E-175238C70C8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4" name="Line 6">
                      <a:extLst>
                        <a:ext uri="{FF2B5EF4-FFF2-40B4-BE49-F238E27FC236}">
                          <a16:creationId xmlns:a16="http://schemas.microsoft.com/office/drawing/2014/main" id="{8DEEA0A9-060C-4296-826F-6B0535BB85A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5" name="Line 7">
                      <a:extLst>
                        <a:ext uri="{FF2B5EF4-FFF2-40B4-BE49-F238E27FC236}">
                          <a16:creationId xmlns:a16="http://schemas.microsoft.com/office/drawing/2014/main" id="{911A5BC2-13B1-4750-AD98-550E0F89E23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6" name="Line 8">
                      <a:extLst>
                        <a:ext uri="{FF2B5EF4-FFF2-40B4-BE49-F238E27FC236}">
                          <a16:creationId xmlns:a16="http://schemas.microsoft.com/office/drawing/2014/main" id="{0948B9FD-2BEA-4FB5-A978-49AB4D5FFF1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7" name="Line 9">
                      <a:extLst>
                        <a:ext uri="{FF2B5EF4-FFF2-40B4-BE49-F238E27FC236}">
                          <a16:creationId xmlns:a16="http://schemas.microsoft.com/office/drawing/2014/main" id="{2F4C4C91-8ED7-49C3-BB8B-A6C28291401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8" name="Line 10">
                      <a:extLst>
                        <a:ext uri="{FF2B5EF4-FFF2-40B4-BE49-F238E27FC236}">
                          <a16:creationId xmlns:a16="http://schemas.microsoft.com/office/drawing/2014/main" id="{1A6126F1-DDB7-427E-B119-39B5B2991082}"/>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9" name="Line 11">
                      <a:extLst>
                        <a:ext uri="{FF2B5EF4-FFF2-40B4-BE49-F238E27FC236}">
                          <a16:creationId xmlns:a16="http://schemas.microsoft.com/office/drawing/2014/main" id="{3B12410A-A1A5-44D7-9C58-048948A7AC0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50" name="Line 12">
                      <a:extLst>
                        <a:ext uri="{FF2B5EF4-FFF2-40B4-BE49-F238E27FC236}">
                          <a16:creationId xmlns:a16="http://schemas.microsoft.com/office/drawing/2014/main" id="{0E9FBA54-F34E-43F7-ACE6-347B367B2AA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51" name="Line 13">
                      <a:extLst>
                        <a:ext uri="{FF2B5EF4-FFF2-40B4-BE49-F238E27FC236}">
                          <a16:creationId xmlns:a16="http://schemas.microsoft.com/office/drawing/2014/main" id="{A221D981-B552-4CB0-9714-2C1D78879E3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33" name="Group 4">
                    <a:extLst>
                      <a:ext uri="{FF2B5EF4-FFF2-40B4-BE49-F238E27FC236}">
                        <a16:creationId xmlns:a16="http://schemas.microsoft.com/office/drawing/2014/main" id="{BEA3725B-6068-463C-8716-A5CE13C4CCD7}"/>
                      </a:ext>
                    </a:extLst>
                  </p:cNvPr>
                  <p:cNvGrpSpPr>
                    <a:grpSpLocks noChangeAspect="1"/>
                  </p:cNvGrpSpPr>
                  <p:nvPr/>
                </p:nvGrpSpPr>
                <p:grpSpPr bwMode="auto">
                  <a:xfrm>
                    <a:off x="1249630" y="2191953"/>
                    <a:ext cx="627069" cy="326995"/>
                    <a:chOff x="1928" y="1122"/>
                    <a:chExt cx="1910" cy="996"/>
                  </a:xfrm>
                </p:grpSpPr>
                <p:sp>
                  <p:nvSpPr>
                    <p:cNvPr id="934" name="Freeform 5">
                      <a:extLst>
                        <a:ext uri="{FF2B5EF4-FFF2-40B4-BE49-F238E27FC236}">
                          <a16:creationId xmlns:a16="http://schemas.microsoft.com/office/drawing/2014/main" id="{6DFE1323-1CE7-42A7-8244-21BDAB85E0F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5" name="Line 6">
                      <a:extLst>
                        <a:ext uri="{FF2B5EF4-FFF2-40B4-BE49-F238E27FC236}">
                          <a16:creationId xmlns:a16="http://schemas.microsoft.com/office/drawing/2014/main" id="{68DE5119-1509-411D-A5BA-60FD86C57FE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6" name="Line 7">
                      <a:extLst>
                        <a:ext uri="{FF2B5EF4-FFF2-40B4-BE49-F238E27FC236}">
                          <a16:creationId xmlns:a16="http://schemas.microsoft.com/office/drawing/2014/main" id="{A349609A-74DD-48AE-B0E6-D752A64C5B7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7" name="Line 8">
                      <a:extLst>
                        <a:ext uri="{FF2B5EF4-FFF2-40B4-BE49-F238E27FC236}">
                          <a16:creationId xmlns:a16="http://schemas.microsoft.com/office/drawing/2014/main" id="{06FCAAF5-FD96-4E73-B82D-E35F619527A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8" name="Line 9">
                      <a:extLst>
                        <a:ext uri="{FF2B5EF4-FFF2-40B4-BE49-F238E27FC236}">
                          <a16:creationId xmlns:a16="http://schemas.microsoft.com/office/drawing/2014/main" id="{5BBC3C5C-A349-4C56-BC72-6D99C481DD1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9" name="Line 10">
                      <a:extLst>
                        <a:ext uri="{FF2B5EF4-FFF2-40B4-BE49-F238E27FC236}">
                          <a16:creationId xmlns:a16="http://schemas.microsoft.com/office/drawing/2014/main" id="{31C06780-04B2-457C-B175-EE0C9A453F1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0" name="Line 11">
                      <a:extLst>
                        <a:ext uri="{FF2B5EF4-FFF2-40B4-BE49-F238E27FC236}">
                          <a16:creationId xmlns:a16="http://schemas.microsoft.com/office/drawing/2014/main" id="{19F359DD-401C-4100-A1C1-3E7C834EF97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1" name="Line 12">
                      <a:extLst>
                        <a:ext uri="{FF2B5EF4-FFF2-40B4-BE49-F238E27FC236}">
                          <a16:creationId xmlns:a16="http://schemas.microsoft.com/office/drawing/2014/main" id="{0514F490-73E3-4B50-A51B-A9A4231117E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42" name="Line 13">
                      <a:extLst>
                        <a:ext uri="{FF2B5EF4-FFF2-40B4-BE49-F238E27FC236}">
                          <a16:creationId xmlns:a16="http://schemas.microsoft.com/office/drawing/2014/main" id="{9A078BF0-35C1-4DF8-A2FD-B5B2E887718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911" name="Group 910">
                  <a:extLst>
                    <a:ext uri="{FF2B5EF4-FFF2-40B4-BE49-F238E27FC236}">
                      <a16:creationId xmlns:a16="http://schemas.microsoft.com/office/drawing/2014/main" id="{5274E6C1-8B6F-43C1-B735-DD8CBC20A9C6}"/>
                    </a:ext>
                  </a:extLst>
                </p:cNvPr>
                <p:cNvGrpSpPr/>
                <p:nvPr/>
              </p:nvGrpSpPr>
              <p:grpSpPr>
                <a:xfrm>
                  <a:off x="615029" y="2699843"/>
                  <a:ext cx="1198492" cy="294918"/>
                  <a:chOff x="547853" y="2191953"/>
                  <a:chExt cx="1328846" cy="326995"/>
                </a:xfrm>
              </p:grpSpPr>
              <p:grpSp>
                <p:nvGrpSpPr>
                  <p:cNvPr id="912" name="Group 4">
                    <a:extLst>
                      <a:ext uri="{FF2B5EF4-FFF2-40B4-BE49-F238E27FC236}">
                        <a16:creationId xmlns:a16="http://schemas.microsoft.com/office/drawing/2014/main" id="{B1B2878E-265B-4981-BBDA-8E7A8E8EF3D0}"/>
                      </a:ext>
                    </a:extLst>
                  </p:cNvPr>
                  <p:cNvGrpSpPr>
                    <a:grpSpLocks noChangeAspect="1"/>
                  </p:cNvGrpSpPr>
                  <p:nvPr/>
                </p:nvGrpSpPr>
                <p:grpSpPr bwMode="auto">
                  <a:xfrm>
                    <a:off x="547853" y="2191953"/>
                    <a:ext cx="627069" cy="326995"/>
                    <a:chOff x="1928" y="1122"/>
                    <a:chExt cx="1910" cy="996"/>
                  </a:xfrm>
                </p:grpSpPr>
                <p:sp>
                  <p:nvSpPr>
                    <p:cNvPr id="923" name="Freeform 5">
                      <a:extLst>
                        <a:ext uri="{FF2B5EF4-FFF2-40B4-BE49-F238E27FC236}">
                          <a16:creationId xmlns:a16="http://schemas.microsoft.com/office/drawing/2014/main" id="{5222AAA8-B11A-4CE9-A265-9C0F367AE3B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4" name="Line 6">
                      <a:extLst>
                        <a:ext uri="{FF2B5EF4-FFF2-40B4-BE49-F238E27FC236}">
                          <a16:creationId xmlns:a16="http://schemas.microsoft.com/office/drawing/2014/main" id="{0CC7A433-A8EC-46D0-A77D-8441E1B4687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5" name="Line 7">
                      <a:extLst>
                        <a:ext uri="{FF2B5EF4-FFF2-40B4-BE49-F238E27FC236}">
                          <a16:creationId xmlns:a16="http://schemas.microsoft.com/office/drawing/2014/main" id="{696D091D-7A1C-45F7-9DC5-E0EDC62B988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6" name="Line 8">
                      <a:extLst>
                        <a:ext uri="{FF2B5EF4-FFF2-40B4-BE49-F238E27FC236}">
                          <a16:creationId xmlns:a16="http://schemas.microsoft.com/office/drawing/2014/main" id="{17DB09C2-7C37-418E-A547-DD3B080ACAD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7" name="Line 9">
                      <a:extLst>
                        <a:ext uri="{FF2B5EF4-FFF2-40B4-BE49-F238E27FC236}">
                          <a16:creationId xmlns:a16="http://schemas.microsoft.com/office/drawing/2014/main" id="{5CFC4C85-A507-4E13-A2F1-B14EC1EC854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8" name="Line 10">
                      <a:extLst>
                        <a:ext uri="{FF2B5EF4-FFF2-40B4-BE49-F238E27FC236}">
                          <a16:creationId xmlns:a16="http://schemas.microsoft.com/office/drawing/2014/main" id="{BB122775-DC28-4A41-AAE7-E21E256CA93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9" name="Line 11">
                      <a:extLst>
                        <a:ext uri="{FF2B5EF4-FFF2-40B4-BE49-F238E27FC236}">
                          <a16:creationId xmlns:a16="http://schemas.microsoft.com/office/drawing/2014/main" id="{67720E39-A35D-4268-8309-D9CEC17778D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0" name="Line 12">
                      <a:extLst>
                        <a:ext uri="{FF2B5EF4-FFF2-40B4-BE49-F238E27FC236}">
                          <a16:creationId xmlns:a16="http://schemas.microsoft.com/office/drawing/2014/main" id="{17762AEF-692A-4C82-A1FF-4187B712CF0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31" name="Line 13">
                      <a:extLst>
                        <a:ext uri="{FF2B5EF4-FFF2-40B4-BE49-F238E27FC236}">
                          <a16:creationId xmlns:a16="http://schemas.microsoft.com/office/drawing/2014/main" id="{F439D19B-CC2D-45AE-89EC-C800936E9288}"/>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913" name="Group 4">
                    <a:extLst>
                      <a:ext uri="{FF2B5EF4-FFF2-40B4-BE49-F238E27FC236}">
                        <a16:creationId xmlns:a16="http://schemas.microsoft.com/office/drawing/2014/main" id="{D7BB71C3-0F86-4B7C-ABA0-E3BB831B1A14}"/>
                      </a:ext>
                    </a:extLst>
                  </p:cNvPr>
                  <p:cNvGrpSpPr>
                    <a:grpSpLocks noChangeAspect="1"/>
                  </p:cNvGrpSpPr>
                  <p:nvPr/>
                </p:nvGrpSpPr>
                <p:grpSpPr bwMode="auto">
                  <a:xfrm>
                    <a:off x="1249630" y="2191953"/>
                    <a:ext cx="627069" cy="326995"/>
                    <a:chOff x="1928" y="1122"/>
                    <a:chExt cx="1910" cy="996"/>
                  </a:xfrm>
                </p:grpSpPr>
                <p:sp>
                  <p:nvSpPr>
                    <p:cNvPr id="914" name="Freeform 5">
                      <a:extLst>
                        <a:ext uri="{FF2B5EF4-FFF2-40B4-BE49-F238E27FC236}">
                          <a16:creationId xmlns:a16="http://schemas.microsoft.com/office/drawing/2014/main" id="{422CC153-CB70-4AA6-9E4B-839DDE36A42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15" name="Line 6">
                      <a:extLst>
                        <a:ext uri="{FF2B5EF4-FFF2-40B4-BE49-F238E27FC236}">
                          <a16:creationId xmlns:a16="http://schemas.microsoft.com/office/drawing/2014/main" id="{CFA61CD5-CEEA-48FE-99D4-49E1826745B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16" name="Line 7">
                      <a:extLst>
                        <a:ext uri="{FF2B5EF4-FFF2-40B4-BE49-F238E27FC236}">
                          <a16:creationId xmlns:a16="http://schemas.microsoft.com/office/drawing/2014/main" id="{16761BED-BA4C-4F31-BD8E-08982B95261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17" name="Line 8">
                      <a:extLst>
                        <a:ext uri="{FF2B5EF4-FFF2-40B4-BE49-F238E27FC236}">
                          <a16:creationId xmlns:a16="http://schemas.microsoft.com/office/drawing/2014/main" id="{EEEB624B-1EFB-401D-99A8-71B94C4496B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18" name="Line 9">
                      <a:extLst>
                        <a:ext uri="{FF2B5EF4-FFF2-40B4-BE49-F238E27FC236}">
                          <a16:creationId xmlns:a16="http://schemas.microsoft.com/office/drawing/2014/main" id="{CE1F4049-B14B-44AC-8FA3-1A3263815704}"/>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19" name="Line 10">
                      <a:extLst>
                        <a:ext uri="{FF2B5EF4-FFF2-40B4-BE49-F238E27FC236}">
                          <a16:creationId xmlns:a16="http://schemas.microsoft.com/office/drawing/2014/main" id="{7587980C-0F91-4E04-B658-3A913B32A7D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0" name="Line 11">
                      <a:extLst>
                        <a:ext uri="{FF2B5EF4-FFF2-40B4-BE49-F238E27FC236}">
                          <a16:creationId xmlns:a16="http://schemas.microsoft.com/office/drawing/2014/main" id="{0B9F9C70-5677-41DD-9902-7DDB82C1854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1" name="Line 12">
                      <a:extLst>
                        <a:ext uri="{FF2B5EF4-FFF2-40B4-BE49-F238E27FC236}">
                          <a16:creationId xmlns:a16="http://schemas.microsoft.com/office/drawing/2014/main" id="{0445FC85-B15D-49DB-9FE3-0603B079FE0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922" name="Line 13">
                      <a:extLst>
                        <a:ext uri="{FF2B5EF4-FFF2-40B4-BE49-F238E27FC236}">
                          <a16:creationId xmlns:a16="http://schemas.microsoft.com/office/drawing/2014/main" id="{9A3E3BC9-1AB1-46B5-8A09-BAA1FB9B2CC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grpSp>
        <p:nvGrpSpPr>
          <p:cNvPr id="1128" name="Group 1127">
            <a:extLst>
              <a:ext uri="{FF2B5EF4-FFF2-40B4-BE49-F238E27FC236}">
                <a16:creationId xmlns:a16="http://schemas.microsoft.com/office/drawing/2014/main" id="{4CB3282D-BEAC-4383-81B8-C0033ECE8F3F}"/>
              </a:ext>
            </a:extLst>
          </p:cNvPr>
          <p:cNvGrpSpPr/>
          <p:nvPr/>
        </p:nvGrpSpPr>
        <p:grpSpPr>
          <a:xfrm>
            <a:off x="3243302" y="3007321"/>
            <a:ext cx="2650779" cy="1435209"/>
            <a:chOff x="442913" y="2867621"/>
            <a:chExt cx="2650779" cy="1435209"/>
          </a:xfrm>
        </p:grpSpPr>
        <p:sp>
          <p:nvSpPr>
            <p:cNvPr id="1129" name="Rounded Rectangle 337">
              <a:extLst>
                <a:ext uri="{FF2B5EF4-FFF2-40B4-BE49-F238E27FC236}">
                  <a16:creationId xmlns:a16="http://schemas.microsoft.com/office/drawing/2014/main" id="{1DC77E0F-6317-4163-9CEC-5F95C884C7C1}"/>
                </a:ext>
              </a:extLst>
            </p:cNvPr>
            <p:cNvSpPr/>
            <p:nvPr/>
          </p:nvSpPr>
          <p:spPr>
            <a:xfrm>
              <a:off x="442913" y="2867621"/>
              <a:ext cx="2650779" cy="1435209"/>
            </a:xfrm>
            <a:prstGeom prst="roundRect">
              <a:avLst>
                <a:gd name="adj" fmla="val 0"/>
              </a:avLst>
            </a:prstGeom>
            <a:noFill/>
            <a:ln w="22225" cap="rnd">
              <a:solidFill>
                <a:srgbClr val="F4852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30" name="TextBox 1129">
              <a:extLst>
                <a:ext uri="{FF2B5EF4-FFF2-40B4-BE49-F238E27FC236}">
                  <a16:creationId xmlns:a16="http://schemas.microsoft.com/office/drawing/2014/main" id="{C0495ED7-E090-43BA-A8DE-97554B3D7022}"/>
                </a:ext>
              </a:extLst>
            </p:cNvPr>
            <p:cNvSpPr txBox="1"/>
            <p:nvPr/>
          </p:nvSpPr>
          <p:spPr>
            <a:xfrm>
              <a:off x="971776" y="3998206"/>
              <a:ext cx="159305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Availability Zone #2</a:t>
              </a:r>
              <a:endParaRPr kumimoji="0" lang="en-US" sz="3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131" name="Group 1130">
              <a:extLst>
                <a:ext uri="{FF2B5EF4-FFF2-40B4-BE49-F238E27FC236}">
                  <a16:creationId xmlns:a16="http://schemas.microsoft.com/office/drawing/2014/main" id="{80C23531-BF66-4FEF-B2FB-90C7D2AB8302}"/>
                </a:ext>
              </a:extLst>
            </p:cNvPr>
            <p:cNvGrpSpPr/>
            <p:nvPr/>
          </p:nvGrpSpPr>
          <p:grpSpPr>
            <a:xfrm>
              <a:off x="531923" y="3004266"/>
              <a:ext cx="2472759" cy="414303"/>
              <a:chOff x="499042" y="3004266"/>
              <a:chExt cx="2472759" cy="414303"/>
            </a:xfrm>
          </p:grpSpPr>
          <p:grpSp>
            <p:nvGrpSpPr>
              <p:cNvPr id="1358" name="Group 1357">
                <a:extLst>
                  <a:ext uri="{FF2B5EF4-FFF2-40B4-BE49-F238E27FC236}">
                    <a16:creationId xmlns:a16="http://schemas.microsoft.com/office/drawing/2014/main" id="{6CFCE8A2-BC73-43F7-984F-629DD713EA16}"/>
                  </a:ext>
                </a:extLst>
              </p:cNvPr>
              <p:cNvGrpSpPr/>
              <p:nvPr/>
            </p:nvGrpSpPr>
            <p:grpSpPr>
              <a:xfrm>
                <a:off x="499042" y="3004266"/>
                <a:ext cx="458221" cy="414303"/>
                <a:chOff x="333469" y="1693656"/>
                <a:chExt cx="1641672" cy="1484325"/>
              </a:xfrm>
            </p:grpSpPr>
            <p:sp>
              <p:nvSpPr>
                <p:cNvPr id="1539" name="Rounded Rectangle 38">
                  <a:extLst>
                    <a:ext uri="{FF2B5EF4-FFF2-40B4-BE49-F238E27FC236}">
                      <a16:creationId xmlns:a16="http://schemas.microsoft.com/office/drawing/2014/main" id="{CDA9E2C2-B0E3-431E-8999-2AAC37E2D3FB}"/>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540" name="Picture 1539">
                  <a:extLst>
                    <a:ext uri="{FF2B5EF4-FFF2-40B4-BE49-F238E27FC236}">
                      <a16:creationId xmlns:a16="http://schemas.microsoft.com/office/drawing/2014/main" id="{A06AF50B-7C46-42A4-94B6-5406720F302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541" name="Group 1540">
                  <a:extLst>
                    <a:ext uri="{FF2B5EF4-FFF2-40B4-BE49-F238E27FC236}">
                      <a16:creationId xmlns:a16="http://schemas.microsoft.com/office/drawing/2014/main" id="{38CDB7EC-68DD-4425-9E4D-1DD9EAD44B28}"/>
                    </a:ext>
                  </a:extLst>
                </p:cNvPr>
                <p:cNvGrpSpPr/>
                <p:nvPr/>
              </p:nvGrpSpPr>
              <p:grpSpPr>
                <a:xfrm>
                  <a:off x="615029" y="2137157"/>
                  <a:ext cx="1198492" cy="294918"/>
                  <a:chOff x="547853" y="2191953"/>
                  <a:chExt cx="1328846" cy="326995"/>
                </a:xfrm>
              </p:grpSpPr>
              <p:grpSp>
                <p:nvGrpSpPr>
                  <p:cNvPr id="1563" name="Group 4">
                    <a:extLst>
                      <a:ext uri="{FF2B5EF4-FFF2-40B4-BE49-F238E27FC236}">
                        <a16:creationId xmlns:a16="http://schemas.microsoft.com/office/drawing/2014/main" id="{B5F9A26F-21F7-4344-B894-5792921C9826}"/>
                      </a:ext>
                    </a:extLst>
                  </p:cNvPr>
                  <p:cNvGrpSpPr>
                    <a:grpSpLocks noChangeAspect="1"/>
                  </p:cNvGrpSpPr>
                  <p:nvPr/>
                </p:nvGrpSpPr>
                <p:grpSpPr bwMode="auto">
                  <a:xfrm>
                    <a:off x="547853" y="2191953"/>
                    <a:ext cx="627069" cy="326995"/>
                    <a:chOff x="1928" y="1122"/>
                    <a:chExt cx="1910" cy="996"/>
                  </a:xfrm>
                </p:grpSpPr>
                <p:sp>
                  <p:nvSpPr>
                    <p:cNvPr id="1574" name="Freeform 5">
                      <a:extLst>
                        <a:ext uri="{FF2B5EF4-FFF2-40B4-BE49-F238E27FC236}">
                          <a16:creationId xmlns:a16="http://schemas.microsoft.com/office/drawing/2014/main" id="{148DBBA9-FA63-4800-8B93-265A3E94EFE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5" name="Line 6">
                      <a:extLst>
                        <a:ext uri="{FF2B5EF4-FFF2-40B4-BE49-F238E27FC236}">
                          <a16:creationId xmlns:a16="http://schemas.microsoft.com/office/drawing/2014/main" id="{DD012F2B-5E85-463F-A240-6349A05F8B7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6" name="Line 7">
                      <a:extLst>
                        <a:ext uri="{FF2B5EF4-FFF2-40B4-BE49-F238E27FC236}">
                          <a16:creationId xmlns:a16="http://schemas.microsoft.com/office/drawing/2014/main" id="{D660D226-0441-48AC-B3BF-FCAE165956F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7" name="Line 8">
                      <a:extLst>
                        <a:ext uri="{FF2B5EF4-FFF2-40B4-BE49-F238E27FC236}">
                          <a16:creationId xmlns:a16="http://schemas.microsoft.com/office/drawing/2014/main" id="{0267BBDA-853A-43FF-B8A5-3F4DBDA9CC2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8" name="Line 9">
                      <a:extLst>
                        <a:ext uri="{FF2B5EF4-FFF2-40B4-BE49-F238E27FC236}">
                          <a16:creationId xmlns:a16="http://schemas.microsoft.com/office/drawing/2014/main" id="{4DABFDA3-2F32-4C3C-A6A6-2A4277327B2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9" name="Line 10">
                      <a:extLst>
                        <a:ext uri="{FF2B5EF4-FFF2-40B4-BE49-F238E27FC236}">
                          <a16:creationId xmlns:a16="http://schemas.microsoft.com/office/drawing/2014/main" id="{CDD0EE8F-B85B-4947-9467-A9235452770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80" name="Line 11">
                      <a:extLst>
                        <a:ext uri="{FF2B5EF4-FFF2-40B4-BE49-F238E27FC236}">
                          <a16:creationId xmlns:a16="http://schemas.microsoft.com/office/drawing/2014/main" id="{1773FEF2-2DEE-4958-8A49-852BFD35ED7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81" name="Line 12">
                      <a:extLst>
                        <a:ext uri="{FF2B5EF4-FFF2-40B4-BE49-F238E27FC236}">
                          <a16:creationId xmlns:a16="http://schemas.microsoft.com/office/drawing/2014/main" id="{F6ABE3F8-5439-43A2-B80B-AC1C76C2DDB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82" name="Line 13">
                      <a:extLst>
                        <a:ext uri="{FF2B5EF4-FFF2-40B4-BE49-F238E27FC236}">
                          <a16:creationId xmlns:a16="http://schemas.microsoft.com/office/drawing/2014/main" id="{CE9EC8FC-BF2D-4B45-B933-209F476915F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564" name="Group 4">
                    <a:extLst>
                      <a:ext uri="{FF2B5EF4-FFF2-40B4-BE49-F238E27FC236}">
                        <a16:creationId xmlns:a16="http://schemas.microsoft.com/office/drawing/2014/main" id="{9B1E06F5-A310-41BE-8C40-630B71A52FBA}"/>
                      </a:ext>
                    </a:extLst>
                  </p:cNvPr>
                  <p:cNvGrpSpPr>
                    <a:grpSpLocks noChangeAspect="1"/>
                  </p:cNvGrpSpPr>
                  <p:nvPr/>
                </p:nvGrpSpPr>
                <p:grpSpPr bwMode="auto">
                  <a:xfrm>
                    <a:off x="1249630" y="2191953"/>
                    <a:ext cx="627069" cy="326995"/>
                    <a:chOff x="1928" y="1122"/>
                    <a:chExt cx="1910" cy="996"/>
                  </a:xfrm>
                </p:grpSpPr>
                <p:sp>
                  <p:nvSpPr>
                    <p:cNvPr id="1565" name="Freeform 5">
                      <a:extLst>
                        <a:ext uri="{FF2B5EF4-FFF2-40B4-BE49-F238E27FC236}">
                          <a16:creationId xmlns:a16="http://schemas.microsoft.com/office/drawing/2014/main" id="{23B3EA4B-1F6F-4C4C-8612-C40D299664B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6" name="Line 6">
                      <a:extLst>
                        <a:ext uri="{FF2B5EF4-FFF2-40B4-BE49-F238E27FC236}">
                          <a16:creationId xmlns:a16="http://schemas.microsoft.com/office/drawing/2014/main" id="{52825EAB-887D-4F5A-A785-490FC0DFC66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7" name="Line 7">
                      <a:extLst>
                        <a:ext uri="{FF2B5EF4-FFF2-40B4-BE49-F238E27FC236}">
                          <a16:creationId xmlns:a16="http://schemas.microsoft.com/office/drawing/2014/main" id="{28CC2764-8FDC-40B7-A361-29FA9A27AAD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8" name="Line 8">
                      <a:extLst>
                        <a:ext uri="{FF2B5EF4-FFF2-40B4-BE49-F238E27FC236}">
                          <a16:creationId xmlns:a16="http://schemas.microsoft.com/office/drawing/2014/main" id="{71A9118C-C795-47B8-860B-C00CC7F9FCE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9" name="Line 9">
                      <a:extLst>
                        <a:ext uri="{FF2B5EF4-FFF2-40B4-BE49-F238E27FC236}">
                          <a16:creationId xmlns:a16="http://schemas.microsoft.com/office/drawing/2014/main" id="{39C3899B-225D-495B-A62E-0000D512D45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0" name="Line 10">
                      <a:extLst>
                        <a:ext uri="{FF2B5EF4-FFF2-40B4-BE49-F238E27FC236}">
                          <a16:creationId xmlns:a16="http://schemas.microsoft.com/office/drawing/2014/main" id="{614B06D1-6997-4261-B9FE-D050FB465C1D}"/>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1" name="Line 11">
                      <a:extLst>
                        <a:ext uri="{FF2B5EF4-FFF2-40B4-BE49-F238E27FC236}">
                          <a16:creationId xmlns:a16="http://schemas.microsoft.com/office/drawing/2014/main" id="{A4EE8EAF-6BCF-47C4-BA81-5B25C83C666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2" name="Line 12">
                      <a:extLst>
                        <a:ext uri="{FF2B5EF4-FFF2-40B4-BE49-F238E27FC236}">
                          <a16:creationId xmlns:a16="http://schemas.microsoft.com/office/drawing/2014/main" id="{AA243A1F-7384-45BC-98BE-ED902EB7F8A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73" name="Line 13">
                      <a:extLst>
                        <a:ext uri="{FF2B5EF4-FFF2-40B4-BE49-F238E27FC236}">
                          <a16:creationId xmlns:a16="http://schemas.microsoft.com/office/drawing/2014/main" id="{D8527300-FB00-4649-8605-500D8A83A24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542" name="Group 1541">
                  <a:extLst>
                    <a:ext uri="{FF2B5EF4-FFF2-40B4-BE49-F238E27FC236}">
                      <a16:creationId xmlns:a16="http://schemas.microsoft.com/office/drawing/2014/main" id="{8CFAE0A7-9E39-4542-B05B-BE56E35ED860}"/>
                    </a:ext>
                  </a:extLst>
                </p:cNvPr>
                <p:cNvGrpSpPr/>
                <p:nvPr/>
              </p:nvGrpSpPr>
              <p:grpSpPr>
                <a:xfrm>
                  <a:off x="615029" y="2699843"/>
                  <a:ext cx="1198492" cy="294918"/>
                  <a:chOff x="547853" y="2191953"/>
                  <a:chExt cx="1328846" cy="326995"/>
                </a:xfrm>
              </p:grpSpPr>
              <p:grpSp>
                <p:nvGrpSpPr>
                  <p:cNvPr id="1543" name="Group 4">
                    <a:extLst>
                      <a:ext uri="{FF2B5EF4-FFF2-40B4-BE49-F238E27FC236}">
                        <a16:creationId xmlns:a16="http://schemas.microsoft.com/office/drawing/2014/main" id="{F5BF2872-66DD-4297-A394-30E9C77812B7}"/>
                      </a:ext>
                    </a:extLst>
                  </p:cNvPr>
                  <p:cNvGrpSpPr>
                    <a:grpSpLocks noChangeAspect="1"/>
                  </p:cNvGrpSpPr>
                  <p:nvPr/>
                </p:nvGrpSpPr>
                <p:grpSpPr bwMode="auto">
                  <a:xfrm>
                    <a:off x="547853" y="2191953"/>
                    <a:ext cx="627069" cy="326995"/>
                    <a:chOff x="1928" y="1122"/>
                    <a:chExt cx="1910" cy="996"/>
                  </a:xfrm>
                </p:grpSpPr>
                <p:sp>
                  <p:nvSpPr>
                    <p:cNvPr id="1554" name="Freeform 5">
                      <a:extLst>
                        <a:ext uri="{FF2B5EF4-FFF2-40B4-BE49-F238E27FC236}">
                          <a16:creationId xmlns:a16="http://schemas.microsoft.com/office/drawing/2014/main" id="{1B3DE64D-133D-4050-BF85-F3CADD99282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5" name="Line 6">
                      <a:extLst>
                        <a:ext uri="{FF2B5EF4-FFF2-40B4-BE49-F238E27FC236}">
                          <a16:creationId xmlns:a16="http://schemas.microsoft.com/office/drawing/2014/main" id="{21AE0D43-55EA-4288-91FE-029A5B5E0D2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6" name="Line 7">
                      <a:extLst>
                        <a:ext uri="{FF2B5EF4-FFF2-40B4-BE49-F238E27FC236}">
                          <a16:creationId xmlns:a16="http://schemas.microsoft.com/office/drawing/2014/main" id="{95ADFC0E-53D9-4555-A26B-01BD4401AD66}"/>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7" name="Line 8">
                      <a:extLst>
                        <a:ext uri="{FF2B5EF4-FFF2-40B4-BE49-F238E27FC236}">
                          <a16:creationId xmlns:a16="http://schemas.microsoft.com/office/drawing/2014/main" id="{22F7AE6A-3775-47E0-B500-93F2A51A20FB}"/>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8" name="Line 9">
                      <a:extLst>
                        <a:ext uri="{FF2B5EF4-FFF2-40B4-BE49-F238E27FC236}">
                          <a16:creationId xmlns:a16="http://schemas.microsoft.com/office/drawing/2014/main" id="{DFBC5D22-EBB7-4446-B3AD-AEE6D8051E9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9" name="Line 10">
                      <a:extLst>
                        <a:ext uri="{FF2B5EF4-FFF2-40B4-BE49-F238E27FC236}">
                          <a16:creationId xmlns:a16="http://schemas.microsoft.com/office/drawing/2014/main" id="{9D1E839E-65D9-48F6-AE8F-863D421EBD78}"/>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0" name="Line 11">
                      <a:extLst>
                        <a:ext uri="{FF2B5EF4-FFF2-40B4-BE49-F238E27FC236}">
                          <a16:creationId xmlns:a16="http://schemas.microsoft.com/office/drawing/2014/main" id="{157ACD46-15A7-40AD-84E0-B08849625E0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1" name="Line 12">
                      <a:extLst>
                        <a:ext uri="{FF2B5EF4-FFF2-40B4-BE49-F238E27FC236}">
                          <a16:creationId xmlns:a16="http://schemas.microsoft.com/office/drawing/2014/main" id="{98711D7E-7BE5-4650-89EB-4E3F711120B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62" name="Line 13">
                      <a:extLst>
                        <a:ext uri="{FF2B5EF4-FFF2-40B4-BE49-F238E27FC236}">
                          <a16:creationId xmlns:a16="http://schemas.microsoft.com/office/drawing/2014/main" id="{971FCA14-04BD-41E0-9E49-9479BEDDC1C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544" name="Group 4">
                    <a:extLst>
                      <a:ext uri="{FF2B5EF4-FFF2-40B4-BE49-F238E27FC236}">
                        <a16:creationId xmlns:a16="http://schemas.microsoft.com/office/drawing/2014/main" id="{486A80CC-DAC1-4D58-B0FA-0FF92CDADB4B}"/>
                      </a:ext>
                    </a:extLst>
                  </p:cNvPr>
                  <p:cNvGrpSpPr>
                    <a:grpSpLocks noChangeAspect="1"/>
                  </p:cNvGrpSpPr>
                  <p:nvPr/>
                </p:nvGrpSpPr>
                <p:grpSpPr bwMode="auto">
                  <a:xfrm>
                    <a:off x="1249630" y="2191953"/>
                    <a:ext cx="627069" cy="326995"/>
                    <a:chOff x="1928" y="1122"/>
                    <a:chExt cx="1910" cy="996"/>
                  </a:xfrm>
                </p:grpSpPr>
                <p:sp>
                  <p:nvSpPr>
                    <p:cNvPr id="1545" name="Freeform 5">
                      <a:extLst>
                        <a:ext uri="{FF2B5EF4-FFF2-40B4-BE49-F238E27FC236}">
                          <a16:creationId xmlns:a16="http://schemas.microsoft.com/office/drawing/2014/main" id="{117F903D-E068-45B8-A826-7A73FA6A181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46" name="Line 6">
                      <a:extLst>
                        <a:ext uri="{FF2B5EF4-FFF2-40B4-BE49-F238E27FC236}">
                          <a16:creationId xmlns:a16="http://schemas.microsoft.com/office/drawing/2014/main" id="{50A1F705-0FAB-4F07-B0F5-0B6555D1C54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47" name="Line 7">
                      <a:extLst>
                        <a:ext uri="{FF2B5EF4-FFF2-40B4-BE49-F238E27FC236}">
                          <a16:creationId xmlns:a16="http://schemas.microsoft.com/office/drawing/2014/main" id="{3A11FFDD-5BB9-42DB-BB8A-B1D1B74B436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48" name="Line 8">
                      <a:extLst>
                        <a:ext uri="{FF2B5EF4-FFF2-40B4-BE49-F238E27FC236}">
                          <a16:creationId xmlns:a16="http://schemas.microsoft.com/office/drawing/2014/main" id="{245D9878-3E60-4571-8B76-FB9C8C5AA46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49" name="Line 9">
                      <a:extLst>
                        <a:ext uri="{FF2B5EF4-FFF2-40B4-BE49-F238E27FC236}">
                          <a16:creationId xmlns:a16="http://schemas.microsoft.com/office/drawing/2014/main" id="{749D1DBE-4A2A-4C1D-A699-9FB901972C8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0" name="Line 10">
                      <a:extLst>
                        <a:ext uri="{FF2B5EF4-FFF2-40B4-BE49-F238E27FC236}">
                          <a16:creationId xmlns:a16="http://schemas.microsoft.com/office/drawing/2014/main" id="{02BAA6EF-BF75-4B5B-8CFC-DAF9159B6AE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1" name="Line 11">
                      <a:extLst>
                        <a:ext uri="{FF2B5EF4-FFF2-40B4-BE49-F238E27FC236}">
                          <a16:creationId xmlns:a16="http://schemas.microsoft.com/office/drawing/2014/main" id="{EDBE3800-186D-4B0D-9518-6C2701FBD49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2" name="Line 12">
                      <a:extLst>
                        <a:ext uri="{FF2B5EF4-FFF2-40B4-BE49-F238E27FC236}">
                          <a16:creationId xmlns:a16="http://schemas.microsoft.com/office/drawing/2014/main" id="{5CBC8489-FE0C-419A-BBAF-92BB47ED885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53" name="Line 13">
                      <a:extLst>
                        <a:ext uri="{FF2B5EF4-FFF2-40B4-BE49-F238E27FC236}">
                          <a16:creationId xmlns:a16="http://schemas.microsoft.com/office/drawing/2014/main" id="{8E3BAFE5-EFD3-4171-98F7-6DF54FD4471F}"/>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359" name="Group 1358">
                <a:extLst>
                  <a:ext uri="{FF2B5EF4-FFF2-40B4-BE49-F238E27FC236}">
                    <a16:creationId xmlns:a16="http://schemas.microsoft.com/office/drawing/2014/main" id="{36D0162F-7948-488D-9C63-C9B784C86E6C}"/>
                  </a:ext>
                </a:extLst>
              </p:cNvPr>
              <p:cNvGrpSpPr/>
              <p:nvPr/>
            </p:nvGrpSpPr>
            <p:grpSpPr>
              <a:xfrm>
                <a:off x="1002676" y="3004266"/>
                <a:ext cx="458221" cy="414303"/>
                <a:chOff x="333469" y="1693656"/>
                <a:chExt cx="1641672" cy="1484325"/>
              </a:xfrm>
            </p:grpSpPr>
            <p:sp>
              <p:nvSpPr>
                <p:cNvPr id="1495" name="Rounded Rectangle 38">
                  <a:extLst>
                    <a:ext uri="{FF2B5EF4-FFF2-40B4-BE49-F238E27FC236}">
                      <a16:creationId xmlns:a16="http://schemas.microsoft.com/office/drawing/2014/main" id="{2553591B-58D6-45C0-A5C5-CAEC1D29033A}"/>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496" name="Picture 1495">
                  <a:extLst>
                    <a:ext uri="{FF2B5EF4-FFF2-40B4-BE49-F238E27FC236}">
                      <a16:creationId xmlns:a16="http://schemas.microsoft.com/office/drawing/2014/main" id="{6E47A8BC-E790-4E1C-A784-504454C5859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497" name="Group 1496">
                  <a:extLst>
                    <a:ext uri="{FF2B5EF4-FFF2-40B4-BE49-F238E27FC236}">
                      <a16:creationId xmlns:a16="http://schemas.microsoft.com/office/drawing/2014/main" id="{3873F526-FBBD-4811-AAD3-42858AB046BA}"/>
                    </a:ext>
                  </a:extLst>
                </p:cNvPr>
                <p:cNvGrpSpPr/>
                <p:nvPr/>
              </p:nvGrpSpPr>
              <p:grpSpPr>
                <a:xfrm>
                  <a:off x="615029" y="2137157"/>
                  <a:ext cx="1198492" cy="294918"/>
                  <a:chOff x="547853" y="2191953"/>
                  <a:chExt cx="1328846" cy="326995"/>
                </a:xfrm>
              </p:grpSpPr>
              <p:grpSp>
                <p:nvGrpSpPr>
                  <p:cNvPr id="1519" name="Group 4">
                    <a:extLst>
                      <a:ext uri="{FF2B5EF4-FFF2-40B4-BE49-F238E27FC236}">
                        <a16:creationId xmlns:a16="http://schemas.microsoft.com/office/drawing/2014/main" id="{42A393BD-733E-4254-9881-76200F34F8C0}"/>
                      </a:ext>
                    </a:extLst>
                  </p:cNvPr>
                  <p:cNvGrpSpPr>
                    <a:grpSpLocks noChangeAspect="1"/>
                  </p:cNvGrpSpPr>
                  <p:nvPr/>
                </p:nvGrpSpPr>
                <p:grpSpPr bwMode="auto">
                  <a:xfrm>
                    <a:off x="547853" y="2191953"/>
                    <a:ext cx="627069" cy="326995"/>
                    <a:chOff x="1928" y="1122"/>
                    <a:chExt cx="1910" cy="996"/>
                  </a:xfrm>
                </p:grpSpPr>
                <p:sp>
                  <p:nvSpPr>
                    <p:cNvPr id="1530" name="Freeform 5">
                      <a:extLst>
                        <a:ext uri="{FF2B5EF4-FFF2-40B4-BE49-F238E27FC236}">
                          <a16:creationId xmlns:a16="http://schemas.microsoft.com/office/drawing/2014/main" id="{5318ABEB-8D2C-4AEE-ADB2-25EA6B24B830}"/>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1" name="Line 6">
                      <a:extLst>
                        <a:ext uri="{FF2B5EF4-FFF2-40B4-BE49-F238E27FC236}">
                          <a16:creationId xmlns:a16="http://schemas.microsoft.com/office/drawing/2014/main" id="{BF75C9BE-B0A3-4FC0-AA67-0628F2955D9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2" name="Line 7">
                      <a:extLst>
                        <a:ext uri="{FF2B5EF4-FFF2-40B4-BE49-F238E27FC236}">
                          <a16:creationId xmlns:a16="http://schemas.microsoft.com/office/drawing/2014/main" id="{76BFBC8C-0ED6-4E33-8E78-47D70FEF116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3" name="Line 8">
                      <a:extLst>
                        <a:ext uri="{FF2B5EF4-FFF2-40B4-BE49-F238E27FC236}">
                          <a16:creationId xmlns:a16="http://schemas.microsoft.com/office/drawing/2014/main" id="{6034E3CF-51FA-4C60-8A6E-CDF8B1F88D3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4" name="Line 9">
                      <a:extLst>
                        <a:ext uri="{FF2B5EF4-FFF2-40B4-BE49-F238E27FC236}">
                          <a16:creationId xmlns:a16="http://schemas.microsoft.com/office/drawing/2014/main" id="{102BB745-CC34-4F37-B318-42CE19EE66C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5" name="Line 10">
                      <a:extLst>
                        <a:ext uri="{FF2B5EF4-FFF2-40B4-BE49-F238E27FC236}">
                          <a16:creationId xmlns:a16="http://schemas.microsoft.com/office/drawing/2014/main" id="{3D47D963-96DE-416F-A450-C298A956AA1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6" name="Line 11">
                      <a:extLst>
                        <a:ext uri="{FF2B5EF4-FFF2-40B4-BE49-F238E27FC236}">
                          <a16:creationId xmlns:a16="http://schemas.microsoft.com/office/drawing/2014/main" id="{410B9604-75D8-4DE8-8ECD-89F4A7F4C44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7" name="Line 12">
                      <a:extLst>
                        <a:ext uri="{FF2B5EF4-FFF2-40B4-BE49-F238E27FC236}">
                          <a16:creationId xmlns:a16="http://schemas.microsoft.com/office/drawing/2014/main" id="{8E9C2CBE-4AAF-40CC-9633-FCBF55574D91}"/>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38" name="Line 13">
                      <a:extLst>
                        <a:ext uri="{FF2B5EF4-FFF2-40B4-BE49-F238E27FC236}">
                          <a16:creationId xmlns:a16="http://schemas.microsoft.com/office/drawing/2014/main" id="{861AD87D-E53C-47B9-BE9A-9E3576CCC2E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520" name="Group 4">
                    <a:extLst>
                      <a:ext uri="{FF2B5EF4-FFF2-40B4-BE49-F238E27FC236}">
                        <a16:creationId xmlns:a16="http://schemas.microsoft.com/office/drawing/2014/main" id="{B143A10B-4185-4FC1-9D49-A7EE894E4709}"/>
                      </a:ext>
                    </a:extLst>
                  </p:cNvPr>
                  <p:cNvGrpSpPr>
                    <a:grpSpLocks noChangeAspect="1"/>
                  </p:cNvGrpSpPr>
                  <p:nvPr/>
                </p:nvGrpSpPr>
                <p:grpSpPr bwMode="auto">
                  <a:xfrm>
                    <a:off x="1249630" y="2191953"/>
                    <a:ext cx="627069" cy="326995"/>
                    <a:chOff x="1928" y="1122"/>
                    <a:chExt cx="1910" cy="996"/>
                  </a:xfrm>
                </p:grpSpPr>
                <p:sp>
                  <p:nvSpPr>
                    <p:cNvPr id="1521" name="Freeform 5">
                      <a:extLst>
                        <a:ext uri="{FF2B5EF4-FFF2-40B4-BE49-F238E27FC236}">
                          <a16:creationId xmlns:a16="http://schemas.microsoft.com/office/drawing/2014/main" id="{99D2560B-4298-4D01-95AE-B6357DF8604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2" name="Line 6">
                      <a:extLst>
                        <a:ext uri="{FF2B5EF4-FFF2-40B4-BE49-F238E27FC236}">
                          <a16:creationId xmlns:a16="http://schemas.microsoft.com/office/drawing/2014/main" id="{3EB05A54-7F95-46E5-A4B9-493E3743B81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3" name="Line 7">
                      <a:extLst>
                        <a:ext uri="{FF2B5EF4-FFF2-40B4-BE49-F238E27FC236}">
                          <a16:creationId xmlns:a16="http://schemas.microsoft.com/office/drawing/2014/main" id="{795D201D-D684-4E98-A8FC-92C5C6760A0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4" name="Line 8">
                      <a:extLst>
                        <a:ext uri="{FF2B5EF4-FFF2-40B4-BE49-F238E27FC236}">
                          <a16:creationId xmlns:a16="http://schemas.microsoft.com/office/drawing/2014/main" id="{7B59323E-CF7C-4E63-96DF-D0BD04FEF81B}"/>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5" name="Line 9">
                      <a:extLst>
                        <a:ext uri="{FF2B5EF4-FFF2-40B4-BE49-F238E27FC236}">
                          <a16:creationId xmlns:a16="http://schemas.microsoft.com/office/drawing/2014/main" id="{62EF9BC8-A020-4E07-BC29-97D33F0DD4EA}"/>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6" name="Line 10">
                      <a:extLst>
                        <a:ext uri="{FF2B5EF4-FFF2-40B4-BE49-F238E27FC236}">
                          <a16:creationId xmlns:a16="http://schemas.microsoft.com/office/drawing/2014/main" id="{A165A5C1-7909-49A3-848D-596107BA879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7" name="Line 11">
                      <a:extLst>
                        <a:ext uri="{FF2B5EF4-FFF2-40B4-BE49-F238E27FC236}">
                          <a16:creationId xmlns:a16="http://schemas.microsoft.com/office/drawing/2014/main" id="{17589B97-B0CA-427B-A60D-7CD24E701EA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8" name="Line 12">
                      <a:extLst>
                        <a:ext uri="{FF2B5EF4-FFF2-40B4-BE49-F238E27FC236}">
                          <a16:creationId xmlns:a16="http://schemas.microsoft.com/office/drawing/2014/main" id="{8B98D740-183E-4804-AD16-707364B264DB}"/>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29" name="Line 13">
                      <a:extLst>
                        <a:ext uri="{FF2B5EF4-FFF2-40B4-BE49-F238E27FC236}">
                          <a16:creationId xmlns:a16="http://schemas.microsoft.com/office/drawing/2014/main" id="{99794BAC-5E78-436A-A26A-E5A8EB9428F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498" name="Group 1497">
                  <a:extLst>
                    <a:ext uri="{FF2B5EF4-FFF2-40B4-BE49-F238E27FC236}">
                      <a16:creationId xmlns:a16="http://schemas.microsoft.com/office/drawing/2014/main" id="{95BE6BCE-77F6-4988-8A27-B243826F374D}"/>
                    </a:ext>
                  </a:extLst>
                </p:cNvPr>
                <p:cNvGrpSpPr/>
                <p:nvPr/>
              </p:nvGrpSpPr>
              <p:grpSpPr>
                <a:xfrm>
                  <a:off x="615029" y="2699843"/>
                  <a:ext cx="1198492" cy="294918"/>
                  <a:chOff x="547853" y="2191953"/>
                  <a:chExt cx="1328846" cy="326995"/>
                </a:xfrm>
              </p:grpSpPr>
              <p:grpSp>
                <p:nvGrpSpPr>
                  <p:cNvPr id="1499" name="Group 4">
                    <a:extLst>
                      <a:ext uri="{FF2B5EF4-FFF2-40B4-BE49-F238E27FC236}">
                        <a16:creationId xmlns:a16="http://schemas.microsoft.com/office/drawing/2014/main" id="{0585BE6E-9787-4F4C-9BE8-3C0BF7B4746D}"/>
                      </a:ext>
                    </a:extLst>
                  </p:cNvPr>
                  <p:cNvGrpSpPr>
                    <a:grpSpLocks noChangeAspect="1"/>
                  </p:cNvGrpSpPr>
                  <p:nvPr/>
                </p:nvGrpSpPr>
                <p:grpSpPr bwMode="auto">
                  <a:xfrm>
                    <a:off x="547853" y="2191953"/>
                    <a:ext cx="627069" cy="326995"/>
                    <a:chOff x="1928" y="1122"/>
                    <a:chExt cx="1910" cy="996"/>
                  </a:xfrm>
                </p:grpSpPr>
                <p:sp>
                  <p:nvSpPr>
                    <p:cNvPr id="1510" name="Freeform 5">
                      <a:extLst>
                        <a:ext uri="{FF2B5EF4-FFF2-40B4-BE49-F238E27FC236}">
                          <a16:creationId xmlns:a16="http://schemas.microsoft.com/office/drawing/2014/main" id="{032C4C15-AED8-4633-9752-E67A7E0F96B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1" name="Line 6">
                      <a:extLst>
                        <a:ext uri="{FF2B5EF4-FFF2-40B4-BE49-F238E27FC236}">
                          <a16:creationId xmlns:a16="http://schemas.microsoft.com/office/drawing/2014/main" id="{CE42E6F1-D468-4364-A6EA-6FFD25AF9B1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2" name="Line 7">
                      <a:extLst>
                        <a:ext uri="{FF2B5EF4-FFF2-40B4-BE49-F238E27FC236}">
                          <a16:creationId xmlns:a16="http://schemas.microsoft.com/office/drawing/2014/main" id="{1A56A903-A559-4F50-97D4-1A9932BBA85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3" name="Line 8">
                      <a:extLst>
                        <a:ext uri="{FF2B5EF4-FFF2-40B4-BE49-F238E27FC236}">
                          <a16:creationId xmlns:a16="http://schemas.microsoft.com/office/drawing/2014/main" id="{5B635CA4-A24D-4EF8-881D-FF0BA69009F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4" name="Line 9">
                      <a:extLst>
                        <a:ext uri="{FF2B5EF4-FFF2-40B4-BE49-F238E27FC236}">
                          <a16:creationId xmlns:a16="http://schemas.microsoft.com/office/drawing/2014/main" id="{5314126A-04FA-43F5-9019-84E1A2BFABC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5" name="Line 10">
                      <a:extLst>
                        <a:ext uri="{FF2B5EF4-FFF2-40B4-BE49-F238E27FC236}">
                          <a16:creationId xmlns:a16="http://schemas.microsoft.com/office/drawing/2014/main" id="{8F828DEB-C4E9-44EE-8D73-3E9B4BD7DA3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6" name="Line 11">
                      <a:extLst>
                        <a:ext uri="{FF2B5EF4-FFF2-40B4-BE49-F238E27FC236}">
                          <a16:creationId xmlns:a16="http://schemas.microsoft.com/office/drawing/2014/main" id="{5253CB84-4750-4597-A3B0-DE6FF80316E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7" name="Line 12">
                      <a:extLst>
                        <a:ext uri="{FF2B5EF4-FFF2-40B4-BE49-F238E27FC236}">
                          <a16:creationId xmlns:a16="http://schemas.microsoft.com/office/drawing/2014/main" id="{8A13FD41-A0E2-4425-BD9A-0E45CB01BA3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18" name="Line 13">
                      <a:extLst>
                        <a:ext uri="{FF2B5EF4-FFF2-40B4-BE49-F238E27FC236}">
                          <a16:creationId xmlns:a16="http://schemas.microsoft.com/office/drawing/2014/main" id="{F8E07543-40D4-4085-BB0F-8D555F90EFEF}"/>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500" name="Group 4">
                    <a:extLst>
                      <a:ext uri="{FF2B5EF4-FFF2-40B4-BE49-F238E27FC236}">
                        <a16:creationId xmlns:a16="http://schemas.microsoft.com/office/drawing/2014/main" id="{AE82AB7B-385E-4E42-AA78-58AF845024B6}"/>
                      </a:ext>
                    </a:extLst>
                  </p:cNvPr>
                  <p:cNvGrpSpPr>
                    <a:grpSpLocks noChangeAspect="1"/>
                  </p:cNvGrpSpPr>
                  <p:nvPr/>
                </p:nvGrpSpPr>
                <p:grpSpPr bwMode="auto">
                  <a:xfrm>
                    <a:off x="1249630" y="2191953"/>
                    <a:ext cx="627069" cy="326995"/>
                    <a:chOff x="1928" y="1122"/>
                    <a:chExt cx="1910" cy="996"/>
                  </a:xfrm>
                </p:grpSpPr>
                <p:sp>
                  <p:nvSpPr>
                    <p:cNvPr id="1501" name="Freeform 5">
                      <a:extLst>
                        <a:ext uri="{FF2B5EF4-FFF2-40B4-BE49-F238E27FC236}">
                          <a16:creationId xmlns:a16="http://schemas.microsoft.com/office/drawing/2014/main" id="{FAE1EEBC-B641-436C-AA78-CEE4D960EF9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2" name="Line 6">
                      <a:extLst>
                        <a:ext uri="{FF2B5EF4-FFF2-40B4-BE49-F238E27FC236}">
                          <a16:creationId xmlns:a16="http://schemas.microsoft.com/office/drawing/2014/main" id="{7F704B2F-B7ED-4BAB-ABCF-C3FC3A8F973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3" name="Line 7">
                      <a:extLst>
                        <a:ext uri="{FF2B5EF4-FFF2-40B4-BE49-F238E27FC236}">
                          <a16:creationId xmlns:a16="http://schemas.microsoft.com/office/drawing/2014/main" id="{19ABF65B-2552-4FAF-BD1D-26BB3FFF80C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4" name="Line 8">
                      <a:extLst>
                        <a:ext uri="{FF2B5EF4-FFF2-40B4-BE49-F238E27FC236}">
                          <a16:creationId xmlns:a16="http://schemas.microsoft.com/office/drawing/2014/main" id="{736FA388-436A-4710-B508-7B545AAB4148}"/>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5" name="Line 9">
                      <a:extLst>
                        <a:ext uri="{FF2B5EF4-FFF2-40B4-BE49-F238E27FC236}">
                          <a16:creationId xmlns:a16="http://schemas.microsoft.com/office/drawing/2014/main" id="{181D988F-54D1-4BFC-B214-9BFF530869B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6" name="Line 10">
                      <a:extLst>
                        <a:ext uri="{FF2B5EF4-FFF2-40B4-BE49-F238E27FC236}">
                          <a16:creationId xmlns:a16="http://schemas.microsoft.com/office/drawing/2014/main" id="{B71C8701-A3A5-4635-B2CF-2E1813AD093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7" name="Line 11">
                      <a:extLst>
                        <a:ext uri="{FF2B5EF4-FFF2-40B4-BE49-F238E27FC236}">
                          <a16:creationId xmlns:a16="http://schemas.microsoft.com/office/drawing/2014/main" id="{611DFFA4-54ED-4DDA-BA64-944E36000281}"/>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8" name="Line 12">
                      <a:extLst>
                        <a:ext uri="{FF2B5EF4-FFF2-40B4-BE49-F238E27FC236}">
                          <a16:creationId xmlns:a16="http://schemas.microsoft.com/office/drawing/2014/main" id="{0E5E8081-F775-4338-AB2E-8B62BBFE25B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09" name="Line 13">
                      <a:extLst>
                        <a:ext uri="{FF2B5EF4-FFF2-40B4-BE49-F238E27FC236}">
                          <a16:creationId xmlns:a16="http://schemas.microsoft.com/office/drawing/2014/main" id="{519A450F-4D85-4755-BB5B-A038053DCF6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360" name="Group 1359">
                <a:extLst>
                  <a:ext uri="{FF2B5EF4-FFF2-40B4-BE49-F238E27FC236}">
                    <a16:creationId xmlns:a16="http://schemas.microsoft.com/office/drawing/2014/main" id="{1331FA93-BF73-443D-9987-C9BA28519BF1}"/>
                  </a:ext>
                </a:extLst>
              </p:cNvPr>
              <p:cNvGrpSpPr/>
              <p:nvPr/>
            </p:nvGrpSpPr>
            <p:grpSpPr>
              <a:xfrm>
                <a:off x="1506310" y="3004266"/>
                <a:ext cx="458221" cy="414303"/>
                <a:chOff x="333469" y="1693656"/>
                <a:chExt cx="1641672" cy="1484325"/>
              </a:xfrm>
            </p:grpSpPr>
            <p:sp>
              <p:nvSpPr>
                <p:cNvPr id="1451" name="Rounded Rectangle 38">
                  <a:extLst>
                    <a:ext uri="{FF2B5EF4-FFF2-40B4-BE49-F238E27FC236}">
                      <a16:creationId xmlns:a16="http://schemas.microsoft.com/office/drawing/2014/main" id="{BDAF98B7-973E-429B-BCCE-DC739FBAFA1E}"/>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452" name="Picture 1451">
                  <a:extLst>
                    <a:ext uri="{FF2B5EF4-FFF2-40B4-BE49-F238E27FC236}">
                      <a16:creationId xmlns:a16="http://schemas.microsoft.com/office/drawing/2014/main" id="{55EF9AF7-58AE-42C6-8166-C63AE73D8FE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453" name="Group 1452">
                  <a:extLst>
                    <a:ext uri="{FF2B5EF4-FFF2-40B4-BE49-F238E27FC236}">
                      <a16:creationId xmlns:a16="http://schemas.microsoft.com/office/drawing/2014/main" id="{C9567912-ED07-40BB-AA25-E56C62A9B438}"/>
                    </a:ext>
                  </a:extLst>
                </p:cNvPr>
                <p:cNvGrpSpPr/>
                <p:nvPr/>
              </p:nvGrpSpPr>
              <p:grpSpPr>
                <a:xfrm>
                  <a:off x="615029" y="2137157"/>
                  <a:ext cx="1198492" cy="294918"/>
                  <a:chOff x="547853" y="2191953"/>
                  <a:chExt cx="1328846" cy="326995"/>
                </a:xfrm>
              </p:grpSpPr>
              <p:grpSp>
                <p:nvGrpSpPr>
                  <p:cNvPr id="1475" name="Group 4">
                    <a:extLst>
                      <a:ext uri="{FF2B5EF4-FFF2-40B4-BE49-F238E27FC236}">
                        <a16:creationId xmlns:a16="http://schemas.microsoft.com/office/drawing/2014/main" id="{FCDE4637-87B3-453A-AFAE-F01AF9B73359}"/>
                      </a:ext>
                    </a:extLst>
                  </p:cNvPr>
                  <p:cNvGrpSpPr>
                    <a:grpSpLocks noChangeAspect="1"/>
                  </p:cNvGrpSpPr>
                  <p:nvPr/>
                </p:nvGrpSpPr>
                <p:grpSpPr bwMode="auto">
                  <a:xfrm>
                    <a:off x="547853" y="2191953"/>
                    <a:ext cx="627069" cy="326995"/>
                    <a:chOff x="1928" y="1122"/>
                    <a:chExt cx="1910" cy="996"/>
                  </a:xfrm>
                </p:grpSpPr>
                <p:sp>
                  <p:nvSpPr>
                    <p:cNvPr id="1486" name="Freeform 5">
                      <a:extLst>
                        <a:ext uri="{FF2B5EF4-FFF2-40B4-BE49-F238E27FC236}">
                          <a16:creationId xmlns:a16="http://schemas.microsoft.com/office/drawing/2014/main" id="{F9BA5292-CB10-41DF-BF28-AD170E297D3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7" name="Line 6">
                      <a:extLst>
                        <a:ext uri="{FF2B5EF4-FFF2-40B4-BE49-F238E27FC236}">
                          <a16:creationId xmlns:a16="http://schemas.microsoft.com/office/drawing/2014/main" id="{2F1C554D-DF9D-40E7-B07C-20B367B1531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8" name="Line 7">
                      <a:extLst>
                        <a:ext uri="{FF2B5EF4-FFF2-40B4-BE49-F238E27FC236}">
                          <a16:creationId xmlns:a16="http://schemas.microsoft.com/office/drawing/2014/main" id="{DD85C34A-0D5F-4D8B-91FA-6BAAFC194D8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9" name="Line 8">
                      <a:extLst>
                        <a:ext uri="{FF2B5EF4-FFF2-40B4-BE49-F238E27FC236}">
                          <a16:creationId xmlns:a16="http://schemas.microsoft.com/office/drawing/2014/main" id="{E22423EC-FE15-4EA1-A147-A04AE4B7A34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90" name="Line 9">
                      <a:extLst>
                        <a:ext uri="{FF2B5EF4-FFF2-40B4-BE49-F238E27FC236}">
                          <a16:creationId xmlns:a16="http://schemas.microsoft.com/office/drawing/2014/main" id="{011B6902-53B6-40CD-B22C-FC91A2DB5E7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91" name="Line 10">
                      <a:extLst>
                        <a:ext uri="{FF2B5EF4-FFF2-40B4-BE49-F238E27FC236}">
                          <a16:creationId xmlns:a16="http://schemas.microsoft.com/office/drawing/2014/main" id="{7E4BA875-7120-4DE8-AC80-63127412246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92" name="Line 11">
                      <a:extLst>
                        <a:ext uri="{FF2B5EF4-FFF2-40B4-BE49-F238E27FC236}">
                          <a16:creationId xmlns:a16="http://schemas.microsoft.com/office/drawing/2014/main" id="{DED777D6-F374-4FB7-8478-D21D18BB840E}"/>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93" name="Line 12">
                      <a:extLst>
                        <a:ext uri="{FF2B5EF4-FFF2-40B4-BE49-F238E27FC236}">
                          <a16:creationId xmlns:a16="http://schemas.microsoft.com/office/drawing/2014/main" id="{FCB095B6-B146-4214-9CC4-7F1B3834D6A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94" name="Line 13">
                      <a:extLst>
                        <a:ext uri="{FF2B5EF4-FFF2-40B4-BE49-F238E27FC236}">
                          <a16:creationId xmlns:a16="http://schemas.microsoft.com/office/drawing/2014/main" id="{9915E853-BEBA-4916-9C7D-8FCC325CBC1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476" name="Group 4">
                    <a:extLst>
                      <a:ext uri="{FF2B5EF4-FFF2-40B4-BE49-F238E27FC236}">
                        <a16:creationId xmlns:a16="http://schemas.microsoft.com/office/drawing/2014/main" id="{03522605-218B-409B-860C-8B7D23E16DFC}"/>
                      </a:ext>
                    </a:extLst>
                  </p:cNvPr>
                  <p:cNvGrpSpPr>
                    <a:grpSpLocks noChangeAspect="1"/>
                  </p:cNvGrpSpPr>
                  <p:nvPr/>
                </p:nvGrpSpPr>
                <p:grpSpPr bwMode="auto">
                  <a:xfrm>
                    <a:off x="1249630" y="2191953"/>
                    <a:ext cx="627069" cy="326995"/>
                    <a:chOff x="1928" y="1122"/>
                    <a:chExt cx="1910" cy="996"/>
                  </a:xfrm>
                </p:grpSpPr>
                <p:sp>
                  <p:nvSpPr>
                    <p:cNvPr id="1477" name="Freeform 5">
                      <a:extLst>
                        <a:ext uri="{FF2B5EF4-FFF2-40B4-BE49-F238E27FC236}">
                          <a16:creationId xmlns:a16="http://schemas.microsoft.com/office/drawing/2014/main" id="{CC585FF1-0543-4E71-BF2C-5084AC72E11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8" name="Line 6">
                      <a:extLst>
                        <a:ext uri="{FF2B5EF4-FFF2-40B4-BE49-F238E27FC236}">
                          <a16:creationId xmlns:a16="http://schemas.microsoft.com/office/drawing/2014/main" id="{42CD597F-4F8B-4EA6-851D-22CB5161B5D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9" name="Line 7">
                      <a:extLst>
                        <a:ext uri="{FF2B5EF4-FFF2-40B4-BE49-F238E27FC236}">
                          <a16:creationId xmlns:a16="http://schemas.microsoft.com/office/drawing/2014/main" id="{0578169E-8834-467F-B0A5-A73A4082C32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0" name="Line 8">
                      <a:extLst>
                        <a:ext uri="{FF2B5EF4-FFF2-40B4-BE49-F238E27FC236}">
                          <a16:creationId xmlns:a16="http://schemas.microsoft.com/office/drawing/2014/main" id="{8AFE7B45-0C7B-4A4C-B35D-0F6195CA07C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1" name="Line 9">
                      <a:extLst>
                        <a:ext uri="{FF2B5EF4-FFF2-40B4-BE49-F238E27FC236}">
                          <a16:creationId xmlns:a16="http://schemas.microsoft.com/office/drawing/2014/main" id="{212BA152-DBF4-4B50-B83E-4A8C2CAA195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2" name="Line 10">
                      <a:extLst>
                        <a:ext uri="{FF2B5EF4-FFF2-40B4-BE49-F238E27FC236}">
                          <a16:creationId xmlns:a16="http://schemas.microsoft.com/office/drawing/2014/main" id="{0635C5F7-4F82-437E-AF79-CE5040BEFFB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3" name="Line 11">
                      <a:extLst>
                        <a:ext uri="{FF2B5EF4-FFF2-40B4-BE49-F238E27FC236}">
                          <a16:creationId xmlns:a16="http://schemas.microsoft.com/office/drawing/2014/main" id="{CFFD8B4C-644C-4E4D-91EE-8983841A2E9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4" name="Line 12">
                      <a:extLst>
                        <a:ext uri="{FF2B5EF4-FFF2-40B4-BE49-F238E27FC236}">
                          <a16:creationId xmlns:a16="http://schemas.microsoft.com/office/drawing/2014/main" id="{0CB48CCC-ECB4-438A-8A4F-42B3B3DABA0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85" name="Line 13">
                      <a:extLst>
                        <a:ext uri="{FF2B5EF4-FFF2-40B4-BE49-F238E27FC236}">
                          <a16:creationId xmlns:a16="http://schemas.microsoft.com/office/drawing/2014/main" id="{A0FC64F4-1AA1-44F3-99DB-273E8A7E06E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454" name="Group 1453">
                  <a:extLst>
                    <a:ext uri="{FF2B5EF4-FFF2-40B4-BE49-F238E27FC236}">
                      <a16:creationId xmlns:a16="http://schemas.microsoft.com/office/drawing/2014/main" id="{28522535-D75F-4EDA-B85B-6DF15863D789}"/>
                    </a:ext>
                  </a:extLst>
                </p:cNvPr>
                <p:cNvGrpSpPr/>
                <p:nvPr/>
              </p:nvGrpSpPr>
              <p:grpSpPr>
                <a:xfrm>
                  <a:off x="615029" y="2699843"/>
                  <a:ext cx="1198492" cy="294918"/>
                  <a:chOff x="547853" y="2191953"/>
                  <a:chExt cx="1328846" cy="326995"/>
                </a:xfrm>
              </p:grpSpPr>
              <p:grpSp>
                <p:nvGrpSpPr>
                  <p:cNvPr id="1455" name="Group 4">
                    <a:extLst>
                      <a:ext uri="{FF2B5EF4-FFF2-40B4-BE49-F238E27FC236}">
                        <a16:creationId xmlns:a16="http://schemas.microsoft.com/office/drawing/2014/main" id="{97A1EB3A-8191-424D-ACBA-EBF120B1DCAE}"/>
                      </a:ext>
                    </a:extLst>
                  </p:cNvPr>
                  <p:cNvGrpSpPr>
                    <a:grpSpLocks noChangeAspect="1"/>
                  </p:cNvGrpSpPr>
                  <p:nvPr/>
                </p:nvGrpSpPr>
                <p:grpSpPr bwMode="auto">
                  <a:xfrm>
                    <a:off x="547853" y="2191953"/>
                    <a:ext cx="627069" cy="326995"/>
                    <a:chOff x="1928" y="1122"/>
                    <a:chExt cx="1910" cy="996"/>
                  </a:xfrm>
                </p:grpSpPr>
                <p:sp>
                  <p:nvSpPr>
                    <p:cNvPr id="1466" name="Freeform 5">
                      <a:extLst>
                        <a:ext uri="{FF2B5EF4-FFF2-40B4-BE49-F238E27FC236}">
                          <a16:creationId xmlns:a16="http://schemas.microsoft.com/office/drawing/2014/main" id="{966A4845-BB11-4045-81DB-2CD8BED0956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7" name="Line 6">
                      <a:extLst>
                        <a:ext uri="{FF2B5EF4-FFF2-40B4-BE49-F238E27FC236}">
                          <a16:creationId xmlns:a16="http://schemas.microsoft.com/office/drawing/2014/main" id="{77733484-77E5-4F27-A31F-AB540BAF2D00}"/>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8" name="Line 7">
                      <a:extLst>
                        <a:ext uri="{FF2B5EF4-FFF2-40B4-BE49-F238E27FC236}">
                          <a16:creationId xmlns:a16="http://schemas.microsoft.com/office/drawing/2014/main" id="{F8CBB8D4-7562-489C-90AC-05D8F91DAAAD}"/>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9" name="Line 8">
                      <a:extLst>
                        <a:ext uri="{FF2B5EF4-FFF2-40B4-BE49-F238E27FC236}">
                          <a16:creationId xmlns:a16="http://schemas.microsoft.com/office/drawing/2014/main" id="{87CC878B-DAEB-43D0-A29D-E024B9DF92A0}"/>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0" name="Line 9">
                      <a:extLst>
                        <a:ext uri="{FF2B5EF4-FFF2-40B4-BE49-F238E27FC236}">
                          <a16:creationId xmlns:a16="http://schemas.microsoft.com/office/drawing/2014/main" id="{93EA8F6E-EBD9-46F2-B206-D4C71BBC386A}"/>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1" name="Line 10">
                      <a:extLst>
                        <a:ext uri="{FF2B5EF4-FFF2-40B4-BE49-F238E27FC236}">
                          <a16:creationId xmlns:a16="http://schemas.microsoft.com/office/drawing/2014/main" id="{F2EB9340-3448-4676-AAAC-2EF297B7CF4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2" name="Line 11">
                      <a:extLst>
                        <a:ext uri="{FF2B5EF4-FFF2-40B4-BE49-F238E27FC236}">
                          <a16:creationId xmlns:a16="http://schemas.microsoft.com/office/drawing/2014/main" id="{54FC52BF-8B49-489F-88AE-24A40EFFDD3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3" name="Line 12">
                      <a:extLst>
                        <a:ext uri="{FF2B5EF4-FFF2-40B4-BE49-F238E27FC236}">
                          <a16:creationId xmlns:a16="http://schemas.microsoft.com/office/drawing/2014/main" id="{5457CE62-F439-4939-8827-356957EAC50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74" name="Line 13">
                      <a:extLst>
                        <a:ext uri="{FF2B5EF4-FFF2-40B4-BE49-F238E27FC236}">
                          <a16:creationId xmlns:a16="http://schemas.microsoft.com/office/drawing/2014/main" id="{F7C756DB-6A09-4DEB-9E12-A8BAB5911C8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456" name="Group 4">
                    <a:extLst>
                      <a:ext uri="{FF2B5EF4-FFF2-40B4-BE49-F238E27FC236}">
                        <a16:creationId xmlns:a16="http://schemas.microsoft.com/office/drawing/2014/main" id="{FA62001B-792D-4699-8794-4E7CE32954C7}"/>
                      </a:ext>
                    </a:extLst>
                  </p:cNvPr>
                  <p:cNvGrpSpPr>
                    <a:grpSpLocks noChangeAspect="1"/>
                  </p:cNvGrpSpPr>
                  <p:nvPr/>
                </p:nvGrpSpPr>
                <p:grpSpPr bwMode="auto">
                  <a:xfrm>
                    <a:off x="1249630" y="2191953"/>
                    <a:ext cx="627069" cy="326995"/>
                    <a:chOff x="1928" y="1122"/>
                    <a:chExt cx="1910" cy="996"/>
                  </a:xfrm>
                </p:grpSpPr>
                <p:sp>
                  <p:nvSpPr>
                    <p:cNvPr id="1457" name="Freeform 5">
                      <a:extLst>
                        <a:ext uri="{FF2B5EF4-FFF2-40B4-BE49-F238E27FC236}">
                          <a16:creationId xmlns:a16="http://schemas.microsoft.com/office/drawing/2014/main" id="{BB8DCD15-1C01-44B3-96F2-2EEE6A0626D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58" name="Line 6">
                      <a:extLst>
                        <a:ext uri="{FF2B5EF4-FFF2-40B4-BE49-F238E27FC236}">
                          <a16:creationId xmlns:a16="http://schemas.microsoft.com/office/drawing/2014/main" id="{10B76EAA-A7AA-427A-8FA0-4F36E9DF43A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59" name="Line 7">
                      <a:extLst>
                        <a:ext uri="{FF2B5EF4-FFF2-40B4-BE49-F238E27FC236}">
                          <a16:creationId xmlns:a16="http://schemas.microsoft.com/office/drawing/2014/main" id="{3CBF723C-5C7C-4942-B7FF-5FFA56CE3F5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0" name="Line 8">
                      <a:extLst>
                        <a:ext uri="{FF2B5EF4-FFF2-40B4-BE49-F238E27FC236}">
                          <a16:creationId xmlns:a16="http://schemas.microsoft.com/office/drawing/2014/main" id="{978FD8A2-4258-4E69-935F-1917A86548D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1" name="Line 9">
                      <a:extLst>
                        <a:ext uri="{FF2B5EF4-FFF2-40B4-BE49-F238E27FC236}">
                          <a16:creationId xmlns:a16="http://schemas.microsoft.com/office/drawing/2014/main" id="{A6DEBCC5-F909-48B6-A01C-E7660945DE6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2" name="Line 10">
                      <a:extLst>
                        <a:ext uri="{FF2B5EF4-FFF2-40B4-BE49-F238E27FC236}">
                          <a16:creationId xmlns:a16="http://schemas.microsoft.com/office/drawing/2014/main" id="{559CB3E9-D48A-4A4A-B5F7-378ECF29F982}"/>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3" name="Line 11">
                      <a:extLst>
                        <a:ext uri="{FF2B5EF4-FFF2-40B4-BE49-F238E27FC236}">
                          <a16:creationId xmlns:a16="http://schemas.microsoft.com/office/drawing/2014/main" id="{CAAA2E01-8BF2-43E9-9051-3875C6CE1918}"/>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4" name="Line 12">
                      <a:extLst>
                        <a:ext uri="{FF2B5EF4-FFF2-40B4-BE49-F238E27FC236}">
                          <a16:creationId xmlns:a16="http://schemas.microsoft.com/office/drawing/2014/main" id="{2785C2D4-0D40-4784-A5CF-B1F5694FAA7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65" name="Line 13">
                      <a:extLst>
                        <a:ext uri="{FF2B5EF4-FFF2-40B4-BE49-F238E27FC236}">
                          <a16:creationId xmlns:a16="http://schemas.microsoft.com/office/drawing/2014/main" id="{5F2FC82E-9A95-4435-A2FD-FDB6FA33F73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361" name="Group 1360">
                <a:extLst>
                  <a:ext uri="{FF2B5EF4-FFF2-40B4-BE49-F238E27FC236}">
                    <a16:creationId xmlns:a16="http://schemas.microsoft.com/office/drawing/2014/main" id="{A2B7E028-40BA-4CAA-9FB1-34CAD260A3CA}"/>
                  </a:ext>
                </a:extLst>
              </p:cNvPr>
              <p:cNvGrpSpPr/>
              <p:nvPr/>
            </p:nvGrpSpPr>
            <p:grpSpPr>
              <a:xfrm>
                <a:off x="2009944" y="3004266"/>
                <a:ext cx="458221" cy="414303"/>
                <a:chOff x="333469" y="1693656"/>
                <a:chExt cx="1641672" cy="1484325"/>
              </a:xfrm>
            </p:grpSpPr>
            <p:sp>
              <p:nvSpPr>
                <p:cNvPr id="1407" name="Rounded Rectangle 38">
                  <a:extLst>
                    <a:ext uri="{FF2B5EF4-FFF2-40B4-BE49-F238E27FC236}">
                      <a16:creationId xmlns:a16="http://schemas.microsoft.com/office/drawing/2014/main" id="{6EDF139F-9E68-4AF7-97E4-96B252A94C15}"/>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408" name="Picture 1407">
                  <a:extLst>
                    <a:ext uri="{FF2B5EF4-FFF2-40B4-BE49-F238E27FC236}">
                      <a16:creationId xmlns:a16="http://schemas.microsoft.com/office/drawing/2014/main" id="{8DFBC7C1-8A08-4BDA-8C09-8C17116EF93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409" name="Group 1408">
                  <a:extLst>
                    <a:ext uri="{FF2B5EF4-FFF2-40B4-BE49-F238E27FC236}">
                      <a16:creationId xmlns:a16="http://schemas.microsoft.com/office/drawing/2014/main" id="{CF7683DD-8354-4317-812F-DF85A99C80E3}"/>
                    </a:ext>
                  </a:extLst>
                </p:cNvPr>
                <p:cNvGrpSpPr/>
                <p:nvPr/>
              </p:nvGrpSpPr>
              <p:grpSpPr>
                <a:xfrm>
                  <a:off x="615029" y="2137157"/>
                  <a:ext cx="1198492" cy="294918"/>
                  <a:chOff x="547853" y="2191953"/>
                  <a:chExt cx="1328846" cy="326995"/>
                </a:xfrm>
              </p:grpSpPr>
              <p:grpSp>
                <p:nvGrpSpPr>
                  <p:cNvPr id="1431" name="Group 4">
                    <a:extLst>
                      <a:ext uri="{FF2B5EF4-FFF2-40B4-BE49-F238E27FC236}">
                        <a16:creationId xmlns:a16="http://schemas.microsoft.com/office/drawing/2014/main" id="{91C38AC6-EB1F-4B3D-8B0B-BCB5FBC596B9}"/>
                      </a:ext>
                    </a:extLst>
                  </p:cNvPr>
                  <p:cNvGrpSpPr>
                    <a:grpSpLocks noChangeAspect="1"/>
                  </p:cNvGrpSpPr>
                  <p:nvPr/>
                </p:nvGrpSpPr>
                <p:grpSpPr bwMode="auto">
                  <a:xfrm>
                    <a:off x="547853" y="2191953"/>
                    <a:ext cx="627069" cy="326995"/>
                    <a:chOff x="1928" y="1122"/>
                    <a:chExt cx="1910" cy="996"/>
                  </a:xfrm>
                </p:grpSpPr>
                <p:sp>
                  <p:nvSpPr>
                    <p:cNvPr id="1442" name="Freeform 5">
                      <a:extLst>
                        <a:ext uri="{FF2B5EF4-FFF2-40B4-BE49-F238E27FC236}">
                          <a16:creationId xmlns:a16="http://schemas.microsoft.com/office/drawing/2014/main" id="{DB3B4C10-4C1E-4552-93EE-208A883C4D7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3" name="Line 6">
                      <a:extLst>
                        <a:ext uri="{FF2B5EF4-FFF2-40B4-BE49-F238E27FC236}">
                          <a16:creationId xmlns:a16="http://schemas.microsoft.com/office/drawing/2014/main" id="{D5021CC9-FDAF-4264-80E0-C54E4617C7C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4" name="Line 7">
                      <a:extLst>
                        <a:ext uri="{FF2B5EF4-FFF2-40B4-BE49-F238E27FC236}">
                          <a16:creationId xmlns:a16="http://schemas.microsoft.com/office/drawing/2014/main" id="{EA21EF3A-D164-4E61-9891-DFE59D7EEF9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5" name="Line 8">
                      <a:extLst>
                        <a:ext uri="{FF2B5EF4-FFF2-40B4-BE49-F238E27FC236}">
                          <a16:creationId xmlns:a16="http://schemas.microsoft.com/office/drawing/2014/main" id="{D581295B-3C1C-43D5-B40C-9E7DABE6ECD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6" name="Line 9">
                      <a:extLst>
                        <a:ext uri="{FF2B5EF4-FFF2-40B4-BE49-F238E27FC236}">
                          <a16:creationId xmlns:a16="http://schemas.microsoft.com/office/drawing/2014/main" id="{F331136D-5D96-40FE-8745-F1FB304693D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7" name="Line 10">
                      <a:extLst>
                        <a:ext uri="{FF2B5EF4-FFF2-40B4-BE49-F238E27FC236}">
                          <a16:creationId xmlns:a16="http://schemas.microsoft.com/office/drawing/2014/main" id="{FABF9B0A-86C9-4303-997A-AAD1FECC9E6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8" name="Line 11">
                      <a:extLst>
                        <a:ext uri="{FF2B5EF4-FFF2-40B4-BE49-F238E27FC236}">
                          <a16:creationId xmlns:a16="http://schemas.microsoft.com/office/drawing/2014/main" id="{C85EFE2D-35BC-479A-93F7-3CE7704C2E47}"/>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9" name="Line 12">
                      <a:extLst>
                        <a:ext uri="{FF2B5EF4-FFF2-40B4-BE49-F238E27FC236}">
                          <a16:creationId xmlns:a16="http://schemas.microsoft.com/office/drawing/2014/main" id="{6B3A98DC-5CB8-45C6-87C2-4DBBFB56959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50" name="Line 13">
                      <a:extLst>
                        <a:ext uri="{FF2B5EF4-FFF2-40B4-BE49-F238E27FC236}">
                          <a16:creationId xmlns:a16="http://schemas.microsoft.com/office/drawing/2014/main" id="{63C07D1A-BE52-441F-A625-E52528C7F8B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432" name="Group 4">
                    <a:extLst>
                      <a:ext uri="{FF2B5EF4-FFF2-40B4-BE49-F238E27FC236}">
                        <a16:creationId xmlns:a16="http://schemas.microsoft.com/office/drawing/2014/main" id="{D03FD28B-1B5D-422A-B01F-0DD04092E86B}"/>
                      </a:ext>
                    </a:extLst>
                  </p:cNvPr>
                  <p:cNvGrpSpPr>
                    <a:grpSpLocks noChangeAspect="1"/>
                  </p:cNvGrpSpPr>
                  <p:nvPr/>
                </p:nvGrpSpPr>
                <p:grpSpPr bwMode="auto">
                  <a:xfrm>
                    <a:off x="1249630" y="2191953"/>
                    <a:ext cx="627069" cy="326995"/>
                    <a:chOff x="1928" y="1122"/>
                    <a:chExt cx="1910" cy="996"/>
                  </a:xfrm>
                </p:grpSpPr>
                <p:sp>
                  <p:nvSpPr>
                    <p:cNvPr id="1433" name="Freeform 5">
                      <a:extLst>
                        <a:ext uri="{FF2B5EF4-FFF2-40B4-BE49-F238E27FC236}">
                          <a16:creationId xmlns:a16="http://schemas.microsoft.com/office/drawing/2014/main" id="{D145FF6D-F54D-4706-9299-DF469617651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4" name="Line 6">
                      <a:extLst>
                        <a:ext uri="{FF2B5EF4-FFF2-40B4-BE49-F238E27FC236}">
                          <a16:creationId xmlns:a16="http://schemas.microsoft.com/office/drawing/2014/main" id="{F9E10CF2-A906-4520-876F-3AA090191E8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5" name="Line 7">
                      <a:extLst>
                        <a:ext uri="{FF2B5EF4-FFF2-40B4-BE49-F238E27FC236}">
                          <a16:creationId xmlns:a16="http://schemas.microsoft.com/office/drawing/2014/main" id="{C4D8909C-D493-4794-81E4-D50CDEDE171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6" name="Line 8">
                      <a:extLst>
                        <a:ext uri="{FF2B5EF4-FFF2-40B4-BE49-F238E27FC236}">
                          <a16:creationId xmlns:a16="http://schemas.microsoft.com/office/drawing/2014/main" id="{981D114A-28A4-44A7-9FBA-539A98649BE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7" name="Line 9">
                      <a:extLst>
                        <a:ext uri="{FF2B5EF4-FFF2-40B4-BE49-F238E27FC236}">
                          <a16:creationId xmlns:a16="http://schemas.microsoft.com/office/drawing/2014/main" id="{E2F93E94-41E2-4361-A97D-BED32809AFE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8" name="Line 10">
                      <a:extLst>
                        <a:ext uri="{FF2B5EF4-FFF2-40B4-BE49-F238E27FC236}">
                          <a16:creationId xmlns:a16="http://schemas.microsoft.com/office/drawing/2014/main" id="{D9664B8B-E8E6-49E1-983A-0C2A89641FD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9" name="Line 11">
                      <a:extLst>
                        <a:ext uri="{FF2B5EF4-FFF2-40B4-BE49-F238E27FC236}">
                          <a16:creationId xmlns:a16="http://schemas.microsoft.com/office/drawing/2014/main" id="{7212072B-5B6B-4A90-8BBE-CC570879AB81}"/>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0" name="Line 12">
                      <a:extLst>
                        <a:ext uri="{FF2B5EF4-FFF2-40B4-BE49-F238E27FC236}">
                          <a16:creationId xmlns:a16="http://schemas.microsoft.com/office/drawing/2014/main" id="{E2E8D3D7-B023-43F1-8765-29DC0319775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41" name="Line 13">
                      <a:extLst>
                        <a:ext uri="{FF2B5EF4-FFF2-40B4-BE49-F238E27FC236}">
                          <a16:creationId xmlns:a16="http://schemas.microsoft.com/office/drawing/2014/main" id="{C124FD12-B444-454D-B3F9-098B67C34F7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410" name="Group 1409">
                  <a:extLst>
                    <a:ext uri="{FF2B5EF4-FFF2-40B4-BE49-F238E27FC236}">
                      <a16:creationId xmlns:a16="http://schemas.microsoft.com/office/drawing/2014/main" id="{536278F2-03FA-4240-B312-1ADA7292F65B}"/>
                    </a:ext>
                  </a:extLst>
                </p:cNvPr>
                <p:cNvGrpSpPr/>
                <p:nvPr/>
              </p:nvGrpSpPr>
              <p:grpSpPr>
                <a:xfrm>
                  <a:off x="615029" y="2699843"/>
                  <a:ext cx="1198492" cy="294918"/>
                  <a:chOff x="547853" y="2191953"/>
                  <a:chExt cx="1328846" cy="326995"/>
                </a:xfrm>
              </p:grpSpPr>
              <p:grpSp>
                <p:nvGrpSpPr>
                  <p:cNvPr id="1411" name="Group 4">
                    <a:extLst>
                      <a:ext uri="{FF2B5EF4-FFF2-40B4-BE49-F238E27FC236}">
                        <a16:creationId xmlns:a16="http://schemas.microsoft.com/office/drawing/2014/main" id="{02A9DDCF-70A6-4841-BC9F-6401DFF6D64D}"/>
                      </a:ext>
                    </a:extLst>
                  </p:cNvPr>
                  <p:cNvGrpSpPr>
                    <a:grpSpLocks noChangeAspect="1"/>
                  </p:cNvGrpSpPr>
                  <p:nvPr/>
                </p:nvGrpSpPr>
                <p:grpSpPr bwMode="auto">
                  <a:xfrm>
                    <a:off x="547853" y="2191953"/>
                    <a:ext cx="627069" cy="326995"/>
                    <a:chOff x="1928" y="1122"/>
                    <a:chExt cx="1910" cy="996"/>
                  </a:xfrm>
                </p:grpSpPr>
                <p:sp>
                  <p:nvSpPr>
                    <p:cNvPr id="1422" name="Freeform 5">
                      <a:extLst>
                        <a:ext uri="{FF2B5EF4-FFF2-40B4-BE49-F238E27FC236}">
                          <a16:creationId xmlns:a16="http://schemas.microsoft.com/office/drawing/2014/main" id="{9A577049-10A7-46C3-92DA-B0916801DC0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3" name="Line 6">
                      <a:extLst>
                        <a:ext uri="{FF2B5EF4-FFF2-40B4-BE49-F238E27FC236}">
                          <a16:creationId xmlns:a16="http://schemas.microsoft.com/office/drawing/2014/main" id="{6FAF4AA6-C5A8-4905-9E1F-7C5283F95AC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4" name="Line 7">
                      <a:extLst>
                        <a:ext uri="{FF2B5EF4-FFF2-40B4-BE49-F238E27FC236}">
                          <a16:creationId xmlns:a16="http://schemas.microsoft.com/office/drawing/2014/main" id="{BE99C9C2-AF3C-45EE-AADC-9AC0430CA8C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5" name="Line 8">
                      <a:extLst>
                        <a:ext uri="{FF2B5EF4-FFF2-40B4-BE49-F238E27FC236}">
                          <a16:creationId xmlns:a16="http://schemas.microsoft.com/office/drawing/2014/main" id="{404359B6-96AC-4E30-BD50-0CA1E7C8FF9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6" name="Line 9">
                      <a:extLst>
                        <a:ext uri="{FF2B5EF4-FFF2-40B4-BE49-F238E27FC236}">
                          <a16:creationId xmlns:a16="http://schemas.microsoft.com/office/drawing/2014/main" id="{73E4ECED-8A0C-452C-B96B-70D8E7CB5E2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7" name="Line 10">
                      <a:extLst>
                        <a:ext uri="{FF2B5EF4-FFF2-40B4-BE49-F238E27FC236}">
                          <a16:creationId xmlns:a16="http://schemas.microsoft.com/office/drawing/2014/main" id="{AEB3CEEE-9503-44EC-9E38-CC21AE190AB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8" name="Line 11">
                      <a:extLst>
                        <a:ext uri="{FF2B5EF4-FFF2-40B4-BE49-F238E27FC236}">
                          <a16:creationId xmlns:a16="http://schemas.microsoft.com/office/drawing/2014/main" id="{BD17E587-3EBD-45B5-B5F3-6C340954E10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9" name="Line 12">
                      <a:extLst>
                        <a:ext uri="{FF2B5EF4-FFF2-40B4-BE49-F238E27FC236}">
                          <a16:creationId xmlns:a16="http://schemas.microsoft.com/office/drawing/2014/main" id="{86247A23-8AEF-4182-822F-6FB2ACBF2D2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30" name="Line 13">
                      <a:extLst>
                        <a:ext uri="{FF2B5EF4-FFF2-40B4-BE49-F238E27FC236}">
                          <a16:creationId xmlns:a16="http://schemas.microsoft.com/office/drawing/2014/main" id="{80F83819-A3FD-40B6-9C26-85D84BD9A03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412" name="Group 4">
                    <a:extLst>
                      <a:ext uri="{FF2B5EF4-FFF2-40B4-BE49-F238E27FC236}">
                        <a16:creationId xmlns:a16="http://schemas.microsoft.com/office/drawing/2014/main" id="{48E4D164-6E25-46D5-B597-630DC4A7008D}"/>
                      </a:ext>
                    </a:extLst>
                  </p:cNvPr>
                  <p:cNvGrpSpPr>
                    <a:grpSpLocks noChangeAspect="1"/>
                  </p:cNvGrpSpPr>
                  <p:nvPr/>
                </p:nvGrpSpPr>
                <p:grpSpPr bwMode="auto">
                  <a:xfrm>
                    <a:off x="1249630" y="2191953"/>
                    <a:ext cx="627069" cy="326995"/>
                    <a:chOff x="1928" y="1122"/>
                    <a:chExt cx="1910" cy="996"/>
                  </a:xfrm>
                </p:grpSpPr>
                <p:sp>
                  <p:nvSpPr>
                    <p:cNvPr id="1413" name="Freeform 5">
                      <a:extLst>
                        <a:ext uri="{FF2B5EF4-FFF2-40B4-BE49-F238E27FC236}">
                          <a16:creationId xmlns:a16="http://schemas.microsoft.com/office/drawing/2014/main" id="{F38337AF-42D7-4644-BABE-E5FE7A927AA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4" name="Line 6">
                      <a:extLst>
                        <a:ext uri="{FF2B5EF4-FFF2-40B4-BE49-F238E27FC236}">
                          <a16:creationId xmlns:a16="http://schemas.microsoft.com/office/drawing/2014/main" id="{FD016CBC-72EC-435A-B273-8A4BAD58578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5" name="Line 7">
                      <a:extLst>
                        <a:ext uri="{FF2B5EF4-FFF2-40B4-BE49-F238E27FC236}">
                          <a16:creationId xmlns:a16="http://schemas.microsoft.com/office/drawing/2014/main" id="{83B14677-0B51-4E87-8BFE-6421690E0EEF}"/>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6" name="Line 8">
                      <a:extLst>
                        <a:ext uri="{FF2B5EF4-FFF2-40B4-BE49-F238E27FC236}">
                          <a16:creationId xmlns:a16="http://schemas.microsoft.com/office/drawing/2014/main" id="{C6302E97-2782-42E6-A867-CB084A2B68B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7" name="Line 9">
                      <a:extLst>
                        <a:ext uri="{FF2B5EF4-FFF2-40B4-BE49-F238E27FC236}">
                          <a16:creationId xmlns:a16="http://schemas.microsoft.com/office/drawing/2014/main" id="{9D9A9785-CF23-438B-BF48-4E5418F3E00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8" name="Line 10">
                      <a:extLst>
                        <a:ext uri="{FF2B5EF4-FFF2-40B4-BE49-F238E27FC236}">
                          <a16:creationId xmlns:a16="http://schemas.microsoft.com/office/drawing/2014/main" id="{59A6310E-8106-4572-90B5-770471EB1AB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19" name="Line 11">
                      <a:extLst>
                        <a:ext uri="{FF2B5EF4-FFF2-40B4-BE49-F238E27FC236}">
                          <a16:creationId xmlns:a16="http://schemas.microsoft.com/office/drawing/2014/main" id="{DD5A1BFF-9C2A-46E3-BC64-09643C1D36B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0" name="Line 12">
                      <a:extLst>
                        <a:ext uri="{FF2B5EF4-FFF2-40B4-BE49-F238E27FC236}">
                          <a16:creationId xmlns:a16="http://schemas.microsoft.com/office/drawing/2014/main" id="{93217132-9AFD-41DB-AAE2-5A7DB7863C85}"/>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21" name="Line 13">
                      <a:extLst>
                        <a:ext uri="{FF2B5EF4-FFF2-40B4-BE49-F238E27FC236}">
                          <a16:creationId xmlns:a16="http://schemas.microsoft.com/office/drawing/2014/main" id="{DAE71B6E-A4D0-4C25-9A5A-349E21C9AF4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362" name="Group 1361">
                <a:extLst>
                  <a:ext uri="{FF2B5EF4-FFF2-40B4-BE49-F238E27FC236}">
                    <a16:creationId xmlns:a16="http://schemas.microsoft.com/office/drawing/2014/main" id="{87DA6E8D-1E6B-45AA-AFEA-8849F3C454FA}"/>
                  </a:ext>
                </a:extLst>
              </p:cNvPr>
              <p:cNvGrpSpPr/>
              <p:nvPr/>
            </p:nvGrpSpPr>
            <p:grpSpPr>
              <a:xfrm>
                <a:off x="2513580" y="3004266"/>
                <a:ext cx="458221" cy="414303"/>
                <a:chOff x="333469" y="1693656"/>
                <a:chExt cx="1641672" cy="1484325"/>
              </a:xfrm>
            </p:grpSpPr>
            <p:sp>
              <p:nvSpPr>
                <p:cNvPr id="1363" name="Rounded Rectangle 38">
                  <a:extLst>
                    <a:ext uri="{FF2B5EF4-FFF2-40B4-BE49-F238E27FC236}">
                      <a16:creationId xmlns:a16="http://schemas.microsoft.com/office/drawing/2014/main" id="{EFB719F3-E7A7-4BD3-BC7B-930ED76EEAB5}"/>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64" name="Picture 1363">
                  <a:extLst>
                    <a:ext uri="{FF2B5EF4-FFF2-40B4-BE49-F238E27FC236}">
                      <a16:creationId xmlns:a16="http://schemas.microsoft.com/office/drawing/2014/main" id="{A35D435A-FA14-427A-9773-EC44832782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365" name="Group 1364">
                  <a:extLst>
                    <a:ext uri="{FF2B5EF4-FFF2-40B4-BE49-F238E27FC236}">
                      <a16:creationId xmlns:a16="http://schemas.microsoft.com/office/drawing/2014/main" id="{28EECE17-CFB2-449F-AA30-7C2F30AC785B}"/>
                    </a:ext>
                  </a:extLst>
                </p:cNvPr>
                <p:cNvGrpSpPr/>
                <p:nvPr/>
              </p:nvGrpSpPr>
              <p:grpSpPr>
                <a:xfrm>
                  <a:off x="615029" y="2137157"/>
                  <a:ext cx="1198492" cy="294918"/>
                  <a:chOff x="547853" y="2191953"/>
                  <a:chExt cx="1328846" cy="326995"/>
                </a:xfrm>
              </p:grpSpPr>
              <p:grpSp>
                <p:nvGrpSpPr>
                  <p:cNvPr id="1387" name="Group 4">
                    <a:extLst>
                      <a:ext uri="{FF2B5EF4-FFF2-40B4-BE49-F238E27FC236}">
                        <a16:creationId xmlns:a16="http://schemas.microsoft.com/office/drawing/2014/main" id="{5A2E10C5-4BC1-43AB-9E62-A4518A5B3B96}"/>
                      </a:ext>
                    </a:extLst>
                  </p:cNvPr>
                  <p:cNvGrpSpPr>
                    <a:grpSpLocks noChangeAspect="1"/>
                  </p:cNvGrpSpPr>
                  <p:nvPr/>
                </p:nvGrpSpPr>
                <p:grpSpPr bwMode="auto">
                  <a:xfrm>
                    <a:off x="547853" y="2191953"/>
                    <a:ext cx="627069" cy="326995"/>
                    <a:chOff x="1928" y="1122"/>
                    <a:chExt cx="1910" cy="996"/>
                  </a:xfrm>
                </p:grpSpPr>
                <p:sp>
                  <p:nvSpPr>
                    <p:cNvPr id="1398" name="Freeform 5">
                      <a:extLst>
                        <a:ext uri="{FF2B5EF4-FFF2-40B4-BE49-F238E27FC236}">
                          <a16:creationId xmlns:a16="http://schemas.microsoft.com/office/drawing/2014/main" id="{7E376EF9-AC51-4E97-821F-969D24A2387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9" name="Line 6">
                      <a:extLst>
                        <a:ext uri="{FF2B5EF4-FFF2-40B4-BE49-F238E27FC236}">
                          <a16:creationId xmlns:a16="http://schemas.microsoft.com/office/drawing/2014/main" id="{170FFC08-6C61-47B0-880E-A35AABE82C8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0" name="Line 7">
                      <a:extLst>
                        <a:ext uri="{FF2B5EF4-FFF2-40B4-BE49-F238E27FC236}">
                          <a16:creationId xmlns:a16="http://schemas.microsoft.com/office/drawing/2014/main" id="{E8047D54-1522-49A6-AE49-D29477A6389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1" name="Line 8">
                      <a:extLst>
                        <a:ext uri="{FF2B5EF4-FFF2-40B4-BE49-F238E27FC236}">
                          <a16:creationId xmlns:a16="http://schemas.microsoft.com/office/drawing/2014/main" id="{63131C35-CB0C-4283-B26F-537EC922294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2" name="Line 9">
                      <a:extLst>
                        <a:ext uri="{FF2B5EF4-FFF2-40B4-BE49-F238E27FC236}">
                          <a16:creationId xmlns:a16="http://schemas.microsoft.com/office/drawing/2014/main" id="{70D62C7E-A79B-4EA9-950E-EB0C26D026D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3" name="Line 10">
                      <a:extLst>
                        <a:ext uri="{FF2B5EF4-FFF2-40B4-BE49-F238E27FC236}">
                          <a16:creationId xmlns:a16="http://schemas.microsoft.com/office/drawing/2014/main" id="{B30F3D36-B8DC-45AF-A612-DAEC1CFD72E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4" name="Line 11">
                      <a:extLst>
                        <a:ext uri="{FF2B5EF4-FFF2-40B4-BE49-F238E27FC236}">
                          <a16:creationId xmlns:a16="http://schemas.microsoft.com/office/drawing/2014/main" id="{D3A5E1D3-397F-4BA6-A7D0-BD6AB696C8BE}"/>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5" name="Line 12">
                      <a:extLst>
                        <a:ext uri="{FF2B5EF4-FFF2-40B4-BE49-F238E27FC236}">
                          <a16:creationId xmlns:a16="http://schemas.microsoft.com/office/drawing/2014/main" id="{81B2FD88-D33C-41F7-8398-0D804D174D4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406" name="Line 13">
                      <a:extLst>
                        <a:ext uri="{FF2B5EF4-FFF2-40B4-BE49-F238E27FC236}">
                          <a16:creationId xmlns:a16="http://schemas.microsoft.com/office/drawing/2014/main" id="{47E6BD48-D962-480E-9FAA-460BF875CF6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388" name="Group 4">
                    <a:extLst>
                      <a:ext uri="{FF2B5EF4-FFF2-40B4-BE49-F238E27FC236}">
                        <a16:creationId xmlns:a16="http://schemas.microsoft.com/office/drawing/2014/main" id="{B057B09C-A633-4306-BAC9-3B6C819BC853}"/>
                      </a:ext>
                    </a:extLst>
                  </p:cNvPr>
                  <p:cNvGrpSpPr>
                    <a:grpSpLocks noChangeAspect="1"/>
                  </p:cNvGrpSpPr>
                  <p:nvPr/>
                </p:nvGrpSpPr>
                <p:grpSpPr bwMode="auto">
                  <a:xfrm>
                    <a:off x="1249630" y="2191953"/>
                    <a:ext cx="627069" cy="326995"/>
                    <a:chOff x="1928" y="1122"/>
                    <a:chExt cx="1910" cy="996"/>
                  </a:xfrm>
                </p:grpSpPr>
                <p:sp>
                  <p:nvSpPr>
                    <p:cNvPr id="1389" name="Freeform 5">
                      <a:extLst>
                        <a:ext uri="{FF2B5EF4-FFF2-40B4-BE49-F238E27FC236}">
                          <a16:creationId xmlns:a16="http://schemas.microsoft.com/office/drawing/2014/main" id="{5E5AF21B-5902-4611-A2A4-3C019D23EF0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0" name="Line 6">
                      <a:extLst>
                        <a:ext uri="{FF2B5EF4-FFF2-40B4-BE49-F238E27FC236}">
                          <a16:creationId xmlns:a16="http://schemas.microsoft.com/office/drawing/2014/main" id="{8ED9CD40-E7ED-46CD-BF13-4EF02F306EE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1" name="Line 7">
                      <a:extLst>
                        <a:ext uri="{FF2B5EF4-FFF2-40B4-BE49-F238E27FC236}">
                          <a16:creationId xmlns:a16="http://schemas.microsoft.com/office/drawing/2014/main" id="{167A2021-90E2-4C35-9020-48CFC01F0C5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2" name="Line 8">
                      <a:extLst>
                        <a:ext uri="{FF2B5EF4-FFF2-40B4-BE49-F238E27FC236}">
                          <a16:creationId xmlns:a16="http://schemas.microsoft.com/office/drawing/2014/main" id="{D975C8DF-09E3-44B9-A317-888F626E55C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3" name="Line 9">
                      <a:extLst>
                        <a:ext uri="{FF2B5EF4-FFF2-40B4-BE49-F238E27FC236}">
                          <a16:creationId xmlns:a16="http://schemas.microsoft.com/office/drawing/2014/main" id="{6D00638D-9A5D-4CB1-BBB1-CF11FA368D1F}"/>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4" name="Line 10">
                      <a:extLst>
                        <a:ext uri="{FF2B5EF4-FFF2-40B4-BE49-F238E27FC236}">
                          <a16:creationId xmlns:a16="http://schemas.microsoft.com/office/drawing/2014/main" id="{902EB832-3F36-4463-8B5A-EEC564B36BB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5" name="Line 11">
                      <a:extLst>
                        <a:ext uri="{FF2B5EF4-FFF2-40B4-BE49-F238E27FC236}">
                          <a16:creationId xmlns:a16="http://schemas.microsoft.com/office/drawing/2014/main" id="{36EE094E-7505-45D2-8316-5F1BB0AE2E7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6" name="Line 12">
                      <a:extLst>
                        <a:ext uri="{FF2B5EF4-FFF2-40B4-BE49-F238E27FC236}">
                          <a16:creationId xmlns:a16="http://schemas.microsoft.com/office/drawing/2014/main" id="{352A9666-2B75-4171-896E-8A7C6EE84CF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97" name="Line 13">
                      <a:extLst>
                        <a:ext uri="{FF2B5EF4-FFF2-40B4-BE49-F238E27FC236}">
                          <a16:creationId xmlns:a16="http://schemas.microsoft.com/office/drawing/2014/main" id="{256122C2-D6DC-4C3B-BC89-8B0AE2A9F3E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366" name="Group 1365">
                  <a:extLst>
                    <a:ext uri="{FF2B5EF4-FFF2-40B4-BE49-F238E27FC236}">
                      <a16:creationId xmlns:a16="http://schemas.microsoft.com/office/drawing/2014/main" id="{4D5CA2E0-7E2E-4638-9792-259043640182}"/>
                    </a:ext>
                  </a:extLst>
                </p:cNvPr>
                <p:cNvGrpSpPr/>
                <p:nvPr/>
              </p:nvGrpSpPr>
              <p:grpSpPr>
                <a:xfrm>
                  <a:off x="615029" y="2699843"/>
                  <a:ext cx="1198492" cy="294918"/>
                  <a:chOff x="547853" y="2191953"/>
                  <a:chExt cx="1328846" cy="326995"/>
                </a:xfrm>
              </p:grpSpPr>
              <p:grpSp>
                <p:nvGrpSpPr>
                  <p:cNvPr id="1367" name="Group 4">
                    <a:extLst>
                      <a:ext uri="{FF2B5EF4-FFF2-40B4-BE49-F238E27FC236}">
                        <a16:creationId xmlns:a16="http://schemas.microsoft.com/office/drawing/2014/main" id="{2B3BECF1-FD53-4855-80CD-3B249E6AE421}"/>
                      </a:ext>
                    </a:extLst>
                  </p:cNvPr>
                  <p:cNvGrpSpPr>
                    <a:grpSpLocks noChangeAspect="1"/>
                  </p:cNvGrpSpPr>
                  <p:nvPr/>
                </p:nvGrpSpPr>
                <p:grpSpPr bwMode="auto">
                  <a:xfrm>
                    <a:off x="547853" y="2191953"/>
                    <a:ext cx="627069" cy="326995"/>
                    <a:chOff x="1928" y="1122"/>
                    <a:chExt cx="1910" cy="996"/>
                  </a:xfrm>
                </p:grpSpPr>
                <p:sp>
                  <p:nvSpPr>
                    <p:cNvPr id="1378" name="Freeform 5">
                      <a:extLst>
                        <a:ext uri="{FF2B5EF4-FFF2-40B4-BE49-F238E27FC236}">
                          <a16:creationId xmlns:a16="http://schemas.microsoft.com/office/drawing/2014/main" id="{A12D41AC-3C92-4690-A087-09CC387C8D5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9" name="Line 6">
                      <a:extLst>
                        <a:ext uri="{FF2B5EF4-FFF2-40B4-BE49-F238E27FC236}">
                          <a16:creationId xmlns:a16="http://schemas.microsoft.com/office/drawing/2014/main" id="{B92A7821-D79E-4727-9D40-7011621344F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0" name="Line 7">
                      <a:extLst>
                        <a:ext uri="{FF2B5EF4-FFF2-40B4-BE49-F238E27FC236}">
                          <a16:creationId xmlns:a16="http://schemas.microsoft.com/office/drawing/2014/main" id="{5EC8E297-E1E8-47F5-BDA3-4CA8AC1BDF0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1" name="Line 8">
                      <a:extLst>
                        <a:ext uri="{FF2B5EF4-FFF2-40B4-BE49-F238E27FC236}">
                          <a16:creationId xmlns:a16="http://schemas.microsoft.com/office/drawing/2014/main" id="{B599EEFB-A4EB-4D4D-A6C5-2D25F1216D0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2" name="Line 9">
                      <a:extLst>
                        <a:ext uri="{FF2B5EF4-FFF2-40B4-BE49-F238E27FC236}">
                          <a16:creationId xmlns:a16="http://schemas.microsoft.com/office/drawing/2014/main" id="{613CA15B-E660-41A1-ABC7-2D1E5B9A95A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3" name="Line 10">
                      <a:extLst>
                        <a:ext uri="{FF2B5EF4-FFF2-40B4-BE49-F238E27FC236}">
                          <a16:creationId xmlns:a16="http://schemas.microsoft.com/office/drawing/2014/main" id="{EFE2FA35-F689-4E3C-BD40-0F07C8EC5FE9}"/>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4" name="Line 11">
                      <a:extLst>
                        <a:ext uri="{FF2B5EF4-FFF2-40B4-BE49-F238E27FC236}">
                          <a16:creationId xmlns:a16="http://schemas.microsoft.com/office/drawing/2014/main" id="{24A47CF5-2384-4F67-9D5B-E0BBEEB9936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5" name="Line 12">
                      <a:extLst>
                        <a:ext uri="{FF2B5EF4-FFF2-40B4-BE49-F238E27FC236}">
                          <a16:creationId xmlns:a16="http://schemas.microsoft.com/office/drawing/2014/main" id="{A2E6CF56-1DEE-4F95-8B0E-9EE908C98BE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86" name="Line 13">
                      <a:extLst>
                        <a:ext uri="{FF2B5EF4-FFF2-40B4-BE49-F238E27FC236}">
                          <a16:creationId xmlns:a16="http://schemas.microsoft.com/office/drawing/2014/main" id="{8A606C47-758B-454D-AC8D-F032104F82F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368" name="Group 4">
                    <a:extLst>
                      <a:ext uri="{FF2B5EF4-FFF2-40B4-BE49-F238E27FC236}">
                        <a16:creationId xmlns:a16="http://schemas.microsoft.com/office/drawing/2014/main" id="{02389F10-B8E4-4C04-BBBD-8C01E55E5EAE}"/>
                      </a:ext>
                    </a:extLst>
                  </p:cNvPr>
                  <p:cNvGrpSpPr>
                    <a:grpSpLocks noChangeAspect="1"/>
                  </p:cNvGrpSpPr>
                  <p:nvPr/>
                </p:nvGrpSpPr>
                <p:grpSpPr bwMode="auto">
                  <a:xfrm>
                    <a:off x="1249630" y="2191953"/>
                    <a:ext cx="627069" cy="326995"/>
                    <a:chOff x="1928" y="1122"/>
                    <a:chExt cx="1910" cy="996"/>
                  </a:xfrm>
                </p:grpSpPr>
                <p:sp>
                  <p:nvSpPr>
                    <p:cNvPr id="1369" name="Freeform 5">
                      <a:extLst>
                        <a:ext uri="{FF2B5EF4-FFF2-40B4-BE49-F238E27FC236}">
                          <a16:creationId xmlns:a16="http://schemas.microsoft.com/office/drawing/2014/main" id="{797A3AE8-3F73-4970-93FD-1B30A3BEF20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0" name="Line 6">
                      <a:extLst>
                        <a:ext uri="{FF2B5EF4-FFF2-40B4-BE49-F238E27FC236}">
                          <a16:creationId xmlns:a16="http://schemas.microsoft.com/office/drawing/2014/main" id="{5E9C0C73-EF18-4A5A-B26D-4C0157AC229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1" name="Line 7">
                      <a:extLst>
                        <a:ext uri="{FF2B5EF4-FFF2-40B4-BE49-F238E27FC236}">
                          <a16:creationId xmlns:a16="http://schemas.microsoft.com/office/drawing/2014/main" id="{396E4434-B351-41E2-AADE-A54DF682ED3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2" name="Line 8">
                      <a:extLst>
                        <a:ext uri="{FF2B5EF4-FFF2-40B4-BE49-F238E27FC236}">
                          <a16:creationId xmlns:a16="http://schemas.microsoft.com/office/drawing/2014/main" id="{BCFB0424-6AD3-4457-B3A8-05A2CA6AC2C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3" name="Line 9">
                      <a:extLst>
                        <a:ext uri="{FF2B5EF4-FFF2-40B4-BE49-F238E27FC236}">
                          <a16:creationId xmlns:a16="http://schemas.microsoft.com/office/drawing/2014/main" id="{D467CBB8-E3FA-441C-B084-447F4AD6ECD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4" name="Line 10">
                      <a:extLst>
                        <a:ext uri="{FF2B5EF4-FFF2-40B4-BE49-F238E27FC236}">
                          <a16:creationId xmlns:a16="http://schemas.microsoft.com/office/drawing/2014/main" id="{BDAC3759-3B1A-4A61-B418-9DE99D0598F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5" name="Line 11">
                      <a:extLst>
                        <a:ext uri="{FF2B5EF4-FFF2-40B4-BE49-F238E27FC236}">
                          <a16:creationId xmlns:a16="http://schemas.microsoft.com/office/drawing/2014/main" id="{041BACDA-4108-4E40-8441-B4B9A9377C2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6" name="Line 12">
                      <a:extLst>
                        <a:ext uri="{FF2B5EF4-FFF2-40B4-BE49-F238E27FC236}">
                          <a16:creationId xmlns:a16="http://schemas.microsoft.com/office/drawing/2014/main" id="{15562D2C-19D7-47FE-88DC-7AB051652D0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77" name="Line 13">
                      <a:extLst>
                        <a:ext uri="{FF2B5EF4-FFF2-40B4-BE49-F238E27FC236}">
                          <a16:creationId xmlns:a16="http://schemas.microsoft.com/office/drawing/2014/main" id="{DEE53B3E-D12D-4F39-972E-3F74CD0815D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132" name="Group 1131">
              <a:extLst>
                <a:ext uri="{FF2B5EF4-FFF2-40B4-BE49-F238E27FC236}">
                  <a16:creationId xmlns:a16="http://schemas.microsoft.com/office/drawing/2014/main" id="{4CFEC779-44D9-44BE-B590-59349A87FC2B}"/>
                </a:ext>
              </a:extLst>
            </p:cNvPr>
            <p:cNvGrpSpPr/>
            <p:nvPr/>
          </p:nvGrpSpPr>
          <p:grpSpPr>
            <a:xfrm>
              <a:off x="531923" y="3480516"/>
              <a:ext cx="2472759" cy="414303"/>
              <a:chOff x="499042" y="3004266"/>
              <a:chExt cx="2472759" cy="414303"/>
            </a:xfrm>
          </p:grpSpPr>
          <p:grpSp>
            <p:nvGrpSpPr>
              <p:cNvPr id="1133" name="Group 1132">
                <a:extLst>
                  <a:ext uri="{FF2B5EF4-FFF2-40B4-BE49-F238E27FC236}">
                    <a16:creationId xmlns:a16="http://schemas.microsoft.com/office/drawing/2014/main" id="{B1E58722-DBEC-4BCA-A0EC-94C6E9B10162}"/>
                  </a:ext>
                </a:extLst>
              </p:cNvPr>
              <p:cNvGrpSpPr/>
              <p:nvPr/>
            </p:nvGrpSpPr>
            <p:grpSpPr>
              <a:xfrm>
                <a:off x="499042" y="3004266"/>
                <a:ext cx="458221" cy="414303"/>
                <a:chOff x="333469" y="1693656"/>
                <a:chExt cx="1641672" cy="1484325"/>
              </a:xfrm>
            </p:grpSpPr>
            <p:sp>
              <p:nvSpPr>
                <p:cNvPr id="1314" name="Rounded Rectangle 38">
                  <a:extLst>
                    <a:ext uri="{FF2B5EF4-FFF2-40B4-BE49-F238E27FC236}">
                      <a16:creationId xmlns:a16="http://schemas.microsoft.com/office/drawing/2014/main" id="{19CBCF5C-457A-4379-864A-19CA909CB770}"/>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315" name="Picture 1314">
                  <a:extLst>
                    <a:ext uri="{FF2B5EF4-FFF2-40B4-BE49-F238E27FC236}">
                      <a16:creationId xmlns:a16="http://schemas.microsoft.com/office/drawing/2014/main" id="{0D44FBC3-D56D-4E65-A47C-1EFC5B9036B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316" name="Group 1315">
                  <a:extLst>
                    <a:ext uri="{FF2B5EF4-FFF2-40B4-BE49-F238E27FC236}">
                      <a16:creationId xmlns:a16="http://schemas.microsoft.com/office/drawing/2014/main" id="{1D01A818-8EE3-48CF-96C5-75FDE836FA8E}"/>
                    </a:ext>
                  </a:extLst>
                </p:cNvPr>
                <p:cNvGrpSpPr/>
                <p:nvPr/>
              </p:nvGrpSpPr>
              <p:grpSpPr>
                <a:xfrm>
                  <a:off x="615029" y="2137157"/>
                  <a:ext cx="1198492" cy="294918"/>
                  <a:chOff x="547853" y="2191953"/>
                  <a:chExt cx="1328846" cy="326995"/>
                </a:xfrm>
              </p:grpSpPr>
              <p:grpSp>
                <p:nvGrpSpPr>
                  <p:cNvPr id="1338" name="Group 4">
                    <a:extLst>
                      <a:ext uri="{FF2B5EF4-FFF2-40B4-BE49-F238E27FC236}">
                        <a16:creationId xmlns:a16="http://schemas.microsoft.com/office/drawing/2014/main" id="{BCDEE528-AEB0-42F2-87F1-6F2A7CBDB0F0}"/>
                      </a:ext>
                    </a:extLst>
                  </p:cNvPr>
                  <p:cNvGrpSpPr>
                    <a:grpSpLocks noChangeAspect="1"/>
                  </p:cNvGrpSpPr>
                  <p:nvPr/>
                </p:nvGrpSpPr>
                <p:grpSpPr bwMode="auto">
                  <a:xfrm>
                    <a:off x="547853" y="2191953"/>
                    <a:ext cx="627069" cy="326995"/>
                    <a:chOff x="1928" y="1122"/>
                    <a:chExt cx="1910" cy="996"/>
                  </a:xfrm>
                </p:grpSpPr>
                <p:sp>
                  <p:nvSpPr>
                    <p:cNvPr id="1349" name="Freeform 5">
                      <a:extLst>
                        <a:ext uri="{FF2B5EF4-FFF2-40B4-BE49-F238E27FC236}">
                          <a16:creationId xmlns:a16="http://schemas.microsoft.com/office/drawing/2014/main" id="{43241FB6-E4D4-4713-9ACF-976C6B8FCAF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0" name="Line 6">
                      <a:extLst>
                        <a:ext uri="{FF2B5EF4-FFF2-40B4-BE49-F238E27FC236}">
                          <a16:creationId xmlns:a16="http://schemas.microsoft.com/office/drawing/2014/main" id="{13411AC6-DECC-4E9F-B338-C7BDBB60716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1" name="Line 7">
                      <a:extLst>
                        <a:ext uri="{FF2B5EF4-FFF2-40B4-BE49-F238E27FC236}">
                          <a16:creationId xmlns:a16="http://schemas.microsoft.com/office/drawing/2014/main" id="{A0C4EB2F-51DA-4AF8-A4C0-0BC67F2E782C}"/>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2" name="Line 8">
                      <a:extLst>
                        <a:ext uri="{FF2B5EF4-FFF2-40B4-BE49-F238E27FC236}">
                          <a16:creationId xmlns:a16="http://schemas.microsoft.com/office/drawing/2014/main" id="{B494AF98-D6E0-4D05-B010-03E5F0D6C4FB}"/>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3" name="Line 9">
                      <a:extLst>
                        <a:ext uri="{FF2B5EF4-FFF2-40B4-BE49-F238E27FC236}">
                          <a16:creationId xmlns:a16="http://schemas.microsoft.com/office/drawing/2014/main" id="{1071F711-A23F-421F-9A71-E71FFF4508A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4" name="Line 10">
                      <a:extLst>
                        <a:ext uri="{FF2B5EF4-FFF2-40B4-BE49-F238E27FC236}">
                          <a16:creationId xmlns:a16="http://schemas.microsoft.com/office/drawing/2014/main" id="{62B720CB-CB30-4B24-A7AD-C7BBFF0960B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5" name="Line 11">
                      <a:extLst>
                        <a:ext uri="{FF2B5EF4-FFF2-40B4-BE49-F238E27FC236}">
                          <a16:creationId xmlns:a16="http://schemas.microsoft.com/office/drawing/2014/main" id="{F0D16693-957C-446F-BE69-968C8236006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6" name="Line 12">
                      <a:extLst>
                        <a:ext uri="{FF2B5EF4-FFF2-40B4-BE49-F238E27FC236}">
                          <a16:creationId xmlns:a16="http://schemas.microsoft.com/office/drawing/2014/main" id="{DB23A18F-E1F7-4E40-850C-22384F117CC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57" name="Line 13">
                      <a:extLst>
                        <a:ext uri="{FF2B5EF4-FFF2-40B4-BE49-F238E27FC236}">
                          <a16:creationId xmlns:a16="http://schemas.microsoft.com/office/drawing/2014/main" id="{3B21B3A4-FAD3-4A4F-95E8-5A9EF4588B9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339" name="Group 4">
                    <a:extLst>
                      <a:ext uri="{FF2B5EF4-FFF2-40B4-BE49-F238E27FC236}">
                        <a16:creationId xmlns:a16="http://schemas.microsoft.com/office/drawing/2014/main" id="{EFBB4DF2-48D7-450F-86E1-4A432BB9396E}"/>
                      </a:ext>
                    </a:extLst>
                  </p:cNvPr>
                  <p:cNvGrpSpPr>
                    <a:grpSpLocks noChangeAspect="1"/>
                  </p:cNvGrpSpPr>
                  <p:nvPr/>
                </p:nvGrpSpPr>
                <p:grpSpPr bwMode="auto">
                  <a:xfrm>
                    <a:off x="1249630" y="2191953"/>
                    <a:ext cx="627069" cy="326995"/>
                    <a:chOff x="1928" y="1122"/>
                    <a:chExt cx="1910" cy="996"/>
                  </a:xfrm>
                </p:grpSpPr>
                <p:sp>
                  <p:nvSpPr>
                    <p:cNvPr id="1340" name="Freeform 5">
                      <a:extLst>
                        <a:ext uri="{FF2B5EF4-FFF2-40B4-BE49-F238E27FC236}">
                          <a16:creationId xmlns:a16="http://schemas.microsoft.com/office/drawing/2014/main" id="{584B6ECA-B9B3-495B-9B4B-EDBA96E65D80}"/>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1" name="Line 6">
                      <a:extLst>
                        <a:ext uri="{FF2B5EF4-FFF2-40B4-BE49-F238E27FC236}">
                          <a16:creationId xmlns:a16="http://schemas.microsoft.com/office/drawing/2014/main" id="{E6DA7F59-2CCA-4BA1-84EF-F10A1602EFB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2" name="Line 7">
                      <a:extLst>
                        <a:ext uri="{FF2B5EF4-FFF2-40B4-BE49-F238E27FC236}">
                          <a16:creationId xmlns:a16="http://schemas.microsoft.com/office/drawing/2014/main" id="{8D1663F1-FA5B-47DC-B7D0-93F7BC51D5B9}"/>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3" name="Line 8">
                      <a:extLst>
                        <a:ext uri="{FF2B5EF4-FFF2-40B4-BE49-F238E27FC236}">
                          <a16:creationId xmlns:a16="http://schemas.microsoft.com/office/drawing/2014/main" id="{F9773686-5BB1-47B8-A110-1B67EE64BD2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4" name="Line 9">
                      <a:extLst>
                        <a:ext uri="{FF2B5EF4-FFF2-40B4-BE49-F238E27FC236}">
                          <a16:creationId xmlns:a16="http://schemas.microsoft.com/office/drawing/2014/main" id="{D0427618-57F9-4477-8C7B-23EE870E4C3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5" name="Line 10">
                      <a:extLst>
                        <a:ext uri="{FF2B5EF4-FFF2-40B4-BE49-F238E27FC236}">
                          <a16:creationId xmlns:a16="http://schemas.microsoft.com/office/drawing/2014/main" id="{447460D4-EC09-49B9-AB8A-09212AFF26D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6" name="Line 11">
                      <a:extLst>
                        <a:ext uri="{FF2B5EF4-FFF2-40B4-BE49-F238E27FC236}">
                          <a16:creationId xmlns:a16="http://schemas.microsoft.com/office/drawing/2014/main" id="{3502DF2E-0D76-4B0C-A6ED-61EDBEB75DA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7" name="Line 12">
                      <a:extLst>
                        <a:ext uri="{FF2B5EF4-FFF2-40B4-BE49-F238E27FC236}">
                          <a16:creationId xmlns:a16="http://schemas.microsoft.com/office/drawing/2014/main" id="{044DBC39-C312-4ADD-919B-6FD15CDA7A2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48" name="Line 13">
                      <a:extLst>
                        <a:ext uri="{FF2B5EF4-FFF2-40B4-BE49-F238E27FC236}">
                          <a16:creationId xmlns:a16="http://schemas.microsoft.com/office/drawing/2014/main" id="{33F9A94F-E5C2-4EC8-8146-3D9C3DBC9AFF}"/>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317" name="Group 1316">
                  <a:extLst>
                    <a:ext uri="{FF2B5EF4-FFF2-40B4-BE49-F238E27FC236}">
                      <a16:creationId xmlns:a16="http://schemas.microsoft.com/office/drawing/2014/main" id="{B5DFEA52-FC02-44A8-B259-73C61F0D059E}"/>
                    </a:ext>
                  </a:extLst>
                </p:cNvPr>
                <p:cNvGrpSpPr/>
                <p:nvPr/>
              </p:nvGrpSpPr>
              <p:grpSpPr>
                <a:xfrm>
                  <a:off x="615029" y="2699843"/>
                  <a:ext cx="1198492" cy="294918"/>
                  <a:chOff x="547853" y="2191953"/>
                  <a:chExt cx="1328846" cy="326995"/>
                </a:xfrm>
              </p:grpSpPr>
              <p:grpSp>
                <p:nvGrpSpPr>
                  <p:cNvPr id="1318" name="Group 4">
                    <a:extLst>
                      <a:ext uri="{FF2B5EF4-FFF2-40B4-BE49-F238E27FC236}">
                        <a16:creationId xmlns:a16="http://schemas.microsoft.com/office/drawing/2014/main" id="{E4E91F11-8DDC-49C2-9EAF-B23CE3D05914}"/>
                      </a:ext>
                    </a:extLst>
                  </p:cNvPr>
                  <p:cNvGrpSpPr>
                    <a:grpSpLocks noChangeAspect="1"/>
                  </p:cNvGrpSpPr>
                  <p:nvPr/>
                </p:nvGrpSpPr>
                <p:grpSpPr bwMode="auto">
                  <a:xfrm>
                    <a:off x="547853" y="2191953"/>
                    <a:ext cx="627069" cy="326995"/>
                    <a:chOff x="1928" y="1122"/>
                    <a:chExt cx="1910" cy="996"/>
                  </a:xfrm>
                </p:grpSpPr>
                <p:sp>
                  <p:nvSpPr>
                    <p:cNvPr id="1329" name="Freeform 5">
                      <a:extLst>
                        <a:ext uri="{FF2B5EF4-FFF2-40B4-BE49-F238E27FC236}">
                          <a16:creationId xmlns:a16="http://schemas.microsoft.com/office/drawing/2014/main" id="{6859D56D-B3FF-45BA-A75B-090E8BE5FD6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0" name="Line 6">
                      <a:extLst>
                        <a:ext uri="{FF2B5EF4-FFF2-40B4-BE49-F238E27FC236}">
                          <a16:creationId xmlns:a16="http://schemas.microsoft.com/office/drawing/2014/main" id="{20E2D2DE-02B9-40D9-A50A-6A73C8215D4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1" name="Line 7">
                      <a:extLst>
                        <a:ext uri="{FF2B5EF4-FFF2-40B4-BE49-F238E27FC236}">
                          <a16:creationId xmlns:a16="http://schemas.microsoft.com/office/drawing/2014/main" id="{8DF7ABB1-7CE6-45EB-8968-A28B084C2B5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2" name="Line 8">
                      <a:extLst>
                        <a:ext uri="{FF2B5EF4-FFF2-40B4-BE49-F238E27FC236}">
                          <a16:creationId xmlns:a16="http://schemas.microsoft.com/office/drawing/2014/main" id="{53C2DF74-F7A5-4666-8407-9543C087872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3" name="Line 9">
                      <a:extLst>
                        <a:ext uri="{FF2B5EF4-FFF2-40B4-BE49-F238E27FC236}">
                          <a16:creationId xmlns:a16="http://schemas.microsoft.com/office/drawing/2014/main" id="{FB4596CF-62B1-4E46-AC12-AD57A62D08B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4" name="Line 10">
                      <a:extLst>
                        <a:ext uri="{FF2B5EF4-FFF2-40B4-BE49-F238E27FC236}">
                          <a16:creationId xmlns:a16="http://schemas.microsoft.com/office/drawing/2014/main" id="{09E3EC54-B030-46F0-8280-3D4E5232998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5" name="Line 11">
                      <a:extLst>
                        <a:ext uri="{FF2B5EF4-FFF2-40B4-BE49-F238E27FC236}">
                          <a16:creationId xmlns:a16="http://schemas.microsoft.com/office/drawing/2014/main" id="{7B73BC2B-985D-4A16-B265-D200A324497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6" name="Line 12">
                      <a:extLst>
                        <a:ext uri="{FF2B5EF4-FFF2-40B4-BE49-F238E27FC236}">
                          <a16:creationId xmlns:a16="http://schemas.microsoft.com/office/drawing/2014/main" id="{594EE121-143F-45CB-A352-464E5D093421}"/>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37" name="Line 13">
                      <a:extLst>
                        <a:ext uri="{FF2B5EF4-FFF2-40B4-BE49-F238E27FC236}">
                          <a16:creationId xmlns:a16="http://schemas.microsoft.com/office/drawing/2014/main" id="{B50ED12A-495C-421B-B507-170343FE103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319" name="Group 4">
                    <a:extLst>
                      <a:ext uri="{FF2B5EF4-FFF2-40B4-BE49-F238E27FC236}">
                        <a16:creationId xmlns:a16="http://schemas.microsoft.com/office/drawing/2014/main" id="{DF8E2061-C5FD-410D-BA90-7D00F754053D}"/>
                      </a:ext>
                    </a:extLst>
                  </p:cNvPr>
                  <p:cNvGrpSpPr>
                    <a:grpSpLocks noChangeAspect="1"/>
                  </p:cNvGrpSpPr>
                  <p:nvPr/>
                </p:nvGrpSpPr>
                <p:grpSpPr bwMode="auto">
                  <a:xfrm>
                    <a:off x="1249630" y="2191953"/>
                    <a:ext cx="627069" cy="326995"/>
                    <a:chOff x="1928" y="1122"/>
                    <a:chExt cx="1910" cy="996"/>
                  </a:xfrm>
                </p:grpSpPr>
                <p:sp>
                  <p:nvSpPr>
                    <p:cNvPr id="1320" name="Freeform 5">
                      <a:extLst>
                        <a:ext uri="{FF2B5EF4-FFF2-40B4-BE49-F238E27FC236}">
                          <a16:creationId xmlns:a16="http://schemas.microsoft.com/office/drawing/2014/main" id="{08C5CCD5-30BC-4994-B74E-76BCC5A9547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1" name="Line 6">
                      <a:extLst>
                        <a:ext uri="{FF2B5EF4-FFF2-40B4-BE49-F238E27FC236}">
                          <a16:creationId xmlns:a16="http://schemas.microsoft.com/office/drawing/2014/main" id="{0232B05D-96D6-422E-8495-2CCCB1DF3FE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2" name="Line 7">
                      <a:extLst>
                        <a:ext uri="{FF2B5EF4-FFF2-40B4-BE49-F238E27FC236}">
                          <a16:creationId xmlns:a16="http://schemas.microsoft.com/office/drawing/2014/main" id="{7D8451E0-5A5D-45AD-8ADC-772AC438B11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3" name="Line 8">
                      <a:extLst>
                        <a:ext uri="{FF2B5EF4-FFF2-40B4-BE49-F238E27FC236}">
                          <a16:creationId xmlns:a16="http://schemas.microsoft.com/office/drawing/2014/main" id="{9AA80FB1-1BDF-40F0-8FCB-BA1EBE47071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4" name="Line 9">
                      <a:extLst>
                        <a:ext uri="{FF2B5EF4-FFF2-40B4-BE49-F238E27FC236}">
                          <a16:creationId xmlns:a16="http://schemas.microsoft.com/office/drawing/2014/main" id="{1CDF2288-FF5A-4A0B-B321-CF8731F8BC6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5" name="Line 10">
                      <a:extLst>
                        <a:ext uri="{FF2B5EF4-FFF2-40B4-BE49-F238E27FC236}">
                          <a16:creationId xmlns:a16="http://schemas.microsoft.com/office/drawing/2014/main" id="{CCFAEB79-B0A8-48E7-9B6E-AC694F9C86E8}"/>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6" name="Line 11">
                      <a:extLst>
                        <a:ext uri="{FF2B5EF4-FFF2-40B4-BE49-F238E27FC236}">
                          <a16:creationId xmlns:a16="http://schemas.microsoft.com/office/drawing/2014/main" id="{626A38CD-7E24-4D7C-8EA8-8B31C94DFDD7}"/>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7" name="Line 12">
                      <a:extLst>
                        <a:ext uri="{FF2B5EF4-FFF2-40B4-BE49-F238E27FC236}">
                          <a16:creationId xmlns:a16="http://schemas.microsoft.com/office/drawing/2014/main" id="{1D81AB46-3C4D-4837-BEFE-4D19A9F6DA01}"/>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28" name="Line 13">
                      <a:extLst>
                        <a:ext uri="{FF2B5EF4-FFF2-40B4-BE49-F238E27FC236}">
                          <a16:creationId xmlns:a16="http://schemas.microsoft.com/office/drawing/2014/main" id="{09960BED-87C0-44D4-A153-3F7A894370C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134" name="Group 1133">
                <a:extLst>
                  <a:ext uri="{FF2B5EF4-FFF2-40B4-BE49-F238E27FC236}">
                    <a16:creationId xmlns:a16="http://schemas.microsoft.com/office/drawing/2014/main" id="{3847094D-1883-4908-9099-9DB2020F79DB}"/>
                  </a:ext>
                </a:extLst>
              </p:cNvPr>
              <p:cNvGrpSpPr/>
              <p:nvPr/>
            </p:nvGrpSpPr>
            <p:grpSpPr>
              <a:xfrm>
                <a:off x="1002676" y="3004266"/>
                <a:ext cx="458221" cy="414303"/>
                <a:chOff x="333469" y="1693656"/>
                <a:chExt cx="1641672" cy="1484325"/>
              </a:xfrm>
            </p:grpSpPr>
            <p:sp>
              <p:nvSpPr>
                <p:cNvPr id="1270" name="Rounded Rectangle 38">
                  <a:extLst>
                    <a:ext uri="{FF2B5EF4-FFF2-40B4-BE49-F238E27FC236}">
                      <a16:creationId xmlns:a16="http://schemas.microsoft.com/office/drawing/2014/main" id="{83D7F11F-C8B1-4B5A-9876-F0C5D117D9F5}"/>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271" name="Picture 1270">
                  <a:extLst>
                    <a:ext uri="{FF2B5EF4-FFF2-40B4-BE49-F238E27FC236}">
                      <a16:creationId xmlns:a16="http://schemas.microsoft.com/office/drawing/2014/main" id="{ECA9FF22-1E64-4155-B775-4918E3B9CF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272" name="Group 1271">
                  <a:extLst>
                    <a:ext uri="{FF2B5EF4-FFF2-40B4-BE49-F238E27FC236}">
                      <a16:creationId xmlns:a16="http://schemas.microsoft.com/office/drawing/2014/main" id="{D12C3678-C9AF-49F2-A467-6DE8A045EFE4}"/>
                    </a:ext>
                  </a:extLst>
                </p:cNvPr>
                <p:cNvGrpSpPr/>
                <p:nvPr/>
              </p:nvGrpSpPr>
              <p:grpSpPr>
                <a:xfrm>
                  <a:off x="615029" y="2137157"/>
                  <a:ext cx="1198492" cy="294918"/>
                  <a:chOff x="547853" y="2191953"/>
                  <a:chExt cx="1328846" cy="326995"/>
                </a:xfrm>
              </p:grpSpPr>
              <p:grpSp>
                <p:nvGrpSpPr>
                  <p:cNvPr id="1294" name="Group 4">
                    <a:extLst>
                      <a:ext uri="{FF2B5EF4-FFF2-40B4-BE49-F238E27FC236}">
                        <a16:creationId xmlns:a16="http://schemas.microsoft.com/office/drawing/2014/main" id="{C0900D96-6862-4139-B2FC-C0EFFD5725F2}"/>
                      </a:ext>
                    </a:extLst>
                  </p:cNvPr>
                  <p:cNvGrpSpPr>
                    <a:grpSpLocks noChangeAspect="1"/>
                  </p:cNvGrpSpPr>
                  <p:nvPr/>
                </p:nvGrpSpPr>
                <p:grpSpPr bwMode="auto">
                  <a:xfrm>
                    <a:off x="547853" y="2191953"/>
                    <a:ext cx="627069" cy="326995"/>
                    <a:chOff x="1928" y="1122"/>
                    <a:chExt cx="1910" cy="996"/>
                  </a:xfrm>
                </p:grpSpPr>
                <p:sp>
                  <p:nvSpPr>
                    <p:cNvPr id="1305" name="Freeform 5">
                      <a:extLst>
                        <a:ext uri="{FF2B5EF4-FFF2-40B4-BE49-F238E27FC236}">
                          <a16:creationId xmlns:a16="http://schemas.microsoft.com/office/drawing/2014/main" id="{55A2886F-6909-49CB-8D18-B7D7CB468BC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6" name="Line 6">
                      <a:extLst>
                        <a:ext uri="{FF2B5EF4-FFF2-40B4-BE49-F238E27FC236}">
                          <a16:creationId xmlns:a16="http://schemas.microsoft.com/office/drawing/2014/main" id="{6C15605D-60E5-4CF2-B7AA-5ACAFC23EC4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7" name="Line 7">
                      <a:extLst>
                        <a:ext uri="{FF2B5EF4-FFF2-40B4-BE49-F238E27FC236}">
                          <a16:creationId xmlns:a16="http://schemas.microsoft.com/office/drawing/2014/main" id="{A3EECD22-6E74-4A70-97FD-FD1C4577AD1C}"/>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8" name="Line 8">
                      <a:extLst>
                        <a:ext uri="{FF2B5EF4-FFF2-40B4-BE49-F238E27FC236}">
                          <a16:creationId xmlns:a16="http://schemas.microsoft.com/office/drawing/2014/main" id="{CCD11CFF-5C3C-47BE-B685-413E7D93FEB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9" name="Line 9">
                      <a:extLst>
                        <a:ext uri="{FF2B5EF4-FFF2-40B4-BE49-F238E27FC236}">
                          <a16:creationId xmlns:a16="http://schemas.microsoft.com/office/drawing/2014/main" id="{B0185133-0873-46D2-B324-16CFF596A22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0" name="Line 10">
                      <a:extLst>
                        <a:ext uri="{FF2B5EF4-FFF2-40B4-BE49-F238E27FC236}">
                          <a16:creationId xmlns:a16="http://schemas.microsoft.com/office/drawing/2014/main" id="{4B6C0103-96F2-4D00-B868-8F1F34440B08}"/>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1" name="Line 11">
                      <a:extLst>
                        <a:ext uri="{FF2B5EF4-FFF2-40B4-BE49-F238E27FC236}">
                          <a16:creationId xmlns:a16="http://schemas.microsoft.com/office/drawing/2014/main" id="{658C512E-9A2D-491B-8468-9DBBF521B57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2" name="Line 12">
                      <a:extLst>
                        <a:ext uri="{FF2B5EF4-FFF2-40B4-BE49-F238E27FC236}">
                          <a16:creationId xmlns:a16="http://schemas.microsoft.com/office/drawing/2014/main" id="{0ECC6204-7E67-4EE5-BFE5-1FB5A2AB425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13" name="Line 13">
                      <a:extLst>
                        <a:ext uri="{FF2B5EF4-FFF2-40B4-BE49-F238E27FC236}">
                          <a16:creationId xmlns:a16="http://schemas.microsoft.com/office/drawing/2014/main" id="{92B1E5B8-F14B-460B-A71A-D675A42EC3B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95" name="Group 4">
                    <a:extLst>
                      <a:ext uri="{FF2B5EF4-FFF2-40B4-BE49-F238E27FC236}">
                        <a16:creationId xmlns:a16="http://schemas.microsoft.com/office/drawing/2014/main" id="{D55DF7C3-5F29-4773-B2D0-389796DB2FC8}"/>
                      </a:ext>
                    </a:extLst>
                  </p:cNvPr>
                  <p:cNvGrpSpPr>
                    <a:grpSpLocks noChangeAspect="1"/>
                  </p:cNvGrpSpPr>
                  <p:nvPr/>
                </p:nvGrpSpPr>
                <p:grpSpPr bwMode="auto">
                  <a:xfrm>
                    <a:off x="1249630" y="2191953"/>
                    <a:ext cx="627069" cy="326995"/>
                    <a:chOff x="1928" y="1122"/>
                    <a:chExt cx="1910" cy="996"/>
                  </a:xfrm>
                </p:grpSpPr>
                <p:sp>
                  <p:nvSpPr>
                    <p:cNvPr id="1296" name="Freeform 5">
                      <a:extLst>
                        <a:ext uri="{FF2B5EF4-FFF2-40B4-BE49-F238E27FC236}">
                          <a16:creationId xmlns:a16="http://schemas.microsoft.com/office/drawing/2014/main" id="{D2989F63-A9BD-4076-816D-69E15F50203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7" name="Line 6">
                      <a:extLst>
                        <a:ext uri="{FF2B5EF4-FFF2-40B4-BE49-F238E27FC236}">
                          <a16:creationId xmlns:a16="http://schemas.microsoft.com/office/drawing/2014/main" id="{E0AF52FA-74FB-45EB-9CAB-9B25414C801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8" name="Line 7">
                      <a:extLst>
                        <a:ext uri="{FF2B5EF4-FFF2-40B4-BE49-F238E27FC236}">
                          <a16:creationId xmlns:a16="http://schemas.microsoft.com/office/drawing/2014/main" id="{A9143CB3-9E26-4B34-9BAB-C110DFD57CF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9" name="Line 8">
                      <a:extLst>
                        <a:ext uri="{FF2B5EF4-FFF2-40B4-BE49-F238E27FC236}">
                          <a16:creationId xmlns:a16="http://schemas.microsoft.com/office/drawing/2014/main" id="{FABE9AD4-57D7-4E66-B3C2-FBA4DD8AE92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0" name="Line 9">
                      <a:extLst>
                        <a:ext uri="{FF2B5EF4-FFF2-40B4-BE49-F238E27FC236}">
                          <a16:creationId xmlns:a16="http://schemas.microsoft.com/office/drawing/2014/main" id="{41670EE6-80CD-4B4C-A527-C2F89466240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1" name="Line 10">
                      <a:extLst>
                        <a:ext uri="{FF2B5EF4-FFF2-40B4-BE49-F238E27FC236}">
                          <a16:creationId xmlns:a16="http://schemas.microsoft.com/office/drawing/2014/main" id="{BF2C4FB5-3130-48A8-AA12-0614C07D068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2" name="Line 11">
                      <a:extLst>
                        <a:ext uri="{FF2B5EF4-FFF2-40B4-BE49-F238E27FC236}">
                          <a16:creationId xmlns:a16="http://schemas.microsoft.com/office/drawing/2014/main" id="{4730DC3C-E4F7-4C46-8CDE-51B180D9C9DD}"/>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3" name="Line 12">
                      <a:extLst>
                        <a:ext uri="{FF2B5EF4-FFF2-40B4-BE49-F238E27FC236}">
                          <a16:creationId xmlns:a16="http://schemas.microsoft.com/office/drawing/2014/main" id="{D7A9DE8A-79C7-4E37-84F6-C6AD97FD654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304" name="Line 13">
                      <a:extLst>
                        <a:ext uri="{FF2B5EF4-FFF2-40B4-BE49-F238E27FC236}">
                          <a16:creationId xmlns:a16="http://schemas.microsoft.com/office/drawing/2014/main" id="{116A80DA-A9D0-4BB4-B3A9-1644A9ACBBD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273" name="Group 1272">
                  <a:extLst>
                    <a:ext uri="{FF2B5EF4-FFF2-40B4-BE49-F238E27FC236}">
                      <a16:creationId xmlns:a16="http://schemas.microsoft.com/office/drawing/2014/main" id="{514A42D5-6D3C-4DB8-BFEB-720C25222B7F}"/>
                    </a:ext>
                  </a:extLst>
                </p:cNvPr>
                <p:cNvGrpSpPr/>
                <p:nvPr/>
              </p:nvGrpSpPr>
              <p:grpSpPr>
                <a:xfrm>
                  <a:off x="615029" y="2699843"/>
                  <a:ext cx="1198492" cy="294918"/>
                  <a:chOff x="547853" y="2191953"/>
                  <a:chExt cx="1328846" cy="326995"/>
                </a:xfrm>
              </p:grpSpPr>
              <p:grpSp>
                <p:nvGrpSpPr>
                  <p:cNvPr id="1274" name="Group 4">
                    <a:extLst>
                      <a:ext uri="{FF2B5EF4-FFF2-40B4-BE49-F238E27FC236}">
                        <a16:creationId xmlns:a16="http://schemas.microsoft.com/office/drawing/2014/main" id="{A5719C42-72B0-48F3-97DA-5FFDE62F52D1}"/>
                      </a:ext>
                    </a:extLst>
                  </p:cNvPr>
                  <p:cNvGrpSpPr>
                    <a:grpSpLocks noChangeAspect="1"/>
                  </p:cNvGrpSpPr>
                  <p:nvPr/>
                </p:nvGrpSpPr>
                <p:grpSpPr bwMode="auto">
                  <a:xfrm>
                    <a:off x="547853" y="2191953"/>
                    <a:ext cx="627069" cy="326995"/>
                    <a:chOff x="1928" y="1122"/>
                    <a:chExt cx="1910" cy="996"/>
                  </a:xfrm>
                </p:grpSpPr>
                <p:sp>
                  <p:nvSpPr>
                    <p:cNvPr id="1285" name="Freeform 5">
                      <a:extLst>
                        <a:ext uri="{FF2B5EF4-FFF2-40B4-BE49-F238E27FC236}">
                          <a16:creationId xmlns:a16="http://schemas.microsoft.com/office/drawing/2014/main" id="{314721F2-828D-42B1-A7DA-14CD6A40EA2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6" name="Line 6">
                      <a:extLst>
                        <a:ext uri="{FF2B5EF4-FFF2-40B4-BE49-F238E27FC236}">
                          <a16:creationId xmlns:a16="http://schemas.microsoft.com/office/drawing/2014/main" id="{1852D3DF-62CC-4F98-9784-8FD2135B871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7" name="Line 7">
                      <a:extLst>
                        <a:ext uri="{FF2B5EF4-FFF2-40B4-BE49-F238E27FC236}">
                          <a16:creationId xmlns:a16="http://schemas.microsoft.com/office/drawing/2014/main" id="{30A19394-56FB-4924-B80F-332165E85796}"/>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8" name="Line 8">
                      <a:extLst>
                        <a:ext uri="{FF2B5EF4-FFF2-40B4-BE49-F238E27FC236}">
                          <a16:creationId xmlns:a16="http://schemas.microsoft.com/office/drawing/2014/main" id="{D88CE8C9-0C2A-48BD-841B-F0EFA0DD0B34}"/>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9" name="Line 9">
                      <a:extLst>
                        <a:ext uri="{FF2B5EF4-FFF2-40B4-BE49-F238E27FC236}">
                          <a16:creationId xmlns:a16="http://schemas.microsoft.com/office/drawing/2014/main" id="{A80B2ABD-DC83-4C2F-9D6B-C0111C833C4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0" name="Line 10">
                      <a:extLst>
                        <a:ext uri="{FF2B5EF4-FFF2-40B4-BE49-F238E27FC236}">
                          <a16:creationId xmlns:a16="http://schemas.microsoft.com/office/drawing/2014/main" id="{6838F148-8439-4DAA-ADD0-B6A3D37A258D}"/>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1" name="Line 11">
                      <a:extLst>
                        <a:ext uri="{FF2B5EF4-FFF2-40B4-BE49-F238E27FC236}">
                          <a16:creationId xmlns:a16="http://schemas.microsoft.com/office/drawing/2014/main" id="{F783D090-9A5C-4B14-B5E1-B48C570046D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2" name="Line 12">
                      <a:extLst>
                        <a:ext uri="{FF2B5EF4-FFF2-40B4-BE49-F238E27FC236}">
                          <a16:creationId xmlns:a16="http://schemas.microsoft.com/office/drawing/2014/main" id="{DCECA685-63F9-476D-ADB4-3A0ABBF654C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3" name="Line 13">
                      <a:extLst>
                        <a:ext uri="{FF2B5EF4-FFF2-40B4-BE49-F238E27FC236}">
                          <a16:creationId xmlns:a16="http://schemas.microsoft.com/office/drawing/2014/main" id="{CEF2EA23-CBE1-4B34-9EBD-8EE5D9D690B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75" name="Group 4">
                    <a:extLst>
                      <a:ext uri="{FF2B5EF4-FFF2-40B4-BE49-F238E27FC236}">
                        <a16:creationId xmlns:a16="http://schemas.microsoft.com/office/drawing/2014/main" id="{EC40B76C-D3E8-40E8-BCF5-EA856DC08CA6}"/>
                      </a:ext>
                    </a:extLst>
                  </p:cNvPr>
                  <p:cNvGrpSpPr>
                    <a:grpSpLocks noChangeAspect="1"/>
                  </p:cNvGrpSpPr>
                  <p:nvPr/>
                </p:nvGrpSpPr>
                <p:grpSpPr bwMode="auto">
                  <a:xfrm>
                    <a:off x="1249630" y="2191953"/>
                    <a:ext cx="627069" cy="326995"/>
                    <a:chOff x="1928" y="1122"/>
                    <a:chExt cx="1910" cy="996"/>
                  </a:xfrm>
                </p:grpSpPr>
                <p:sp>
                  <p:nvSpPr>
                    <p:cNvPr id="1276" name="Freeform 5">
                      <a:extLst>
                        <a:ext uri="{FF2B5EF4-FFF2-40B4-BE49-F238E27FC236}">
                          <a16:creationId xmlns:a16="http://schemas.microsoft.com/office/drawing/2014/main" id="{522DC0D9-DB32-4405-BA63-829AF99CE0F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77" name="Line 6">
                      <a:extLst>
                        <a:ext uri="{FF2B5EF4-FFF2-40B4-BE49-F238E27FC236}">
                          <a16:creationId xmlns:a16="http://schemas.microsoft.com/office/drawing/2014/main" id="{58E892C8-1222-470C-94D5-0D37DF54F97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78" name="Line 7">
                      <a:extLst>
                        <a:ext uri="{FF2B5EF4-FFF2-40B4-BE49-F238E27FC236}">
                          <a16:creationId xmlns:a16="http://schemas.microsoft.com/office/drawing/2014/main" id="{F0083453-3AFA-4E39-B4AD-4B4F04B9F11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79" name="Line 8">
                      <a:extLst>
                        <a:ext uri="{FF2B5EF4-FFF2-40B4-BE49-F238E27FC236}">
                          <a16:creationId xmlns:a16="http://schemas.microsoft.com/office/drawing/2014/main" id="{7F70A3D0-320F-4F5A-9774-0B1EDC9E4854}"/>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0" name="Line 9">
                      <a:extLst>
                        <a:ext uri="{FF2B5EF4-FFF2-40B4-BE49-F238E27FC236}">
                          <a16:creationId xmlns:a16="http://schemas.microsoft.com/office/drawing/2014/main" id="{1B2C6BBE-69E0-49B9-864B-AC3FF965F0B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1" name="Line 10">
                      <a:extLst>
                        <a:ext uri="{FF2B5EF4-FFF2-40B4-BE49-F238E27FC236}">
                          <a16:creationId xmlns:a16="http://schemas.microsoft.com/office/drawing/2014/main" id="{9716D8E7-E654-4DDF-97EF-8A245D0BF4F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2" name="Line 11">
                      <a:extLst>
                        <a:ext uri="{FF2B5EF4-FFF2-40B4-BE49-F238E27FC236}">
                          <a16:creationId xmlns:a16="http://schemas.microsoft.com/office/drawing/2014/main" id="{0CA0E821-06B0-4CDA-9000-F5518E9383E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3" name="Line 12">
                      <a:extLst>
                        <a:ext uri="{FF2B5EF4-FFF2-40B4-BE49-F238E27FC236}">
                          <a16:creationId xmlns:a16="http://schemas.microsoft.com/office/drawing/2014/main" id="{19489918-F014-4755-9D8E-6205016CC02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4" name="Line 13">
                      <a:extLst>
                        <a:ext uri="{FF2B5EF4-FFF2-40B4-BE49-F238E27FC236}">
                          <a16:creationId xmlns:a16="http://schemas.microsoft.com/office/drawing/2014/main" id="{CBB16450-482F-49F1-A8E0-A48776FBD51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135" name="Group 1134">
                <a:extLst>
                  <a:ext uri="{FF2B5EF4-FFF2-40B4-BE49-F238E27FC236}">
                    <a16:creationId xmlns:a16="http://schemas.microsoft.com/office/drawing/2014/main" id="{703C6886-7637-4BFF-8A83-41423EF13391}"/>
                  </a:ext>
                </a:extLst>
              </p:cNvPr>
              <p:cNvGrpSpPr/>
              <p:nvPr/>
            </p:nvGrpSpPr>
            <p:grpSpPr>
              <a:xfrm>
                <a:off x="1506310" y="3004266"/>
                <a:ext cx="458221" cy="414303"/>
                <a:chOff x="333469" y="1693656"/>
                <a:chExt cx="1641672" cy="1484325"/>
              </a:xfrm>
            </p:grpSpPr>
            <p:sp>
              <p:nvSpPr>
                <p:cNvPr id="1226" name="Rounded Rectangle 38">
                  <a:extLst>
                    <a:ext uri="{FF2B5EF4-FFF2-40B4-BE49-F238E27FC236}">
                      <a16:creationId xmlns:a16="http://schemas.microsoft.com/office/drawing/2014/main" id="{8561B482-CDA2-421A-9A3A-D59B70FE1CB5}"/>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227" name="Picture 1226">
                  <a:extLst>
                    <a:ext uri="{FF2B5EF4-FFF2-40B4-BE49-F238E27FC236}">
                      <a16:creationId xmlns:a16="http://schemas.microsoft.com/office/drawing/2014/main" id="{273F66FF-6F77-4436-91A5-05F67F88D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228" name="Group 1227">
                  <a:extLst>
                    <a:ext uri="{FF2B5EF4-FFF2-40B4-BE49-F238E27FC236}">
                      <a16:creationId xmlns:a16="http://schemas.microsoft.com/office/drawing/2014/main" id="{7E93C496-57DA-44F9-8E06-649F53DD8051}"/>
                    </a:ext>
                  </a:extLst>
                </p:cNvPr>
                <p:cNvGrpSpPr/>
                <p:nvPr/>
              </p:nvGrpSpPr>
              <p:grpSpPr>
                <a:xfrm>
                  <a:off x="615029" y="2137157"/>
                  <a:ext cx="1198492" cy="294918"/>
                  <a:chOff x="547853" y="2191953"/>
                  <a:chExt cx="1328846" cy="326995"/>
                </a:xfrm>
              </p:grpSpPr>
              <p:grpSp>
                <p:nvGrpSpPr>
                  <p:cNvPr id="1250" name="Group 4">
                    <a:extLst>
                      <a:ext uri="{FF2B5EF4-FFF2-40B4-BE49-F238E27FC236}">
                        <a16:creationId xmlns:a16="http://schemas.microsoft.com/office/drawing/2014/main" id="{EA553A1D-B577-4060-98A4-86CB9F737908}"/>
                      </a:ext>
                    </a:extLst>
                  </p:cNvPr>
                  <p:cNvGrpSpPr>
                    <a:grpSpLocks noChangeAspect="1"/>
                  </p:cNvGrpSpPr>
                  <p:nvPr/>
                </p:nvGrpSpPr>
                <p:grpSpPr bwMode="auto">
                  <a:xfrm>
                    <a:off x="547853" y="2191953"/>
                    <a:ext cx="627069" cy="326995"/>
                    <a:chOff x="1928" y="1122"/>
                    <a:chExt cx="1910" cy="996"/>
                  </a:xfrm>
                </p:grpSpPr>
                <p:sp>
                  <p:nvSpPr>
                    <p:cNvPr id="1261" name="Freeform 5">
                      <a:extLst>
                        <a:ext uri="{FF2B5EF4-FFF2-40B4-BE49-F238E27FC236}">
                          <a16:creationId xmlns:a16="http://schemas.microsoft.com/office/drawing/2014/main" id="{6B1604BB-8B3F-40F0-8D5B-56B9FF68F6C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2" name="Line 6">
                      <a:extLst>
                        <a:ext uri="{FF2B5EF4-FFF2-40B4-BE49-F238E27FC236}">
                          <a16:creationId xmlns:a16="http://schemas.microsoft.com/office/drawing/2014/main" id="{1727475C-E391-4F26-823B-23F28F935E1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3" name="Line 7">
                      <a:extLst>
                        <a:ext uri="{FF2B5EF4-FFF2-40B4-BE49-F238E27FC236}">
                          <a16:creationId xmlns:a16="http://schemas.microsoft.com/office/drawing/2014/main" id="{0C69B36E-CE7D-4F16-B9C4-A43FD2F4247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4" name="Line 8">
                      <a:extLst>
                        <a:ext uri="{FF2B5EF4-FFF2-40B4-BE49-F238E27FC236}">
                          <a16:creationId xmlns:a16="http://schemas.microsoft.com/office/drawing/2014/main" id="{DB3EA103-F171-4591-9152-46568D168A9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5" name="Line 9">
                      <a:extLst>
                        <a:ext uri="{FF2B5EF4-FFF2-40B4-BE49-F238E27FC236}">
                          <a16:creationId xmlns:a16="http://schemas.microsoft.com/office/drawing/2014/main" id="{4208CBB1-E37C-476D-B940-B2590AEB77B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6" name="Line 10">
                      <a:extLst>
                        <a:ext uri="{FF2B5EF4-FFF2-40B4-BE49-F238E27FC236}">
                          <a16:creationId xmlns:a16="http://schemas.microsoft.com/office/drawing/2014/main" id="{5C96DCF6-176A-4D81-8290-4EC4607833D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7" name="Line 11">
                      <a:extLst>
                        <a:ext uri="{FF2B5EF4-FFF2-40B4-BE49-F238E27FC236}">
                          <a16:creationId xmlns:a16="http://schemas.microsoft.com/office/drawing/2014/main" id="{E1E21269-CE6E-46BD-8594-F696AE67621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8" name="Line 12">
                      <a:extLst>
                        <a:ext uri="{FF2B5EF4-FFF2-40B4-BE49-F238E27FC236}">
                          <a16:creationId xmlns:a16="http://schemas.microsoft.com/office/drawing/2014/main" id="{149415CC-A926-47A7-A6BF-A6CF38ADADC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9" name="Line 13">
                      <a:extLst>
                        <a:ext uri="{FF2B5EF4-FFF2-40B4-BE49-F238E27FC236}">
                          <a16:creationId xmlns:a16="http://schemas.microsoft.com/office/drawing/2014/main" id="{868FADBE-4408-4105-A6F5-69288E0A68F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51" name="Group 4">
                    <a:extLst>
                      <a:ext uri="{FF2B5EF4-FFF2-40B4-BE49-F238E27FC236}">
                        <a16:creationId xmlns:a16="http://schemas.microsoft.com/office/drawing/2014/main" id="{FB1CF497-B6DA-4D34-B973-492588FC5468}"/>
                      </a:ext>
                    </a:extLst>
                  </p:cNvPr>
                  <p:cNvGrpSpPr>
                    <a:grpSpLocks noChangeAspect="1"/>
                  </p:cNvGrpSpPr>
                  <p:nvPr/>
                </p:nvGrpSpPr>
                <p:grpSpPr bwMode="auto">
                  <a:xfrm>
                    <a:off x="1249630" y="2191953"/>
                    <a:ext cx="627069" cy="326995"/>
                    <a:chOff x="1928" y="1122"/>
                    <a:chExt cx="1910" cy="996"/>
                  </a:xfrm>
                </p:grpSpPr>
                <p:sp>
                  <p:nvSpPr>
                    <p:cNvPr id="1252" name="Freeform 5">
                      <a:extLst>
                        <a:ext uri="{FF2B5EF4-FFF2-40B4-BE49-F238E27FC236}">
                          <a16:creationId xmlns:a16="http://schemas.microsoft.com/office/drawing/2014/main" id="{4B1887C5-90E4-44CC-A6FB-3008BAB2168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3" name="Line 6">
                      <a:extLst>
                        <a:ext uri="{FF2B5EF4-FFF2-40B4-BE49-F238E27FC236}">
                          <a16:creationId xmlns:a16="http://schemas.microsoft.com/office/drawing/2014/main" id="{EDFD7A54-6857-4D0F-8900-9EFB1882BAD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4" name="Line 7">
                      <a:extLst>
                        <a:ext uri="{FF2B5EF4-FFF2-40B4-BE49-F238E27FC236}">
                          <a16:creationId xmlns:a16="http://schemas.microsoft.com/office/drawing/2014/main" id="{1FBA3D68-CE22-4C99-B39C-5AD613D4FD5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5" name="Line 8">
                      <a:extLst>
                        <a:ext uri="{FF2B5EF4-FFF2-40B4-BE49-F238E27FC236}">
                          <a16:creationId xmlns:a16="http://schemas.microsoft.com/office/drawing/2014/main" id="{00AD6312-D250-47F2-80CB-619C19290D7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6" name="Line 9">
                      <a:extLst>
                        <a:ext uri="{FF2B5EF4-FFF2-40B4-BE49-F238E27FC236}">
                          <a16:creationId xmlns:a16="http://schemas.microsoft.com/office/drawing/2014/main" id="{951CE6A0-C9C2-4637-9222-032BF4D7285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7" name="Line 10">
                      <a:extLst>
                        <a:ext uri="{FF2B5EF4-FFF2-40B4-BE49-F238E27FC236}">
                          <a16:creationId xmlns:a16="http://schemas.microsoft.com/office/drawing/2014/main" id="{D0D097EE-BD66-4B77-9DE7-226F702DBFA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8" name="Line 11">
                      <a:extLst>
                        <a:ext uri="{FF2B5EF4-FFF2-40B4-BE49-F238E27FC236}">
                          <a16:creationId xmlns:a16="http://schemas.microsoft.com/office/drawing/2014/main" id="{CF10E23E-DEC6-473D-B93C-E522CFB1678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59" name="Line 12">
                      <a:extLst>
                        <a:ext uri="{FF2B5EF4-FFF2-40B4-BE49-F238E27FC236}">
                          <a16:creationId xmlns:a16="http://schemas.microsoft.com/office/drawing/2014/main" id="{DBD80758-2F23-43B2-9BF9-9BDF3D065EA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0" name="Line 13">
                      <a:extLst>
                        <a:ext uri="{FF2B5EF4-FFF2-40B4-BE49-F238E27FC236}">
                          <a16:creationId xmlns:a16="http://schemas.microsoft.com/office/drawing/2014/main" id="{2FDB92A7-C1BE-4BC3-A868-020A1EAFD35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229" name="Group 1228">
                  <a:extLst>
                    <a:ext uri="{FF2B5EF4-FFF2-40B4-BE49-F238E27FC236}">
                      <a16:creationId xmlns:a16="http://schemas.microsoft.com/office/drawing/2014/main" id="{BFD2678E-02F8-4B9E-A778-328E4E685F5D}"/>
                    </a:ext>
                  </a:extLst>
                </p:cNvPr>
                <p:cNvGrpSpPr/>
                <p:nvPr/>
              </p:nvGrpSpPr>
              <p:grpSpPr>
                <a:xfrm>
                  <a:off x="615029" y="2699843"/>
                  <a:ext cx="1198492" cy="294918"/>
                  <a:chOff x="547853" y="2191953"/>
                  <a:chExt cx="1328846" cy="326995"/>
                </a:xfrm>
              </p:grpSpPr>
              <p:grpSp>
                <p:nvGrpSpPr>
                  <p:cNvPr id="1230" name="Group 4">
                    <a:extLst>
                      <a:ext uri="{FF2B5EF4-FFF2-40B4-BE49-F238E27FC236}">
                        <a16:creationId xmlns:a16="http://schemas.microsoft.com/office/drawing/2014/main" id="{1BD7D2C0-ECFD-4381-B4A8-D9112BB28525}"/>
                      </a:ext>
                    </a:extLst>
                  </p:cNvPr>
                  <p:cNvGrpSpPr>
                    <a:grpSpLocks noChangeAspect="1"/>
                  </p:cNvGrpSpPr>
                  <p:nvPr/>
                </p:nvGrpSpPr>
                <p:grpSpPr bwMode="auto">
                  <a:xfrm>
                    <a:off x="547853" y="2191953"/>
                    <a:ext cx="627069" cy="326995"/>
                    <a:chOff x="1928" y="1122"/>
                    <a:chExt cx="1910" cy="996"/>
                  </a:xfrm>
                </p:grpSpPr>
                <p:sp>
                  <p:nvSpPr>
                    <p:cNvPr id="1241" name="Freeform 5">
                      <a:extLst>
                        <a:ext uri="{FF2B5EF4-FFF2-40B4-BE49-F238E27FC236}">
                          <a16:creationId xmlns:a16="http://schemas.microsoft.com/office/drawing/2014/main" id="{A5D08347-8BC1-4A32-BB9B-C54926454C9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2" name="Line 6">
                      <a:extLst>
                        <a:ext uri="{FF2B5EF4-FFF2-40B4-BE49-F238E27FC236}">
                          <a16:creationId xmlns:a16="http://schemas.microsoft.com/office/drawing/2014/main" id="{B6EB7F0F-55D4-4B98-AE9C-58CC9B98D88C}"/>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3" name="Line 7">
                      <a:extLst>
                        <a:ext uri="{FF2B5EF4-FFF2-40B4-BE49-F238E27FC236}">
                          <a16:creationId xmlns:a16="http://schemas.microsoft.com/office/drawing/2014/main" id="{D4AD3452-AA96-4802-A432-0F4A1128CA7F}"/>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4" name="Line 8">
                      <a:extLst>
                        <a:ext uri="{FF2B5EF4-FFF2-40B4-BE49-F238E27FC236}">
                          <a16:creationId xmlns:a16="http://schemas.microsoft.com/office/drawing/2014/main" id="{B19C8DA3-83B8-48B4-A91E-3F2AC087C5A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5" name="Line 9">
                      <a:extLst>
                        <a:ext uri="{FF2B5EF4-FFF2-40B4-BE49-F238E27FC236}">
                          <a16:creationId xmlns:a16="http://schemas.microsoft.com/office/drawing/2014/main" id="{C01CD39D-5977-4E41-8C5F-140C5C7E46A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6" name="Line 10">
                      <a:extLst>
                        <a:ext uri="{FF2B5EF4-FFF2-40B4-BE49-F238E27FC236}">
                          <a16:creationId xmlns:a16="http://schemas.microsoft.com/office/drawing/2014/main" id="{2C07DB8D-6125-4E1A-A3E9-D3B997CEE92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7" name="Line 11">
                      <a:extLst>
                        <a:ext uri="{FF2B5EF4-FFF2-40B4-BE49-F238E27FC236}">
                          <a16:creationId xmlns:a16="http://schemas.microsoft.com/office/drawing/2014/main" id="{71442DD7-BF8F-426E-B9BA-35864A8AA32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8" name="Line 12">
                      <a:extLst>
                        <a:ext uri="{FF2B5EF4-FFF2-40B4-BE49-F238E27FC236}">
                          <a16:creationId xmlns:a16="http://schemas.microsoft.com/office/drawing/2014/main" id="{D05373F1-0075-4CC4-A9B7-7F54C50EE7A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9" name="Line 13">
                      <a:extLst>
                        <a:ext uri="{FF2B5EF4-FFF2-40B4-BE49-F238E27FC236}">
                          <a16:creationId xmlns:a16="http://schemas.microsoft.com/office/drawing/2014/main" id="{43440F9C-1C63-48CC-AD26-0A2D27C9EEE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31" name="Group 4">
                    <a:extLst>
                      <a:ext uri="{FF2B5EF4-FFF2-40B4-BE49-F238E27FC236}">
                        <a16:creationId xmlns:a16="http://schemas.microsoft.com/office/drawing/2014/main" id="{C3810828-CCCA-40F2-998C-BE83F6317A60}"/>
                      </a:ext>
                    </a:extLst>
                  </p:cNvPr>
                  <p:cNvGrpSpPr>
                    <a:grpSpLocks noChangeAspect="1"/>
                  </p:cNvGrpSpPr>
                  <p:nvPr/>
                </p:nvGrpSpPr>
                <p:grpSpPr bwMode="auto">
                  <a:xfrm>
                    <a:off x="1249630" y="2191953"/>
                    <a:ext cx="627069" cy="326995"/>
                    <a:chOff x="1928" y="1122"/>
                    <a:chExt cx="1910" cy="996"/>
                  </a:xfrm>
                </p:grpSpPr>
                <p:sp>
                  <p:nvSpPr>
                    <p:cNvPr id="1232" name="Freeform 5">
                      <a:extLst>
                        <a:ext uri="{FF2B5EF4-FFF2-40B4-BE49-F238E27FC236}">
                          <a16:creationId xmlns:a16="http://schemas.microsoft.com/office/drawing/2014/main" id="{5717AE5C-553B-45A8-BDE1-51C08CE80692}"/>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3" name="Line 6">
                      <a:extLst>
                        <a:ext uri="{FF2B5EF4-FFF2-40B4-BE49-F238E27FC236}">
                          <a16:creationId xmlns:a16="http://schemas.microsoft.com/office/drawing/2014/main" id="{73BDC563-F47D-4D1C-AC39-FC7E0F65C63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4" name="Line 7">
                      <a:extLst>
                        <a:ext uri="{FF2B5EF4-FFF2-40B4-BE49-F238E27FC236}">
                          <a16:creationId xmlns:a16="http://schemas.microsoft.com/office/drawing/2014/main" id="{43E0CF02-46AB-4907-965C-351BA91230A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5" name="Line 8">
                      <a:extLst>
                        <a:ext uri="{FF2B5EF4-FFF2-40B4-BE49-F238E27FC236}">
                          <a16:creationId xmlns:a16="http://schemas.microsoft.com/office/drawing/2014/main" id="{31121E8D-5F27-4F14-9992-2CAB707297F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6" name="Line 9">
                      <a:extLst>
                        <a:ext uri="{FF2B5EF4-FFF2-40B4-BE49-F238E27FC236}">
                          <a16:creationId xmlns:a16="http://schemas.microsoft.com/office/drawing/2014/main" id="{CF23F521-2426-4E69-BEBF-E5C0498A3E4A}"/>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7" name="Line 10">
                      <a:extLst>
                        <a:ext uri="{FF2B5EF4-FFF2-40B4-BE49-F238E27FC236}">
                          <a16:creationId xmlns:a16="http://schemas.microsoft.com/office/drawing/2014/main" id="{BE21D86C-AF0C-4528-8D91-05A9CF221E5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8" name="Line 11">
                      <a:extLst>
                        <a:ext uri="{FF2B5EF4-FFF2-40B4-BE49-F238E27FC236}">
                          <a16:creationId xmlns:a16="http://schemas.microsoft.com/office/drawing/2014/main" id="{5C8F2C75-D1FA-4793-AD24-51A7FAE221E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39" name="Line 12">
                      <a:extLst>
                        <a:ext uri="{FF2B5EF4-FFF2-40B4-BE49-F238E27FC236}">
                          <a16:creationId xmlns:a16="http://schemas.microsoft.com/office/drawing/2014/main" id="{2DD0EDFF-FCB9-45A2-A43B-6B5897BBD8A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40" name="Line 13">
                      <a:extLst>
                        <a:ext uri="{FF2B5EF4-FFF2-40B4-BE49-F238E27FC236}">
                          <a16:creationId xmlns:a16="http://schemas.microsoft.com/office/drawing/2014/main" id="{4B6970A9-5327-4588-8D2C-12E228BF84C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136" name="Group 1135">
                <a:extLst>
                  <a:ext uri="{FF2B5EF4-FFF2-40B4-BE49-F238E27FC236}">
                    <a16:creationId xmlns:a16="http://schemas.microsoft.com/office/drawing/2014/main" id="{560E1735-1D4B-4D5E-8503-091D01C39305}"/>
                  </a:ext>
                </a:extLst>
              </p:cNvPr>
              <p:cNvGrpSpPr/>
              <p:nvPr/>
            </p:nvGrpSpPr>
            <p:grpSpPr>
              <a:xfrm>
                <a:off x="2009944" y="3004266"/>
                <a:ext cx="458221" cy="414303"/>
                <a:chOff x="333469" y="1693656"/>
                <a:chExt cx="1641672" cy="1484325"/>
              </a:xfrm>
            </p:grpSpPr>
            <p:sp>
              <p:nvSpPr>
                <p:cNvPr id="1182" name="Rounded Rectangle 38">
                  <a:extLst>
                    <a:ext uri="{FF2B5EF4-FFF2-40B4-BE49-F238E27FC236}">
                      <a16:creationId xmlns:a16="http://schemas.microsoft.com/office/drawing/2014/main" id="{80EE469B-28C0-42B0-94B5-00CC416FC8F8}"/>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183" name="Picture 1182">
                  <a:extLst>
                    <a:ext uri="{FF2B5EF4-FFF2-40B4-BE49-F238E27FC236}">
                      <a16:creationId xmlns:a16="http://schemas.microsoft.com/office/drawing/2014/main" id="{D9A95389-CECD-4E1C-9C7A-48F272529EF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184" name="Group 1183">
                  <a:extLst>
                    <a:ext uri="{FF2B5EF4-FFF2-40B4-BE49-F238E27FC236}">
                      <a16:creationId xmlns:a16="http://schemas.microsoft.com/office/drawing/2014/main" id="{36C810E0-B3D0-4AAA-BCB1-66E27CDCB17C}"/>
                    </a:ext>
                  </a:extLst>
                </p:cNvPr>
                <p:cNvGrpSpPr/>
                <p:nvPr/>
              </p:nvGrpSpPr>
              <p:grpSpPr>
                <a:xfrm>
                  <a:off x="615029" y="2137157"/>
                  <a:ext cx="1198492" cy="294918"/>
                  <a:chOff x="547853" y="2191953"/>
                  <a:chExt cx="1328846" cy="326995"/>
                </a:xfrm>
              </p:grpSpPr>
              <p:grpSp>
                <p:nvGrpSpPr>
                  <p:cNvPr id="1206" name="Group 4">
                    <a:extLst>
                      <a:ext uri="{FF2B5EF4-FFF2-40B4-BE49-F238E27FC236}">
                        <a16:creationId xmlns:a16="http://schemas.microsoft.com/office/drawing/2014/main" id="{C43182C7-C727-4F74-8C43-6BB548AC5C83}"/>
                      </a:ext>
                    </a:extLst>
                  </p:cNvPr>
                  <p:cNvGrpSpPr>
                    <a:grpSpLocks noChangeAspect="1"/>
                  </p:cNvGrpSpPr>
                  <p:nvPr/>
                </p:nvGrpSpPr>
                <p:grpSpPr bwMode="auto">
                  <a:xfrm>
                    <a:off x="547853" y="2191953"/>
                    <a:ext cx="627069" cy="326995"/>
                    <a:chOff x="1928" y="1122"/>
                    <a:chExt cx="1910" cy="996"/>
                  </a:xfrm>
                </p:grpSpPr>
                <p:sp>
                  <p:nvSpPr>
                    <p:cNvPr id="1217" name="Freeform 5">
                      <a:extLst>
                        <a:ext uri="{FF2B5EF4-FFF2-40B4-BE49-F238E27FC236}">
                          <a16:creationId xmlns:a16="http://schemas.microsoft.com/office/drawing/2014/main" id="{98E7F37F-8E5B-4186-A5B9-1204AD135AF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8" name="Line 6">
                      <a:extLst>
                        <a:ext uri="{FF2B5EF4-FFF2-40B4-BE49-F238E27FC236}">
                          <a16:creationId xmlns:a16="http://schemas.microsoft.com/office/drawing/2014/main" id="{C780155F-01AE-44CC-9537-804509DF1D7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9" name="Line 7">
                      <a:extLst>
                        <a:ext uri="{FF2B5EF4-FFF2-40B4-BE49-F238E27FC236}">
                          <a16:creationId xmlns:a16="http://schemas.microsoft.com/office/drawing/2014/main" id="{93DBF7E2-B268-47B9-B2F1-04DC8FE83F7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0" name="Line 8">
                      <a:extLst>
                        <a:ext uri="{FF2B5EF4-FFF2-40B4-BE49-F238E27FC236}">
                          <a16:creationId xmlns:a16="http://schemas.microsoft.com/office/drawing/2014/main" id="{11D25485-5AA4-4722-BF75-C105D670355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1" name="Line 9">
                      <a:extLst>
                        <a:ext uri="{FF2B5EF4-FFF2-40B4-BE49-F238E27FC236}">
                          <a16:creationId xmlns:a16="http://schemas.microsoft.com/office/drawing/2014/main" id="{0446FECD-39A1-4ADE-862F-E718ACCBD1E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2" name="Line 10">
                      <a:extLst>
                        <a:ext uri="{FF2B5EF4-FFF2-40B4-BE49-F238E27FC236}">
                          <a16:creationId xmlns:a16="http://schemas.microsoft.com/office/drawing/2014/main" id="{E643F790-29C0-4427-9504-FD6820FDF47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3" name="Line 11">
                      <a:extLst>
                        <a:ext uri="{FF2B5EF4-FFF2-40B4-BE49-F238E27FC236}">
                          <a16:creationId xmlns:a16="http://schemas.microsoft.com/office/drawing/2014/main" id="{EDD271D9-F970-4E98-9DF2-E09D426DC08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4" name="Line 12">
                      <a:extLst>
                        <a:ext uri="{FF2B5EF4-FFF2-40B4-BE49-F238E27FC236}">
                          <a16:creationId xmlns:a16="http://schemas.microsoft.com/office/drawing/2014/main" id="{3647ACC5-F548-435E-8353-6BA5845CF7A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25" name="Line 13">
                      <a:extLst>
                        <a:ext uri="{FF2B5EF4-FFF2-40B4-BE49-F238E27FC236}">
                          <a16:creationId xmlns:a16="http://schemas.microsoft.com/office/drawing/2014/main" id="{E68E1D15-DB8C-43E0-86A4-31A6FB559DE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207" name="Group 4">
                    <a:extLst>
                      <a:ext uri="{FF2B5EF4-FFF2-40B4-BE49-F238E27FC236}">
                        <a16:creationId xmlns:a16="http://schemas.microsoft.com/office/drawing/2014/main" id="{0E3D19B2-9863-489D-ABAA-55506845359E}"/>
                      </a:ext>
                    </a:extLst>
                  </p:cNvPr>
                  <p:cNvGrpSpPr>
                    <a:grpSpLocks noChangeAspect="1"/>
                  </p:cNvGrpSpPr>
                  <p:nvPr/>
                </p:nvGrpSpPr>
                <p:grpSpPr bwMode="auto">
                  <a:xfrm>
                    <a:off x="1249630" y="2191953"/>
                    <a:ext cx="627069" cy="326995"/>
                    <a:chOff x="1928" y="1122"/>
                    <a:chExt cx="1910" cy="996"/>
                  </a:xfrm>
                </p:grpSpPr>
                <p:sp>
                  <p:nvSpPr>
                    <p:cNvPr id="1208" name="Freeform 5">
                      <a:extLst>
                        <a:ext uri="{FF2B5EF4-FFF2-40B4-BE49-F238E27FC236}">
                          <a16:creationId xmlns:a16="http://schemas.microsoft.com/office/drawing/2014/main" id="{7021962F-5354-4EE7-B70D-87BB940981E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9" name="Line 6">
                      <a:extLst>
                        <a:ext uri="{FF2B5EF4-FFF2-40B4-BE49-F238E27FC236}">
                          <a16:creationId xmlns:a16="http://schemas.microsoft.com/office/drawing/2014/main" id="{50EB1976-B208-4056-B711-DA9347CD200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0" name="Line 7">
                      <a:extLst>
                        <a:ext uri="{FF2B5EF4-FFF2-40B4-BE49-F238E27FC236}">
                          <a16:creationId xmlns:a16="http://schemas.microsoft.com/office/drawing/2014/main" id="{7AA0B546-BA2D-4E99-91D5-23AF1A2826DF}"/>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1" name="Line 8">
                      <a:extLst>
                        <a:ext uri="{FF2B5EF4-FFF2-40B4-BE49-F238E27FC236}">
                          <a16:creationId xmlns:a16="http://schemas.microsoft.com/office/drawing/2014/main" id="{931181BB-D0FA-40C4-B7E5-4A79D99106D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2" name="Line 9">
                      <a:extLst>
                        <a:ext uri="{FF2B5EF4-FFF2-40B4-BE49-F238E27FC236}">
                          <a16:creationId xmlns:a16="http://schemas.microsoft.com/office/drawing/2014/main" id="{1460779D-1BEC-4F1B-946F-FBFBCDF033D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3" name="Line 10">
                      <a:extLst>
                        <a:ext uri="{FF2B5EF4-FFF2-40B4-BE49-F238E27FC236}">
                          <a16:creationId xmlns:a16="http://schemas.microsoft.com/office/drawing/2014/main" id="{60AC2E25-436A-4DB7-8CA1-003B64A980C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4" name="Line 11">
                      <a:extLst>
                        <a:ext uri="{FF2B5EF4-FFF2-40B4-BE49-F238E27FC236}">
                          <a16:creationId xmlns:a16="http://schemas.microsoft.com/office/drawing/2014/main" id="{EF6AB462-CA04-47DC-ABC6-ABF1B1B4B03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5" name="Line 12">
                      <a:extLst>
                        <a:ext uri="{FF2B5EF4-FFF2-40B4-BE49-F238E27FC236}">
                          <a16:creationId xmlns:a16="http://schemas.microsoft.com/office/drawing/2014/main" id="{3CCAC4FE-93C4-4DC7-8896-ED001B17B21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16" name="Line 13">
                      <a:extLst>
                        <a:ext uri="{FF2B5EF4-FFF2-40B4-BE49-F238E27FC236}">
                          <a16:creationId xmlns:a16="http://schemas.microsoft.com/office/drawing/2014/main" id="{AACE84D6-903D-4E53-82FC-B98D94C09AB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185" name="Group 1184">
                  <a:extLst>
                    <a:ext uri="{FF2B5EF4-FFF2-40B4-BE49-F238E27FC236}">
                      <a16:creationId xmlns:a16="http://schemas.microsoft.com/office/drawing/2014/main" id="{245932FA-1A60-4EAD-BBB4-129B5C0A3161}"/>
                    </a:ext>
                  </a:extLst>
                </p:cNvPr>
                <p:cNvGrpSpPr/>
                <p:nvPr/>
              </p:nvGrpSpPr>
              <p:grpSpPr>
                <a:xfrm>
                  <a:off x="615029" y="2699843"/>
                  <a:ext cx="1198492" cy="294918"/>
                  <a:chOff x="547853" y="2191953"/>
                  <a:chExt cx="1328846" cy="326995"/>
                </a:xfrm>
              </p:grpSpPr>
              <p:grpSp>
                <p:nvGrpSpPr>
                  <p:cNvPr id="1186" name="Group 4">
                    <a:extLst>
                      <a:ext uri="{FF2B5EF4-FFF2-40B4-BE49-F238E27FC236}">
                        <a16:creationId xmlns:a16="http://schemas.microsoft.com/office/drawing/2014/main" id="{F11FCE44-26B3-489F-99DA-A65F6DD05C04}"/>
                      </a:ext>
                    </a:extLst>
                  </p:cNvPr>
                  <p:cNvGrpSpPr>
                    <a:grpSpLocks noChangeAspect="1"/>
                  </p:cNvGrpSpPr>
                  <p:nvPr/>
                </p:nvGrpSpPr>
                <p:grpSpPr bwMode="auto">
                  <a:xfrm>
                    <a:off x="547853" y="2191953"/>
                    <a:ext cx="627069" cy="326995"/>
                    <a:chOff x="1928" y="1122"/>
                    <a:chExt cx="1910" cy="996"/>
                  </a:xfrm>
                </p:grpSpPr>
                <p:sp>
                  <p:nvSpPr>
                    <p:cNvPr id="1197" name="Freeform 5">
                      <a:extLst>
                        <a:ext uri="{FF2B5EF4-FFF2-40B4-BE49-F238E27FC236}">
                          <a16:creationId xmlns:a16="http://schemas.microsoft.com/office/drawing/2014/main" id="{4E626A58-4F86-4137-82C5-70D8BA029B0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8" name="Line 6">
                      <a:extLst>
                        <a:ext uri="{FF2B5EF4-FFF2-40B4-BE49-F238E27FC236}">
                          <a16:creationId xmlns:a16="http://schemas.microsoft.com/office/drawing/2014/main" id="{B5C13B57-BC76-40A4-9456-7EB722044AE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9" name="Line 7">
                      <a:extLst>
                        <a:ext uri="{FF2B5EF4-FFF2-40B4-BE49-F238E27FC236}">
                          <a16:creationId xmlns:a16="http://schemas.microsoft.com/office/drawing/2014/main" id="{CD01AE3F-7D28-4EAE-8196-A0D5494B32D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0" name="Line 8">
                      <a:extLst>
                        <a:ext uri="{FF2B5EF4-FFF2-40B4-BE49-F238E27FC236}">
                          <a16:creationId xmlns:a16="http://schemas.microsoft.com/office/drawing/2014/main" id="{44CDD6C0-CF81-488C-AFF1-382293BA9678}"/>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1" name="Line 9">
                      <a:extLst>
                        <a:ext uri="{FF2B5EF4-FFF2-40B4-BE49-F238E27FC236}">
                          <a16:creationId xmlns:a16="http://schemas.microsoft.com/office/drawing/2014/main" id="{CE2F10C8-7ACC-4739-9383-BD353D9D4A8B}"/>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2" name="Line 10">
                      <a:extLst>
                        <a:ext uri="{FF2B5EF4-FFF2-40B4-BE49-F238E27FC236}">
                          <a16:creationId xmlns:a16="http://schemas.microsoft.com/office/drawing/2014/main" id="{8FD229F6-1D32-4E91-9763-6326F89CA76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3" name="Line 11">
                      <a:extLst>
                        <a:ext uri="{FF2B5EF4-FFF2-40B4-BE49-F238E27FC236}">
                          <a16:creationId xmlns:a16="http://schemas.microsoft.com/office/drawing/2014/main" id="{328455BC-9B3E-4ED5-A2B6-30C3465FC36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4" name="Line 12">
                      <a:extLst>
                        <a:ext uri="{FF2B5EF4-FFF2-40B4-BE49-F238E27FC236}">
                          <a16:creationId xmlns:a16="http://schemas.microsoft.com/office/drawing/2014/main" id="{6F986C93-C766-4BD9-8A14-3E6CC36C25B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205" name="Line 13">
                      <a:extLst>
                        <a:ext uri="{FF2B5EF4-FFF2-40B4-BE49-F238E27FC236}">
                          <a16:creationId xmlns:a16="http://schemas.microsoft.com/office/drawing/2014/main" id="{A336FC37-DC34-4C81-A3BB-A3A2F97C269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87" name="Group 4">
                    <a:extLst>
                      <a:ext uri="{FF2B5EF4-FFF2-40B4-BE49-F238E27FC236}">
                        <a16:creationId xmlns:a16="http://schemas.microsoft.com/office/drawing/2014/main" id="{BAAFDF1A-417A-40B6-8298-41467B6FCB3B}"/>
                      </a:ext>
                    </a:extLst>
                  </p:cNvPr>
                  <p:cNvGrpSpPr>
                    <a:grpSpLocks noChangeAspect="1"/>
                  </p:cNvGrpSpPr>
                  <p:nvPr/>
                </p:nvGrpSpPr>
                <p:grpSpPr bwMode="auto">
                  <a:xfrm>
                    <a:off x="1249630" y="2191953"/>
                    <a:ext cx="627069" cy="326995"/>
                    <a:chOff x="1928" y="1122"/>
                    <a:chExt cx="1910" cy="996"/>
                  </a:xfrm>
                </p:grpSpPr>
                <p:sp>
                  <p:nvSpPr>
                    <p:cNvPr id="1188" name="Freeform 5">
                      <a:extLst>
                        <a:ext uri="{FF2B5EF4-FFF2-40B4-BE49-F238E27FC236}">
                          <a16:creationId xmlns:a16="http://schemas.microsoft.com/office/drawing/2014/main" id="{924E0D39-9DDD-48E0-B609-3D20A6B2475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89" name="Line 6">
                      <a:extLst>
                        <a:ext uri="{FF2B5EF4-FFF2-40B4-BE49-F238E27FC236}">
                          <a16:creationId xmlns:a16="http://schemas.microsoft.com/office/drawing/2014/main" id="{B4600B0B-1B9D-44DA-8810-14B0F804064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0" name="Line 7">
                      <a:extLst>
                        <a:ext uri="{FF2B5EF4-FFF2-40B4-BE49-F238E27FC236}">
                          <a16:creationId xmlns:a16="http://schemas.microsoft.com/office/drawing/2014/main" id="{0D881D06-152B-4EC9-A445-C19903B4D64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1" name="Line 8">
                      <a:extLst>
                        <a:ext uri="{FF2B5EF4-FFF2-40B4-BE49-F238E27FC236}">
                          <a16:creationId xmlns:a16="http://schemas.microsoft.com/office/drawing/2014/main" id="{4E4C0780-4A55-4C95-9A98-EE9BF36CC40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2" name="Line 9">
                      <a:extLst>
                        <a:ext uri="{FF2B5EF4-FFF2-40B4-BE49-F238E27FC236}">
                          <a16:creationId xmlns:a16="http://schemas.microsoft.com/office/drawing/2014/main" id="{E125B8CE-D75A-49D0-8628-CB02B6C3D00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3" name="Line 10">
                      <a:extLst>
                        <a:ext uri="{FF2B5EF4-FFF2-40B4-BE49-F238E27FC236}">
                          <a16:creationId xmlns:a16="http://schemas.microsoft.com/office/drawing/2014/main" id="{85201D1D-A161-4B8F-93D9-3F8DA5D6509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4" name="Line 11">
                      <a:extLst>
                        <a:ext uri="{FF2B5EF4-FFF2-40B4-BE49-F238E27FC236}">
                          <a16:creationId xmlns:a16="http://schemas.microsoft.com/office/drawing/2014/main" id="{DC7EFE9C-10B2-4B3B-91A2-53A8D5FE7AB8}"/>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5" name="Line 12">
                      <a:extLst>
                        <a:ext uri="{FF2B5EF4-FFF2-40B4-BE49-F238E27FC236}">
                          <a16:creationId xmlns:a16="http://schemas.microsoft.com/office/drawing/2014/main" id="{0AF8CB47-3026-485F-8886-0C65B7100F7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96" name="Line 13">
                      <a:extLst>
                        <a:ext uri="{FF2B5EF4-FFF2-40B4-BE49-F238E27FC236}">
                          <a16:creationId xmlns:a16="http://schemas.microsoft.com/office/drawing/2014/main" id="{FBF3DA21-B20D-4F02-9AED-167AE7B5B8B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137" name="Group 1136">
                <a:extLst>
                  <a:ext uri="{FF2B5EF4-FFF2-40B4-BE49-F238E27FC236}">
                    <a16:creationId xmlns:a16="http://schemas.microsoft.com/office/drawing/2014/main" id="{5E8CFF29-7AB3-47CB-AA6E-4A2A8DE7B13B}"/>
                  </a:ext>
                </a:extLst>
              </p:cNvPr>
              <p:cNvGrpSpPr/>
              <p:nvPr/>
            </p:nvGrpSpPr>
            <p:grpSpPr>
              <a:xfrm>
                <a:off x="2513580" y="3004266"/>
                <a:ext cx="458221" cy="414303"/>
                <a:chOff x="333469" y="1693656"/>
                <a:chExt cx="1641672" cy="1484325"/>
              </a:xfrm>
            </p:grpSpPr>
            <p:sp>
              <p:nvSpPr>
                <p:cNvPr id="1138" name="Rounded Rectangle 38">
                  <a:extLst>
                    <a:ext uri="{FF2B5EF4-FFF2-40B4-BE49-F238E27FC236}">
                      <a16:creationId xmlns:a16="http://schemas.microsoft.com/office/drawing/2014/main" id="{CDBAE7EB-1C08-4BBA-80E2-EC09978C86A3}"/>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139" name="Picture 1138">
                  <a:extLst>
                    <a:ext uri="{FF2B5EF4-FFF2-40B4-BE49-F238E27FC236}">
                      <a16:creationId xmlns:a16="http://schemas.microsoft.com/office/drawing/2014/main" id="{59349D20-9125-43F1-8830-810C6C2091A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140" name="Group 1139">
                  <a:extLst>
                    <a:ext uri="{FF2B5EF4-FFF2-40B4-BE49-F238E27FC236}">
                      <a16:creationId xmlns:a16="http://schemas.microsoft.com/office/drawing/2014/main" id="{0E864EB2-319D-48E3-A4F8-87126728B622}"/>
                    </a:ext>
                  </a:extLst>
                </p:cNvPr>
                <p:cNvGrpSpPr/>
                <p:nvPr/>
              </p:nvGrpSpPr>
              <p:grpSpPr>
                <a:xfrm>
                  <a:off x="615029" y="2137157"/>
                  <a:ext cx="1198492" cy="294918"/>
                  <a:chOff x="547853" y="2191953"/>
                  <a:chExt cx="1328846" cy="326995"/>
                </a:xfrm>
              </p:grpSpPr>
              <p:grpSp>
                <p:nvGrpSpPr>
                  <p:cNvPr id="1162" name="Group 4">
                    <a:extLst>
                      <a:ext uri="{FF2B5EF4-FFF2-40B4-BE49-F238E27FC236}">
                        <a16:creationId xmlns:a16="http://schemas.microsoft.com/office/drawing/2014/main" id="{462EE68B-D4A9-4FC2-BF6C-041415044713}"/>
                      </a:ext>
                    </a:extLst>
                  </p:cNvPr>
                  <p:cNvGrpSpPr>
                    <a:grpSpLocks noChangeAspect="1"/>
                  </p:cNvGrpSpPr>
                  <p:nvPr/>
                </p:nvGrpSpPr>
                <p:grpSpPr bwMode="auto">
                  <a:xfrm>
                    <a:off x="547853" y="2191953"/>
                    <a:ext cx="627069" cy="326995"/>
                    <a:chOff x="1928" y="1122"/>
                    <a:chExt cx="1910" cy="996"/>
                  </a:xfrm>
                </p:grpSpPr>
                <p:sp>
                  <p:nvSpPr>
                    <p:cNvPr id="1173" name="Freeform 5">
                      <a:extLst>
                        <a:ext uri="{FF2B5EF4-FFF2-40B4-BE49-F238E27FC236}">
                          <a16:creationId xmlns:a16="http://schemas.microsoft.com/office/drawing/2014/main" id="{D5DBC517-E9D7-47C4-BC82-2BC53CB5AA6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4" name="Line 6">
                      <a:extLst>
                        <a:ext uri="{FF2B5EF4-FFF2-40B4-BE49-F238E27FC236}">
                          <a16:creationId xmlns:a16="http://schemas.microsoft.com/office/drawing/2014/main" id="{AD2EF8E9-6F3B-4519-8BFC-9399C2D5CD4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5" name="Line 7">
                      <a:extLst>
                        <a:ext uri="{FF2B5EF4-FFF2-40B4-BE49-F238E27FC236}">
                          <a16:creationId xmlns:a16="http://schemas.microsoft.com/office/drawing/2014/main" id="{47236EFB-4817-4DA3-8AC3-B4AF40E91CDC}"/>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6" name="Line 8">
                      <a:extLst>
                        <a:ext uri="{FF2B5EF4-FFF2-40B4-BE49-F238E27FC236}">
                          <a16:creationId xmlns:a16="http://schemas.microsoft.com/office/drawing/2014/main" id="{A13F6141-8953-45A2-BDF9-8F231FD51C6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7" name="Line 9">
                      <a:extLst>
                        <a:ext uri="{FF2B5EF4-FFF2-40B4-BE49-F238E27FC236}">
                          <a16:creationId xmlns:a16="http://schemas.microsoft.com/office/drawing/2014/main" id="{806A804C-A288-4AF0-9E52-706FEB2D777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8" name="Line 10">
                      <a:extLst>
                        <a:ext uri="{FF2B5EF4-FFF2-40B4-BE49-F238E27FC236}">
                          <a16:creationId xmlns:a16="http://schemas.microsoft.com/office/drawing/2014/main" id="{EB9524C7-F62C-4407-B8B2-84FEEBC5BD2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9" name="Line 11">
                      <a:extLst>
                        <a:ext uri="{FF2B5EF4-FFF2-40B4-BE49-F238E27FC236}">
                          <a16:creationId xmlns:a16="http://schemas.microsoft.com/office/drawing/2014/main" id="{89ED7F4D-3457-49AA-AB8F-5F4B96DA8D6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80" name="Line 12">
                      <a:extLst>
                        <a:ext uri="{FF2B5EF4-FFF2-40B4-BE49-F238E27FC236}">
                          <a16:creationId xmlns:a16="http://schemas.microsoft.com/office/drawing/2014/main" id="{6A776337-90BD-4755-B02D-2B23C933BEE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81" name="Line 13">
                      <a:extLst>
                        <a:ext uri="{FF2B5EF4-FFF2-40B4-BE49-F238E27FC236}">
                          <a16:creationId xmlns:a16="http://schemas.microsoft.com/office/drawing/2014/main" id="{F9199E4E-FCDA-46E2-9B4E-9A93342B4DF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63" name="Group 4">
                    <a:extLst>
                      <a:ext uri="{FF2B5EF4-FFF2-40B4-BE49-F238E27FC236}">
                        <a16:creationId xmlns:a16="http://schemas.microsoft.com/office/drawing/2014/main" id="{8898DC57-0798-4E01-AA44-87F96D80C4EF}"/>
                      </a:ext>
                    </a:extLst>
                  </p:cNvPr>
                  <p:cNvGrpSpPr>
                    <a:grpSpLocks noChangeAspect="1"/>
                  </p:cNvGrpSpPr>
                  <p:nvPr/>
                </p:nvGrpSpPr>
                <p:grpSpPr bwMode="auto">
                  <a:xfrm>
                    <a:off x="1249630" y="2191953"/>
                    <a:ext cx="627069" cy="326995"/>
                    <a:chOff x="1928" y="1122"/>
                    <a:chExt cx="1910" cy="996"/>
                  </a:xfrm>
                </p:grpSpPr>
                <p:sp>
                  <p:nvSpPr>
                    <p:cNvPr id="1164" name="Freeform 5">
                      <a:extLst>
                        <a:ext uri="{FF2B5EF4-FFF2-40B4-BE49-F238E27FC236}">
                          <a16:creationId xmlns:a16="http://schemas.microsoft.com/office/drawing/2014/main" id="{BBA7E73C-6470-4946-B3B9-D3BDC5022E0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5" name="Line 6">
                      <a:extLst>
                        <a:ext uri="{FF2B5EF4-FFF2-40B4-BE49-F238E27FC236}">
                          <a16:creationId xmlns:a16="http://schemas.microsoft.com/office/drawing/2014/main" id="{A309B856-3577-490F-A0BA-FA28C45467D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6" name="Line 7">
                      <a:extLst>
                        <a:ext uri="{FF2B5EF4-FFF2-40B4-BE49-F238E27FC236}">
                          <a16:creationId xmlns:a16="http://schemas.microsoft.com/office/drawing/2014/main" id="{4FF9F6F6-2684-4183-BC47-F2CC2540E28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7" name="Line 8">
                      <a:extLst>
                        <a:ext uri="{FF2B5EF4-FFF2-40B4-BE49-F238E27FC236}">
                          <a16:creationId xmlns:a16="http://schemas.microsoft.com/office/drawing/2014/main" id="{DF1B9D39-5601-4489-85D9-2C4B18BED2A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8" name="Line 9">
                      <a:extLst>
                        <a:ext uri="{FF2B5EF4-FFF2-40B4-BE49-F238E27FC236}">
                          <a16:creationId xmlns:a16="http://schemas.microsoft.com/office/drawing/2014/main" id="{AAE146CF-3933-4EAB-964F-BFEA13E2708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9" name="Line 10">
                      <a:extLst>
                        <a:ext uri="{FF2B5EF4-FFF2-40B4-BE49-F238E27FC236}">
                          <a16:creationId xmlns:a16="http://schemas.microsoft.com/office/drawing/2014/main" id="{BE1B189F-DF92-49F6-9B05-88FE9B05603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0" name="Line 11">
                      <a:extLst>
                        <a:ext uri="{FF2B5EF4-FFF2-40B4-BE49-F238E27FC236}">
                          <a16:creationId xmlns:a16="http://schemas.microsoft.com/office/drawing/2014/main" id="{9AE887D6-6DEE-4DEC-90E0-A748D46B3AC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1" name="Line 12">
                      <a:extLst>
                        <a:ext uri="{FF2B5EF4-FFF2-40B4-BE49-F238E27FC236}">
                          <a16:creationId xmlns:a16="http://schemas.microsoft.com/office/drawing/2014/main" id="{A8CA4C32-DBD3-4660-999B-B6B27B45ECF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72" name="Line 13">
                      <a:extLst>
                        <a:ext uri="{FF2B5EF4-FFF2-40B4-BE49-F238E27FC236}">
                          <a16:creationId xmlns:a16="http://schemas.microsoft.com/office/drawing/2014/main" id="{119624DA-E640-4404-B906-3FE48DCCAFD8}"/>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141" name="Group 1140">
                  <a:extLst>
                    <a:ext uri="{FF2B5EF4-FFF2-40B4-BE49-F238E27FC236}">
                      <a16:creationId xmlns:a16="http://schemas.microsoft.com/office/drawing/2014/main" id="{3406D7B0-67DD-48D9-A6A5-FD820D5C07D1}"/>
                    </a:ext>
                  </a:extLst>
                </p:cNvPr>
                <p:cNvGrpSpPr/>
                <p:nvPr/>
              </p:nvGrpSpPr>
              <p:grpSpPr>
                <a:xfrm>
                  <a:off x="615029" y="2699843"/>
                  <a:ext cx="1198492" cy="294918"/>
                  <a:chOff x="547853" y="2191953"/>
                  <a:chExt cx="1328846" cy="326995"/>
                </a:xfrm>
              </p:grpSpPr>
              <p:grpSp>
                <p:nvGrpSpPr>
                  <p:cNvPr id="1142" name="Group 4">
                    <a:extLst>
                      <a:ext uri="{FF2B5EF4-FFF2-40B4-BE49-F238E27FC236}">
                        <a16:creationId xmlns:a16="http://schemas.microsoft.com/office/drawing/2014/main" id="{83FB2B82-8606-4920-A9E3-54B1C3AAA872}"/>
                      </a:ext>
                    </a:extLst>
                  </p:cNvPr>
                  <p:cNvGrpSpPr>
                    <a:grpSpLocks noChangeAspect="1"/>
                  </p:cNvGrpSpPr>
                  <p:nvPr/>
                </p:nvGrpSpPr>
                <p:grpSpPr bwMode="auto">
                  <a:xfrm>
                    <a:off x="547853" y="2191953"/>
                    <a:ext cx="627069" cy="326995"/>
                    <a:chOff x="1928" y="1122"/>
                    <a:chExt cx="1910" cy="996"/>
                  </a:xfrm>
                </p:grpSpPr>
                <p:sp>
                  <p:nvSpPr>
                    <p:cNvPr id="1153" name="Freeform 5">
                      <a:extLst>
                        <a:ext uri="{FF2B5EF4-FFF2-40B4-BE49-F238E27FC236}">
                          <a16:creationId xmlns:a16="http://schemas.microsoft.com/office/drawing/2014/main" id="{9B65083C-E781-4744-AA6F-C16E727EF93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4" name="Line 6">
                      <a:extLst>
                        <a:ext uri="{FF2B5EF4-FFF2-40B4-BE49-F238E27FC236}">
                          <a16:creationId xmlns:a16="http://schemas.microsoft.com/office/drawing/2014/main" id="{FE043705-FEF9-436E-82EF-DD1774BD855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5" name="Line 7">
                      <a:extLst>
                        <a:ext uri="{FF2B5EF4-FFF2-40B4-BE49-F238E27FC236}">
                          <a16:creationId xmlns:a16="http://schemas.microsoft.com/office/drawing/2014/main" id="{7015A022-A660-45BE-95AB-BB47BCDD9C4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6" name="Line 8">
                      <a:extLst>
                        <a:ext uri="{FF2B5EF4-FFF2-40B4-BE49-F238E27FC236}">
                          <a16:creationId xmlns:a16="http://schemas.microsoft.com/office/drawing/2014/main" id="{8E0A4993-12C2-4A8A-9993-317BB8F01193}"/>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7" name="Line 9">
                      <a:extLst>
                        <a:ext uri="{FF2B5EF4-FFF2-40B4-BE49-F238E27FC236}">
                          <a16:creationId xmlns:a16="http://schemas.microsoft.com/office/drawing/2014/main" id="{9C315C94-538D-4837-A97A-A9F3A14CC95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8" name="Line 10">
                      <a:extLst>
                        <a:ext uri="{FF2B5EF4-FFF2-40B4-BE49-F238E27FC236}">
                          <a16:creationId xmlns:a16="http://schemas.microsoft.com/office/drawing/2014/main" id="{D917680B-2E3A-4AFA-B4AC-1319DB1F6D2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9" name="Line 11">
                      <a:extLst>
                        <a:ext uri="{FF2B5EF4-FFF2-40B4-BE49-F238E27FC236}">
                          <a16:creationId xmlns:a16="http://schemas.microsoft.com/office/drawing/2014/main" id="{C9D812E2-E52B-47B4-92E2-D198ADA5B34D}"/>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0" name="Line 12">
                      <a:extLst>
                        <a:ext uri="{FF2B5EF4-FFF2-40B4-BE49-F238E27FC236}">
                          <a16:creationId xmlns:a16="http://schemas.microsoft.com/office/drawing/2014/main" id="{7C4CF702-6785-4C0A-9FC8-E80D2C5EF2E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61" name="Line 13">
                      <a:extLst>
                        <a:ext uri="{FF2B5EF4-FFF2-40B4-BE49-F238E27FC236}">
                          <a16:creationId xmlns:a16="http://schemas.microsoft.com/office/drawing/2014/main" id="{B385D939-EE99-4A4B-90A4-CBA7F0A610B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143" name="Group 4">
                    <a:extLst>
                      <a:ext uri="{FF2B5EF4-FFF2-40B4-BE49-F238E27FC236}">
                        <a16:creationId xmlns:a16="http://schemas.microsoft.com/office/drawing/2014/main" id="{129B6307-34D3-45E7-B2FB-20F4622A5A90}"/>
                      </a:ext>
                    </a:extLst>
                  </p:cNvPr>
                  <p:cNvGrpSpPr>
                    <a:grpSpLocks noChangeAspect="1"/>
                  </p:cNvGrpSpPr>
                  <p:nvPr/>
                </p:nvGrpSpPr>
                <p:grpSpPr bwMode="auto">
                  <a:xfrm>
                    <a:off x="1249630" y="2191953"/>
                    <a:ext cx="627069" cy="326995"/>
                    <a:chOff x="1928" y="1122"/>
                    <a:chExt cx="1910" cy="996"/>
                  </a:xfrm>
                </p:grpSpPr>
                <p:sp>
                  <p:nvSpPr>
                    <p:cNvPr id="1144" name="Freeform 5">
                      <a:extLst>
                        <a:ext uri="{FF2B5EF4-FFF2-40B4-BE49-F238E27FC236}">
                          <a16:creationId xmlns:a16="http://schemas.microsoft.com/office/drawing/2014/main" id="{F72506B7-E360-4AA9-A0B0-7F8FF4A2C62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5" name="Line 6">
                      <a:extLst>
                        <a:ext uri="{FF2B5EF4-FFF2-40B4-BE49-F238E27FC236}">
                          <a16:creationId xmlns:a16="http://schemas.microsoft.com/office/drawing/2014/main" id="{903636E5-0025-439E-8C99-B63A5C6D33F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6" name="Line 7">
                      <a:extLst>
                        <a:ext uri="{FF2B5EF4-FFF2-40B4-BE49-F238E27FC236}">
                          <a16:creationId xmlns:a16="http://schemas.microsoft.com/office/drawing/2014/main" id="{4BD0073F-7B9F-4988-8895-25B80790634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7" name="Line 8">
                      <a:extLst>
                        <a:ext uri="{FF2B5EF4-FFF2-40B4-BE49-F238E27FC236}">
                          <a16:creationId xmlns:a16="http://schemas.microsoft.com/office/drawing/2014/main" id="{A1DC2920-263B-4B09-94ED-47942C72172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8" name="Line 9">
                      <a:extLst>
                        <a:ext uri="{FF2B5EF4-FFF2-40B4-BE49-F238E27FC236}">
                          <a16:creationId xmlns:a16="http://schemas.microsoft.com/office/drawing/2014/main" id="{E120872B-5E97-4E4A-8983-430C6B93419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49" name="Line 10">
                      <a:extLst>
                        <a:ext uri="{FF2B5EF4-FFF2-40B4-BE49-F238E27FC236}">
                          <a16:creationId xmlns:a16="http://schemas.microsoft.com/office/drawing/2014/main" id="{84BFAF4B-D721-4F9B-8D3C-42DBEAB3014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0" name="Line 11">
                      <a:extLst>
                        <a:ext uri="{FF2B5EF4-FFF2-40B4-BE49-F238E27FC236}">
                          <a16:creationId xmlns:a16="http://schemas.microsoft.com/office/drawing/2014/main" id="{9CC37281-D461-4966-AFF2-1E149D5E4FDD}"/>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1" name="Line 12">
                      <a:extLst>
                        <a:ext uri="{FF2B5EF4-FFF2-40B4-BE49-F238E27FC236}">
                          <a16:creationId xmlns:a16="http://schemas.microsoft.com/office/drawing/2014/main" id="{E15B155B-F6A2-4314-A23F-6F2B3C2D7DA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152" name="Line 13">
                      <a:extLst>
                        <a:ext uri="{FF2B5EF4-FFF2-40B4-BE49-F238E27FC236}">
                          <a16:creationId xmlns:a16="http://schemas.microsoft.com/office/drawing/2014/main" id="{C8E2EFC4-01B3-48A4-A1E3-D7F90EC67B4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grpSp>
        <p:nvGrpSpPr>
          <p:cNvPr id="1583" name="Group 1582">
            <a:extLst>
              <a:ext uri="{FF2B5EF4-FFF2-40B4-BE49-F238E27FC236}">
                <a16:creationId xmlns:a16="http://schemas.microsoft.com/office/drawing/2014/main" id="{CAA43E1B-B4C5-483F-91AA-5E5854A589EA}"/>
              </a:ext>
            </a:extLst>
          </p:cNvPr>
          <p:cNvGrpSpPr/>
          <p:nvPr/>
        </p:nvGrpSpPr>
        <p:grpSpPr>
          <a:xfrm>
            <a:off x="6043691" y="3007321"/>
            <a:ext cx="2650779" cy="1435209"/>
            <a:chOff x="442913" y="2867621"/>
            <a:chExt cx="2650779" cy="1435209"/>
          </a:xfrm>
        </p:grpSpPr>
        <p:sp>
          <p:nvSpPr>
            <p:cNvPr id="1584" name="Rounded Rectangle 337">
              <a:extLst>
                <a:ext uri="{FF2B5EF4-FFF2-40B4-BE49-F238E27FC236}">
                  <a16:creationId xmlns:a16="http://schemas.microsoft.com/office/drawing/2014/main" id="{9AF32C6D-DD2B-4D8A-9F14-EF06B7DD28F8}"/>
                </a:ext>
              </a:extLst>
            </p:cNvPr>
            <p:cNvSpPr/>
            <p:nvPr/>
          </p:nvSpPr>
          <p:spPr>
            <a:xfrm>
              <a:off x="442913" y="2867621"/>
              <a:ext cx="2650779" cy="1435209"/>
            </a:xfrm>
            <a:prstGeom prst="roundRect">
              <a:avLst>
                <a:gd name="adj" fmla="val 0"/>
              </a:avLst>
            </a:prstGeom>
            <a:noFill/>
            <a:ln w="22225" cap="rnd">
              <a:solidFill>
                <a:srgbClr val="F4852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585" name="TextBox 1584">
              <a:extLst>
                <a:ext uri="{FF2B5EF4-FFF2-40B4-BE49-F238E27FC236}">
                  <a16:creationId xmlns:a16="http://schemas.microsoft.com/office/drawing/2014/main" id="{EF616DAB-6BCB-4264-A70E-93E41A0B99A2}"/>
                </a:ext>
              </a:extLst>
            </p:cNvPr>
            <p:cNvSpPr txBox="1"/>
            <p:nvPr/>
          </p:nvSpPr>
          <p:spPr>
            <a:xfrm>
              <a:off x="971776" y="3998206"/>
              <a:ext cx="159305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Availability Zone #3</a:t>
              </a:r>
              <a:endParaRPr kumimoji="0" lang="en-US" sz="32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1586" name="Group 1585">
              <a:extLst>
                <a:ext uri="{FF2B5EF4-FFF2-40B4-BE49-F238E27FC236}">
                  <a16:creationId xmlns:a16="http://schemas.microsoft.com/office/drawing/2014/main" id="{6C580C6B-A206-4FEA-A097-ECD0847D1A8C}"/>
                </a:ext>
              </a:extLst>
            </p:cNvPr>
            <p:cNvGrpSpPr/>
            <p:nvPr/>
          </p:nvGrpSpPr>
          <p:grpSpPr>
            <a:xfrm>
              <a:off x="531923" y="3004266"/>
              <a:ext cx="2472759" cy="414303"/>
              <a:chOff x="499042" y="3004266"/>
              <a:chExt cx="2472759" cy="414303"/>
            </a:xfrm>
          </p:grpSpPr>
          <p:grpSp>
            <p:nvGrpSpPr>
              <p:cNvPr id="1813" name="Group 1812">
                <a:extLst>
                  <a:ext uri="{FF2B5EF4-FFF2-40B4-BE49-F238E27FC236}">
                    <a16:creationId xmlns:a16="http://schemas.microsoft.com/office/drawing/2014/main" id="{9B3E3AEC-6224-4BDC-90F8-4CCBCE4F9ED0}"/>
                  </a:ext>
                </a:extLst>
              </p:cNvPr>
              <p:cNvGrpSpPr/>
              <p:nvPr/>
            </p:nvGrpSpPr>
            <p:grpSpPr>
              <a:xfrm>
                <a:off x="499042" y="3004266"/>
                <a:ext cx="458221" cy="414303"/>
                <a:chOff x="333469" y="1693656"/>
                <a:chExt cx="1641672" cy="1484325"/>
              </a:xfrm>
            </p:grpSpPr>
            <p:sp>
              <p:nvSpPr>
                <p:cNvPr id="1994" name="Rounded Rectangle 38">
                  <a:extLst>
                    <a:ext uri="{FF2B5EF4-FFF2-40B4-BE49-F238E27FC236}">
                      <a16:creationId xmlns:a16="http://schemas.microsoft.com/office/drawing/2014/main" id="{64C8C653-C885-4B4F-9CC0-DF3ED0BB6C58}"/>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95" name="Picture 1994">
                  <a:extLst>
                    <a:ext uri="{FF2B5EF4-FFF2-40B4-BE49-F238E27FC236}">
                      <a16:creationId xmlns:a16="http://schemas.microsoft.com/office/drawing/2014/main" id="{444C6863-1EB6-45D0-AF41-31FE62A080B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996" name="Group 1995">
                  <a:extLst>
                    <a:ext uri="{FF2B5EF4-FFF2-40B4-BE49-F238E27FC236}">
                      <a16:creationId xmlns:a16="http://schemas.microsoft.com/office/drawing/2014/main" id="{89B2B058-945A-49C0-A9E5-49B40C3EA48C}"/>
                    </a:ext>
                  </a:extLst>
                </p:cNvPr>
                <p:cNvGrpSpPr/>
                <p:nvPr/>
              </p:nvGrpSpPr>
              <p:grpSpPr>
                <a:xfrm>
                  <a:off x="615029" y="2137157"/>
                  <a:ext cx="1198492" cy="294918"/>
                  <a:chOff x="547853" y="2191953"/>
                  <a:chExt cx="1328846" cy="326995"/>
                </a:xfrm>
              </p:grpSpPr>
              <p:grpSp>
                <p:nvGrpSpPr>
                  <p:cNvPr id="2018" name="Group 4">
                    <a:extLst>
                      <a:ext uri="{FF2B5EF4-FFF2-40B4-BE49-F238E27FC236}">
                        <a16:creationId xmlns:a16="http://schemas.microsoft.com/office/drawing/2014/main" id="{A72567FB-5E17-41A3-BC9A-ED6BC99BD189}"/>
                      </a:ext>
                    </a:extLst>
                  </p:cNvPr>
                  <p:cNvGrpSpPr>
                    <a:grpSpLocks noChangeAspect="1"/>
                  </p:cNvGrpSpPr>
                  <p:nvPr/>
                </p:nvGrpSpPr>
                <p:grpSpPr bwMode="auto">
                  <a:xfrm>
                    <a:off x="547853" y="2191953"/>
                    <a:ext cx="627069" cy="326995"/>
                    <a:chOff x="1928" y="1122"/>
                    <a:chExt cx="1910" cy="996"/>
                  </a:xfrm>
                </p:grpSpPr>
                <p:sp>
                  <p:nvSpPr>
                    <p:cNvPr id="2029" name="Freeform 5">
                      <a:extLst>
                        <a:ext uri="{FF2B5EF4-FFF2-40B4-BE49-F238E27FC236}">
                          <a16:creationId xmlns:a16="http://schemas.microsoft.com/office/drawing/2014/main" id="{4167CAF2-F25C-4DC2-B5BA-3125F580C09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0" name="Line 6">
                      <a:extLst>
                        <a:ext uri="{FF2B5EF4-FFF2-40B4-BE49-F238E27FC236}">
                          <a16:creationId xmlns:a16="http://schemas.microsoft.com/office/drawing/2014/main" id="{27EFC9E6-5F7F-4EA4-8549-742E20CDED1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1" name="Line 7">
                      <a:extLst>
                        <a:ext uri="{FF2B5EF4-FFF2-40B4-BE49-F238E27FC236}">
                          <a16:creationId xmlns:a16="http://schemas.microsoft.com/office/drawing/2014/main" id="{01EAF933-4557-4F9F-A549-A57290EA385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2" name="Line 8">
                      <a:extLst>
                        <a:ext uri="{FF2B5EF4-FFF2-40B4-BE49-F238E27FC236}">
                          <a16:creationId xmlns:a16="http://schemas.microsoft.com/office/drawing/2014/main" id="{3AC761E6-C455-40AE-A1BD-9AFC86D3697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3" name="Line 9">
                      <a:extLst>
                        <a:ext uri="{FF2B5EF4-FFF2-40B4-BE49-F238E27FC236}">
                          <a16:creationId xmlns:a16="http://schemas.microsoft.com/office/drawing/2014/main" id="{2EA8C7AD-89E8-4872-9680-89F97763DF1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4" name="Line 10">
                      <a:extLst>
                        <a:ext uri="{FF2B5EF4-FFF2-40B4-BE49-F238E27FC236}">
                          <a16:creationId xmlns:a16="http://schemas.microsoft.com/office/drawing/2014/main" id="{AB47ACDD-9C98-4816-BA7D-6EE51C00635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5" name="Line 11">
                      <a:extLst>
                        <a:ext uri="{FF2B5EF4-FFF2-40B4-BE49-F238E27FC236}">
                          <a16:creationId xmlns:a16="http://schemas.microsoft.com/office/drawing/2014/main" id="{59EA9B3B-8A0A-4A8A-AC09-79D3E96A343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6" name="Line 12">
                      <a:extLst>
                        <a:ext uri="{FF2B5EF4-FFF2-40B4-BE49-F238E27FC236}">
                          <a16:creationId xmlns:a16="http://schemas.microsoft.com/office/drawing/2014/main" id="{FBE99550-2E15-4085-B728-0FD1C61AD025}"/>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37" name="Line 13">
                      <a:extLst>
                        <a:ext uri="{FF2B5EF4-FFF2-40B4-BE49-F238E27FC236}">
                          <a16:creationId xmlns:a16="http://schemas.microsoft.com/office/drawing/2014/main" id="{B5A85E8D-8A87-4461-9989-FDC9B4CBC92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2019" name="Group 4">
                    <a:extLst>
                      <a:ext uri="{FF2B5EF4-FFF2-40B4-BE49-F238E27FC236}">
                        <a16:creationId xmlns:a16="http://schemas.microsoft.com/office/drawing/2014/main" id="{71D21038-194F-48BB-8479-BD64C94EEFFD}"/>
                      </a:ext>
                    </a:extLst>
                  </p:cNvPr>
                  <p:cNvGrpSpPr>
                    <a:grpSpLocks noChangeAspect="1"/>
                  </p:cNvGrpSpPr>
                  <p:nvPr/>
                </p:nvGrpSpPr>
                <p:grpSpPr bwMode="auto">
                  <a:xfrm>
                    <a:off x="1249630" y="2191953"/>
                    <a:ext cx="627069" cy="326995"/>
                    <a:chOff x="1928" y="1122"/>
                    <a:chExt cx="1910" cy="996"/>
                  </a:xfrm>
                </p:grpSpPr>
                <p:sp>
                  <p:nvSpPr>
                    <p:cNvPr id="2020" name="Freeform 5">
                      <a:extLst>
                        <a:ext uri="{FF2B5EF4-FFF2-40B4-BE49-F238E27FC236}">
                          <a16:creationId xmlns:a16="http://schemas.microsoft.com/office/drawing/2014/main" id="{D45E5A9B-CE08-43D9-9DDF-D4F316D4E70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1" name="Line 6">
                      <a:extLst>
                        <a:ext uri="{FF2B5EF4-FFF2-40B4-BE49-F238E27FC236}">
                          <a16:creationId xmlns:a16="http://schemas.microsoft.com/office/drawing/2014/main" id="{FC2ED65D-5E2D-4148-89C1-1E0458AE295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2" name="Line 7">
                      <a:extLst>
                        <a:ext uri="{FF2B5EF4-FFF2-40B4-BE49-F238E27FC236}">
                          <a16:creationId xmlns:a16="http://schemas.microsoft.com/office/drawing/2014/main" id="{46A5C49D-0830-4F3D-ABA2-D1283B0D3D3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3" name="Line 8">
                      <a:extLst>
                        <a:ext uri="{FF2B5EF4-FFF2-40B4-BE49-F238E27FC236}">
                          <a16:creationId xmlns:a16="http://schemas.microsoft.com/office/drawing/2014/main" id="{4C2A1FCC-6AB4-4F0B-9675-C9F8126196F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4" name="Line 9">
                      <a:extLst>
                        <a:ext uri="{FF2B5EF4-FFF2-40B4-BE49-F238E27FC236}">
                          <a16:creationId xmlns:a16="http://schemas.microsoft.com/office/drawing/2014/main" id="{C420A757-CE7D-44FE-9E3A-A2604E0B3E8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5" name="Line 10">
                      <a:extLst>
                        <a:ext uri="{FF2B5EF4-FFF2-40B4-BE49-F238E27FC236}">
                          <a16:creationId xmlns:a16="http://schemas.microsoft.com/office/drawing/2014/main" id="{5B026BEB-48CC-49FF-B0D2-15FF243E608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6" name="Line 11">
                      <a:extLst>
                        <a:ext uri="{FF2B5EF4-FFF2-40B4-BE49-F238E27FC236}">
                          <a16:creationId xmlns:a16="http://schemas.microsoft.com/office/drawing/2014/main" id="{807A9308-2745-4736-9363-39576AC8990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7" name="Line 12">
                      <a:extLst>
                        <a:ext uri="{FF2B5EF4-FFF2-40B4-BE49-F238E27FC236}">
                          <a16:creationId xmlns:a16="http://schemas.microsoft.com/office/drawing/2014/main" id="{81DF9AF1-07B1-4B4F-98F7-15ED2EC122A1}"/>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28" name="Line 13">
                      <a:extLst>
                        <a:ext uri="{FF2B5EF4-FFF2-40B4-BE49-F238E27FC236}">
                          <a16:creationId xmlns:a16="http://schemas.microsoft.com/office/drawing/2014/main" id="{FC86569F-FEFD-4255-86DE-CB2FC41EC771}"/>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997" name="Group 1996">
                  <a:extLst>
                    <a:ext uri="{FF2B5EF4-FFF2-40B4-BE49-F238E27FC236}">
                      <a16:creationId xmlns:a16="http://schemas.microsoft.com/office/drawing/2014/main" id="{1A7EC748-2256-4220-AAF2-4DD819802576}"/>
                    </a:ext>
                  </a:extLst>
                </p:cNvPr>
                <p:cNvGrpSpPr/>
                <p:nvPr/>
              </p:nvGrpSpPr>
              <p:grpSpPr>
                <a:xfrm>
                  <a:off x="615029" y="2699843"/>
                  <a:ext cx="1198492" cy="294918"/>
                  <a:chOff x="547853" y="2191953"/>
                  <a:chExt cx="1328846" cy="326995"/>
                </a:xfrm>
              </p:grpSpPr>
              <p:grpSp>
                <p:nvGrpSpPr>
                  <p:cNvPr id="1998" name="Group 4">
                    <a:extLst>
                      <a:ext uri="{FF2B5EF4-FFF2-40B4-BE49-F238E27FC236}">
                        <a16:creationId xmlns:a16="http://schemas.microsoft.com/office/drawing/2014/main" id="{679BB063-4511-44BC-8A99-BCAF6252D78D}"/>
                      </a:ext>
                    </a:extLst>
                  </p:cNvPr>
                  <p:cNvGrpSpPr>
                    <a:grpSpLocks noChangeAspect="1"/>
                  </p:cNvGrpSpPr>
                  <p:nvPr/>
                </p:nvGrpSpPr>
                <p:grpSpPr bwMode="auto">
                  <a:xfrm>
                    <a:off x="547853" y="2191953"/>
                    <a:ext cx="627069" cy="326995"/>
                    <a:chOff x="1928" y="1122"/>
                    <a:chExt cx="1910" cy="996"/>
                  </a:xfrm>
                </p:grpSpPr>
                <p:sp>
                  <p:nvSpPr>
                    <p:cNvPr id="2009" name="Freeform 5">
                      <a:extLst>
                        <a:ext uri="{FF2B5EF4-FFF2-40B4-BE49-F238E27FC236}">
                          <a16:creationId xmlns:a16="http://schemas.microsoft.com/office/drawing/2014/main" id="{4D8019A6-1CC6-4E6C-A381-25BDC8CA4FA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0" name="Line 6">
                      <a:extLst>
                        <a:ext uri="{FF2B5EF4-FFF2-40B4-BE49-F238E27FC236}">
                          <a16:creationId xmlns:a16="http://schemas.microsoft.com/office/drawing/2014/main" id="{09F04FA8-6497-4CAB-B597-9A07FBA38FC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1" name="Line 7">
                      <a:extLst>
                        <a:ext uri="{FF2B5EF4-FFF2-40B4-BE49-F238E27FC236}">
                          <a16:creationId xmlns:a16="http://schemas.microsoft.com/office/drawing/2014/main" id="{FB46A97D-9C66-41FC-A6F3-3C7FCF309AD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2" name="Line 8">
                      <a:extLst>
                        <a:ext uri="{FF2B5EF4-FFF2-40B4-BE49-F238E27FC236}">
                          <a16:creationId xmlns:a16="http://schemas.microsoft.com/office/drawing/2014/main" id="{191582F7-C87F-463F-B7B6-F2F1A98AE9A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3" name="Line 9">
                      <a:extLst>
                        <a:ext uri="{FF2B5EF4-FFF2-40B4-BE49-F238E27FC236}">
                          <a16:creationId xmlns:a16="http://schemas.microsoft.com/office/drawing/2014/main" id="{66AA319F-8FE4-4879-B2D1-9E8824BC2E3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4" name="Line 10">
                      <a:extLst>
                        <a:ext uri="{FF2B5EF4-FFF2-40B4-BE49-F238E27FC236}">
                          <a16:creationId xmlns:a16="http://schemas.microsoft.com/office/drawing/2014/main" id="{D9961462-2A50-4FA7-964F-88D8388FC7F8}"/>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5" name="Line 11">
                      <a:extLst>
                        <a:ext uri="{FF2B5EF4-FFF2-40B4-BE49-F238E27FC236}">
                          <a16:creationId xmlns:a16="http://schemas.microsoft.com/office/drawing/2014/main" id="{199B57E9-07A5-498F-8648-96DFBDBA8F73}"/>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6" name="Line 12">
                      <a:extLst>
                        <a:ext uri="{FF2B5EF4-FFF2-40B4-BE49-F238E27FC236}">
                          <a16:creationId xmlns:a16="http://schemas.microsoft.com/office/drawing/2014/main" id="{95BAFFBE-FCEB-4A77-AF00-36E500E21EC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17" name="Line 13">
                      <a:extLst>
                        <a:ext uri="{FF2B5EF4-FFF2-40B4-BE49-F238E27FC236}">
                          <a16:creationId xmlns:a16="http://schemas.microsoft.com/office/drawing/2014/main" id="{D981F6B2-1B52-49F3-80B4-64476286403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99" name="Group 4">
                    <a:extLst>
                      <a:ext uri="{FF2B5EF4-FFF2-40B4-BE49-F238E27FC236}">
                        <a16:creationId xmlns:a16="http://schemas.microsoft.com/office/drawing/2014/main" id="{858B8A74-0682-4092-BFF3-219BB7372D79}"/>
                      </a:ext>
                    </a:extLst>
                  </p:cNvPr>
                  <p:cNvGrpSpPr>
                    <a:grpSpLocks noChangeAspect="1"/>
                  </p:cNvGrpSpPr>
                  <p:nvPr/>
                </p:nvGrpSpPr>
                <p:grpSpPr bwMode="auto">
                  <a:xfrm>
                    <a:off x="1249630" y="2191953"/>
                    <a:ext cx="627069" cy="326995"/>
                    <a:chOff x="1928" y="1122"/>
                    <a:chExt cx="1910" cy="996"/>
                  </a:xfrm>
                </p:grpSpPr>
                <p:sp>
                  <p:nvSpPr>
                    <p:cNvPr id="2000" name="Freeform 5">
                      <a:extLst>
                        <a:ext uri="{FF2B5EF4-FFF2-40B4-BE49-F238E27FC236}">
                          <a16:creationId xmlns:a16="http://schemas.microsoft.com/office/drawing/2014/main" id="{2DA38ACC-FF3A-4550-894A-33D5C0E108C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1" name="Line 6">
                      <a:extLst>
                        <a:ext uri="{FF2B5EF4-FFF2-40B4-BE49-F238E27FC236}">
                          <a16:creationId xmlns:a16="http://schemas.microsoft.com/office/drawing/2014/main" id="{D2AA5F6B-2F86-418D-A0D8-47E01B39EB8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2" name="Line 7">
                      <a:extLst>
                        <a:ext uri="{FF2B5EF4-FFF2-40B4-BE49-F238E27FC236}">
                          <a16:creationId xmlns:a16="http://schemas.microsoft.com/office/drawing/2014/main" id="{16584754-12D7-4ADE-9C06-C45F2D25EBE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3" name="Line 8">
                      <a:extLst>
                        <a:ext uri="{FF2B5EF4-FFF2-40B4-BE49-F238E27FC236}">
                          <a16:creationId xmlns:a16="http://schemas.microsoft.com/office/drawing/2014/main" id="{240AE447-6F31-4F1B-A56A-50B325D0C760}"/>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4" name="Line 9">
                      <a:extLst>
                        <a:ext uri="{FF2B5EF4-FFF2-40B4-BE49-F238E27FC236}">
                          <a16:creationId xmlns:a16="http://schemas.microsoft.com/office/drawing/2014/main" id="{995F71E2-36AC-4811-ACAA-5BD1749CDD8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5" name="Line 10">
                      <a:extLst>
                        <a:ext uri="{FF2B5EF4-FFF2-40B4-BE49-F238E27FC236}">
                          <a16:creationId xmlns:a16="http://schemas.microsoft.com/office/drawing/2014/main" id="{C600D706-583F-4F70-8C3B-779AE29C7E6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6" name="Line 11">
                      <a:extLst>
                        <a:ext uri="{FF2B5EF4-FFF2-40B4-BE49-F238E27FC236}">
                          <a16:creationId xmlns:a16="http://schemas.microsoft.com/office/drawing/2014/main" id="{C443F216-9EF9-478E-8F4E-6676F0560AB1}"/>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7" name="Line 12">
                      <a:extLst>
                        <a:ext uri="{FF2B5EF4-FFF2-40B4-BE49-F238E27FC236}">
                          <a16:creationId xmlns:a16="http://schemas.microsoft.com/office/drawing/2014/main" id="{21832A30-5140-4AA0-866F-71EA4738557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008" name="Line 13">
                      <a:extLst>
                        <a:ext uri="{FF2B5EF4-FFF2-40B4-BE49-F238E27FC236}">
                          <a16:creationId xmlns:a16="http://schemas.microsoft.com/office/drawing/2014/main" id="{1A1A42D6-1A69-4C0E-AEF4-3E8B0F86B9E5}"/>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14" name="Group 1813">
                <a:extLst>
                  <a:ext uri="{FF2B5EF4-FFF2-40B4-BE49-F238E27FC236}">
                    <a16:creationId xmlns:a16="http://schemas.microsoft.com/office/drawing/2014/main" id="{BC0BCD42-DD30-407B-9FFF-2646ABDCBA7E}"/>
                  </a:ext>
                </a:extLst>
              </p:cNvPr>
              <p:cNvGrpSpPr/>
              <p:nvPr/>
            </p:nvGrpSpPr>
            <p:grpSpPr>
              <a:xfrm>
                <a:off x="1002676" y="3004266"/>
                <a:ext cx="458221" cy="414303"/>
                <a:chOff x="333469" y="1693656"/>
                <a:chExt cx="1641672" cy="1484325"/>
              </a:xfrm>
            </p:grpSpPr>
            <p:sp>
              <p:nvSpPr>
                <p:cNvPr id="1950" name="Rounded Rectangle 38">
                  <a:extLst>
                    <a:ext uri="{FF2B5EF4-FFF2-40B4-BE49-F238E27FC236}">
                      <a16:creationId xmlns:a16="http://schemas.microsoft.com/office/drawing/2014/main" id="{6FB2EEE9-CC04-4B67-BBAF-78E152006A24}"/>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51" name="Picture 1950">
                  <a:extLst>
                    <a:ext uri="{FF2B5EF4-FFF2-40B4-BE49-F238E27FC236}">
                      <a16:creationId xmlns:a16="http://schemas.microsoft.com/office/drawing/2014/main" id="{1CECFFD7-4194-4A03-BF1C-ADB0744B0C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952" name="Group 1951">
                  <a:extLst>
                    <a:ext uri="{FF2B5EF4-FFF2-40B4-BE49-F238E27FC236}">
                      <a16:creationId xmlns:a16="http://schemas.microsoft.com/office/drawing/2014/main" id="{2CBDE4A7-1D83-4449-AB52-94702F8261BF}"/>
                    </a:ext>
                  </a:extLst>
                </p:cNvPr>
                <p:cNvGrpSpPr/>
                <p:nvPr/>
              </p:nvGrpSpPr>
              <p:grpSpPr>
                <a:xfrm>
                  <a:off x="615029" y="2137157"/>
                  <a:ext cx="1198492" cy="294918"/>
                  <a:chOff x="547853" y="2191953"/>
                  <a:chExt cx="1328846" cy="326995"/>
                </a:xfrm>
              </p:grpSpPr>
              <p:grpSp>
                <p:nvGrpSpPr>
                  <p:cNvPr id="1974" name="Group 4">
                    <a:extLst>
                      <a:ext uri="{FF2B5EF4-FFF2-40B4-BE49-F238E27FC236}">
                        <a16:creationId xmlns:a16="http://schemas.microsoft.com/office/drawing/2014/main" id="{CB5BE03F-0831-4B63-A94D-2F17B188F7E5}"/>
                      </a:ext>
                    </a:extLst>
                  </p:cNvPr>
                  <p:cNvGrpSpPr>
                    <a:grpSpLocks noChangeAspect="1"/>
                  </p:cNvGrpSpPr>
                  <p:nvPr/>
                </p:nvGrpSpPr>
                <p:grpSpPr bwMode="auto">
                  <a:xfrm>
                    <a:off x="547853" y="2191953"/>
                    <a:ext cx="627069" cy="326995"/>
                    <a:chOff x="1928" y="1122"/>
                    <a:chExt cx="1910" cy="996"/>
                  </a:xfrm>
                </p:grpSpPr>
                <p:sp>
                  <p:nvSpPr>
                    <p:cNvPr id="1985" name="Freeform 5">
                      <a:extLst>
                        <a:ext uri="{FF2B5EF4-FFF2-40B4-BE49-F238E27FC236}">
                          <a16:creationId xmlns:a16="http://schemas.microsoft.com/office/drawing/2014/main" id="{73DC9B31-62AE-44F1-8953-E41FB17A882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6" name="Line 6">
                      <a:extLst>
                        <a:ext uri="{FF2B5EF4-FFF2-40B4-BE49-F238E27FC236}">
                          <a16:creationId xmlns:a16="http://schemas.microsoft.com/office/drawing/2014/main" id="{D0548117-EAB0-48EA-AFD8-6FD25989D92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7" name="Line 7">
                      <a:extLst>
                        <a:ext uri="{FF2B5EF4-FFF2-40B4-BE49-F238E27FC236}">
                          <a16:creationId xmlns:a16="http://schemas.microsoft.com/office/drawing/2014/main" id="{F7921D2A-5DD2-4068-BC2E-AEE574099CDD}"/>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8" name="Line 8">
                      <a:extLst>
                        <a:ext uri="{FF2B5EF4-FFF2-40B4-BE49-F238E27FC236}">
                          <a16:creationId xmlns:a16="http://schemas.microsoft.com/office/drawing/2014/main" id="{58307A0C-61DA-421C-BCE0-FB19D9AF6EC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9" name="Line 9">
                      <a:extLst>
                        <a:ext uri="{FF2B5EF4-FFF2-40B4-BE49-F238E27FC236}">
                          <a16:creationId xmlns:a16="http://schemas.microsoft.com/office/drawing/2014/main" id="{41700B69-0446-49BF-865C-BF49EFB6DD7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0" name="Line 10">
                      <a:extLst>
                        <a:ext uri="{FF2B5EF4-FFF2-40B4-BE49-F238E27FC236}">
                          <a16:creationId xmlns:a16="http://schemas.microsoft.com/office/drawing/2014/main" id="{626FF8E5-4BE6-442B-A2B7-E2C446888FB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1" name="Line 11">
                      <a:extLst>
                        <a:ext uri="{FF2B5EF4-FFF2-40B4-BE49-F238E27FC236}">
                          <a16:creationId xmlns:a16="http://schemas.microsoft.com/office/drawing/2014/main" id="{ACD06C3B-307F-46F8-8E1B-DB0975673EE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2" name="Line 12">
                      <a:extLst>
                        <a:ext uri="{FF2B5EF4-FFF2-40B4-BE49-F238E27FC236}">
                          <a16:creationId xmlns:a16="http://schemas.microsoft.com/office/drawing/2014/main" id="{B879A455-05AF-436C-AB38-AEE58E0BB10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93" name="Line 13">
                      <a:extLst>
                        <a:ext uri="{FF2B5EF4-FFF2-40B4-BE49-F238E27FC236}">
                          <a16:creationId xmlns:a16="http://schemas.microsoft.com/office/drawing/2014/main" id="{C3180711-3BE4-4D2D-8B5A-17D8CA65F6C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75" name="Group 4">
                    <a:extLst>
                      <a:ext uri="{FF2B5EF4-FFF2-40B4-BE49-F238E27FC236}">
                        <a16:creationId xmlns:a16="http://schemas.microsoft.com/office/drawing/2014/main" id="{3D9908C3-E596-49A4-89FB-052E93DD86BA}"/>
                      </a:ext>
                    </a:extLst>
                  </p:cNvPr>
                  <p:cNvGrpSpPr>
                    <a:grpSpLocks noChangeAspect="1"/>
                  </p:cNvGrpSpPr>
                  <p:nvPr/>
                </p:nvGrpSpPr>
                <p:grpSpPr bwMode="auto">
                  <a:xfrm>
                    <a:off x="1249630" y="2191953"/>
                    <a:ext cx="627069" cy="326995"/>
                    <a:chOff x="1928" y="1122"/>
                    <a:chExt cx="1910" cy="996"/>
                  </a:xfrm>
                </p:grpSpPr>
                <p:sp>
                  <p:nvSpPr>
                    <p:cNvPr id="1976" name="Freeform 5">
                      <a:extLst>
                        <a:ext uri="{FF2B5EF4-FFF2-40B4-BE49-F238E27FC236}">
                          <a16:creationId xmlns:a16="http://schemas.microsoft.com/office/drawing/2014/main" id="{03491501-738A-46EF-92F3-38EE958D46F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7" name="Line 6">
                      <a:extLst>
                        <a:ext uri="{FF2B5EF4-FFF2-40B4-BE49-F238E27FC236}">
                          <a16:creationId xmlns:a16="http://schemas.microsoft.com/office/drawing/2014/main" id="{7C2702A8-CD37-433E-BE11-11689DA5AFC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8" name="Line 7">
                      <a:extLst>
                        <a:ext uri="{FF2B5EF4-FFF2-40B4-BE49-F238E27FC236}">
                          <a16:creationId xmlns:a16="http://schemas.microsoft.com/office/drawing/2014/main" id="{48ACC755-2EAB-4679-8EFD-015DA303EE3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9" name="Line 8">
                      <a:extLst>
                        <a:ext uri="{FF2B5EF4-FFF2-40B4-BE49-F238E27FC236}">
                          <a16:creationId xmlns:a16="http://schemas.microsoft.com/office/drawing/2014/main" id="{B5E15D38-57A2-4E55-8652-29BC7DF3A66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0" name="Line 9">
                      <a:extLst>
                        <a:ext uri="{FF2B5EF4-FFF2-40B4-BE49-F238E27FC236}">
                          <a16:creationId xmlns:a16="http://schemas.microsoft.com/office/drawing/2014/main" id="{C6DACE24-EF62-4FBA-8F35-259982C9CC15}"/>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1" name="Line 10">
                      <a:extLst>
                        <a:ext uri="{FF2B5EF4-FFF2-40B4-BE49-F238E27FC236}">
                          <a16:creationId xmlns:a16="http://schemas.microsoft.com/office/drawing/2014/main" id="{223CA2EA-E845-44D1-8FF6-788FE9B9A15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2" name="Line 11">
                      <a:extLst>
                        <a:ext uri="{FF2B5EF4-FFF2-40B4-BE49-F238E27FC236}">
                          <a16:creationId xmlns:a16="http://schemas.microsoft.com/office/drawing/2014/main" id="{DE185A9D-60AD-4C87-B59C-3D5D4BEA4BBE}"/>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3" name="Line 12">
                      <a:extLst>
                        <a:ext uri="{FF2B5EF4-FFF2-40B4-BE49-F238E27FC236}">
                          <a16:creationId xmlns:a16="http://schemas.microsoft.com/office/drawing/2014/main" id="{22E00B22-6A1F-4F0D-A345-AE07030EF78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84" name="Line 13">
                      <a:extLst>
                        <a:ext uri="{FF2B5EF4-FFF2-40B4-BE49-F238E27FC236}">
                          <a16:creationId xmlns:a16="http://schemas.microsoft.com/office/drawing/2014/main" id="{DC400C04-8DBB-4A71-ACC4-7E9F6C9658D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953" name="Group 1952">
                  <a:extLst>
                    <a:ext uri="{FF2B5EF4-FFF2-40B4-BE49-F238E27FC236}">
                      <a16:creationId xmlns:a16="http://schemas.microsoft.com/office/drawing/2014/main" id="{427D4639-4F0E-4FBA-A330-98121340BCB3}"/>
                    </a:ext>
                  </a:extLst>
                </p:cNvPr>
                <p:cNvGrpSpPr/>
                <p:nvPr/>
              </p:nvGrpSpPr>
              <p:grpSpPr>
                <a:xfrm>
                  <a:off x="615029" y="2699843"/>
                  <a:ext cx="1198492" cy="294918"/>
                  <a:chOff x="547853" y="2191953"/>
                  <a:chExt cx="1328846" cy="326995"/>
                </a:xfrm>
              </p:grpSpPr>
              <p:grpSp>
                <p:nvGrpSpPr>
                  <p:cNvPr id="1954" name="Group 4">
                    <a:extLst>
                      <a:ext uri="{FF2B5EF4-FFF2-40B4-BE49-F238E27FC236}">
                        <a16:creationId xmlns:a16="http://schemas.microsoft.com/office/drawing/2014/main" id="{E6226755-2062-45F9-BB2D-F58AF0F138AA}"/>
                      </a:ext>
                    </a:extLst>
                  </p:cNvPr>
                  <p:cNvGrpSpPr>
                    <a:grpSpLocks noChangeAspect="1"/>
                  </p:cNvGrpSpPr>
                  <p:nvPr/>
                </p:nvGrpSpPr>
                <p:grpSpPr bwMode="auto">
                  <a:xfrm>
                    <a:off x="547853" y="2191953"/>
                    <a:ext cx="627069" cy="326995"/>
                    <a:chOff x="1928" y="1122"/>
                    <a:chExt cx="1910" cy="996"/>
                  </a:xfrm>
                </p:grpSpPr>
                <p:sp>
                  <p:nvSpPr>
                    <p:cNvPr id="1965" name="Freeform 5">
                      <a:extLst>
                        <a:ext uri="{FF2B5EF4-FFF2-40B4-BE49-F238E27FC236}">
                          <a16:creationId xmlns:a16="http://schemas.microsoft.com/office/drawing/2014/main" id="{A736FCAE-13C7-49B1-B576-46A4E4B514E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6" name="Line 6">
                      <a:extLst>
                        <a:ext uri="{FF2B5EF4-FFF2-40B4-BE49-F238E27FC236}">
                          <a16:creationId xmlns:a16="http://schemas.microsoft.com/office/drawing/2014/main" id="{16D63CC0-EDDF-4AC9-B838-20548B1FE64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7" name="Line 7">
                      <a:extLst>
                        <a:ext uri="{FF2B5EF4-FFF2-40B4-BE49-F238E27FC236}">
                          <a16:creationId xmlns:a16="http://schemas.microsoft.com/office/drawing/2014/main" id="{EF7DB254-3450-400C-8ED0-0A13641B8E6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8" name="Line 8">
                      <a:extLst>
                        <a:ext uri="{FF2B5EF4-FFF2-40B4-BE49-F238E27FC236}">
                          <a16:creationId xmlns:a16="http://schemas.microsoft.com/office/drawing/2014/main" id="{4D37D4B5-9612-4DFD-9E8D-D4AE4BA63AF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9" name="Line 9">
                      <a:extLst>
                        <a:ext uri="{FF2B5EF4-FFF2-40B4-BE49-F238E27FC236}">
                          <a16:creationId xmlns:a16="http://schemas.microsoft.com/office/drawing/2014/main" id="{0C54D19C-F110-4857-9E15-6D3DD880634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0" name="Line 10">
                      <a:extLst>
                        <a:ext uri="{FF2B5EF4-FFF2-40B4-BE49-F238E27FC236}">
                          <a16:creationId xmlns:a16="http://schemas.microsoft.com/office/drawing/2014/main" id="{BB0FF17B-622F-4CE8-8D6F-642E08B56612}"/>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1" name="Line 11">
                      <a:extLst>
                        <a:ext uri="{FF2B5EF4-FFF2-40B4-BE49-F238E27FC236}">
                          <a16:creationId xmlns:a16="http://schemas.microsoft.com/office/drawing/2014/main" id="{F08C40B4-E792-4492-8525-8D7E0123E3B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2" name="Line 12">
                      <a:extLst>
                        <a:ext uri="{FF2B5EF4-FFF2-40B4-BE49-F238E27FC236}">
                          <a16:creationId xmlns:a16="http://schemas.microsoft.com/office/drawing/2014/main" id="{AC9D5D5D-0F8E-420C-A373-EC2234D609A8}"/>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73" name="Line 13">
                      <a:extLst>
                        <a:ext uri="{FF2B5EF4-FFF2-40B4-BE49-F238E27FC236}">
                          <a16:creationId xmlns:a16="http://schemas.microsoft.com/office/drawing/2014/main" id="{36710927-9761-414B-B85B-1C25AD9C9AF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55" name="Group 4">
                    <a:extLst>
                      <a:ext uri="{FF2B5EF4-FFF2-40B4-BE49-F238E27FC236}">
                        <a16:creationId xmlns:a16="http://schemas.microsoft.com/office/drawing/2014/main" id="{C54B08D9-4908-4B5B-9D54-EBFDAC693E75}"/>
                      </a:ext>
                    </a:extLst>
                  </p:cNvPr>
                  <p:cNvGrpSpPr>
                    <a:grpSpLocks noChangeAspect="1"/>
                  </p:cNvGrpSpPr>
                  <p:nvPr/>
                </p:nvGrpSpPr>
                <p:grpSpPr bwMode="auto">
                  <a:xfrm>
                    <a:off x="1249630" y="2191953"/>
                    <a:ext cx="627069" cy="326995"/>
                    <a:chOff x="1928" y="1122"/>
                    <a:chExt cx="1910" cy="996"/>
                  </a:xfrm>
                </p:grpSpPr>
                <p:sp>
                  <p:nvSpPr>
                    <p:cNvPr id="1956" name="Freeform 5">
                      <a:extLst>
                        <a:ext uri="{FF2B5EF4-FFF2-40B4-BE49-F238E27FC236}">
                          <a16:creationId xmlns:a16="http://schemas.microsoft.com/office/drawing/2014/main" id="{29F629E0-1FDE-4849-BE04-8363FD25ABA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7" name="Line 6">
                      <a:extLst>
                        <a:ext uri="{FF2B5EF4-FFF2-40B4-BE49-F238E27FC236}">
                          <a16:creationId xmlns:a16="http://schemas.microsoft.com/office/drawing/2014/main" id="{31A466C5-812B-4646-AAFF-9A65B6034F2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8" name="Line 7">
                      <a:extLst>
                        <a:ext uri="{FF2B5EF4-FFF2-40B4-BE49-F238E27FC236}">
                          <a16:creationId xmlns:a16="http://schemas.microsoft.com/office/drawing/2014/main" id="{0E2C9E54-9472-450B-BD95-A26831824C63}"/>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59" name="Line 8">
                      <a:extLst>
                        <a:ext uri="{FF2B5EF4-FFF2-40B4-BE49-F238E27FC236}">
                          <a16:creationId xmlns:a16="http://schemas.microsoft.com/office/drawing/2014/main" id="{FF880A8D-FA14-4B96-81F2-A86EA0251DA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0" name="Line 9">
                      <a:extLst>
                        <a:ext uri="{FF2B5EF4-FFF2-40B4-BE49-F238E27FC236}">
                          <a16:creationId xmlns:a16="http://schemas.microsoft.com/office/drawing/2014/main" id="{1EFC3DA1-CCA9-43CA-A570-C63B9F23EED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1" name="Line 10">
                      <a:extLst>
                        <a:ext uri="{FF2B5EF4-FFF2-40B4-BE49-F238E27FC236}">
                          <a16:creationId xmlns:a16="http://schemas.microsoft.com/office/drawing/2014/main" id="{893571F7-7BC9-4C1C-9750-23F75F227BA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2" name="Line 11">
                      <a:extLst>
                        <a:ext uri="{FF2B5EF4-FFF2-40B4-BE49-F238E27FC236}">
                          <a16:creationId xmlns:a16="http://schemas.microsoft.com/office/drawing/2014/main" id="{8546C879-3658-4362-87B9-A18DB54FBA8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3" name="Line 12">
                      <a:extLst>
                        <a:ext uri="{FF2B5EF4-FFF2-40B4-BE49-F238E27FC236}">
                          <a16:creationId xmlns:a16="http://schemas.microsoft.com/office/drawing/2014/main" id="{F62BF1B1-41B5-489A-AA47-F83BB8AC84A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64" name="Line 13">
                      <a:extLst>
                        <a:ext uri="{FF2B5EF4-FFF2-40B4-BE49-F238E27FC236}">
                          <a16:creationId xmlns:a16="http://schemas.microsoft.com/office/drawing/2014/main" id="{ADC412F4-99B2-4DBC-A6BC-65568C5D023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15" name="Group 1814">
                <a:extLst>
                  <a:ext uri="{FF2B5EF4-FFF2-40B4-BE49-F238E27FC236}">
                    <a16:creationId xmlns:a16="http://schemas.microsoft.com/office/drawing/2014/main" id="{E2982ED8-65A8-47D7-8F74-5976D33D3276}"/>
                  </a:ext>
                </a:extLst>
              </p:cNvPr>
              <p:cNvGrpSpPr/>
              <p:nvPr/>
            </p:nvGrpSpPr>
            <p:grpSpPr>
              <a:xfrm>
                <a:off x="1506310" y="3004266"/>
                <a:ext cx="458221" cy="414303"/>
                <a:chOff x="333469" y="1693656"/>
                <a:chExt cx="1641672" cy="1484325"/>
              </a:xfrm>
            </p:grpSpPr>
            <p:sp>
              <p:nvSpPr>
                <p:cNvPr id="1906" name="Rounded Rectangle 38">
                  <a:extLst>
                    <a:ext uri="{FF2B5EF4-FFF2-40B4-BE49-F238E27FC236}">
                      <a16:creationId xmlns:a16="http://schemas.microsoft.com/office/drawing/2014/main" id="{F9145A95-9BB2-4B8B-A8BC-859DCE857EDD}"/>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907" name="Picture 1906">
                  <a:extLst>
                    <a:ext uri="{FF2B5EF4-FFF2-40B4-BE49-F238E27FC236}">
                      <a16:creationId xmlns:a16="http://schemas.microsoft.com/office/drawing/2014/main" id="{72B80BF2-167C-4A13-B070-646264DC9BB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908" name="Group 1907">
                  <a:extLst>
                    <a:ext uri="{FF2B5EF4-FFF2-40B4-BE49-F238E27FC236}">
                      <a16:creationId xmlns:a16="http://schemas.microsoft.com/office/drawing/2014/main" id="{D6A442D7-5B36-4B7A-AA56-E6FE287EEEE9}"/>
                    </a:ext>
                  </a:extLst>
                </p:cNvPr>
                <p:cNvGrpSpPr/>
                <p:nvPr/>
              </p:nvGrpSpPr>
              <p:grpSpPr>
                <a:xfrm>
                  <a:off x="615029" y="2137157"/>
                  <a:ext cx="1198492" cy="294918"/>
                  <a:chOff x="547853" y="2191953"/>
                  <a:chExt cx="1328846" cy="326995"/>
                </a:xfrm>
              </p:grpSpPr>
              <p:grpSp>
                <p:nvGrpSpPr>
                  <p:cNvPr id="1930" name="Group 4">
                    <a:extLst>
                      <a:ext uri="{FF2B5EF4-FFF2-40B4-BE49-F238E27FC236}">
                        <a16:creationId xmlns:a16="http://schemas.microsoft.com/office/drawing/2014/main" id="{CC502AC4-AEBC-4DA0-BDEA-7F1F7CF31DC9}"/>
                      </a:ext>
                    </a:extLst>
                  </p:cNvPr>
                  <p:cNvGrpSpPr>
                    <a:grpSpLocks noChangeAspect="1"/>
                  </p:cNvGrpSpPr>
                  <p:nvPr/>
                </p:nvGrpSpPr>
                <p:grpSpPr bwMode="auto">
                  <a:xfrm>
                    <a:off x="547853" y="2191953"/>
                    <a:ext cx="627069" cy="326995"/>
                    <a:chOff x="1928" y="1122"/>
                    <a:chExt cx="1910" cy="996"/>
                  </a:xfrm>
                </p:grpSpPr>
                <p:sp>
                  <p:nvSpPr>
                    <p:cNvPr id="1941" name="Freeform 5">
                      <a:extLst>
                        <a:ext uri="{FF2B5EF4-FFF2-40B4-BE49-F238E27FC236}">
                          <a16:creationId xmlns:a16="http://schemas.microsoft.com/office/drawing/2014/main" id="{2EC4E6DD-A7C4-401A-8542-1305A1B825D0}"/>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2" name="Line 6">
                      <a:extLst>
                        <a:ext uri="{FF2B5EF4-FFF2-40B4-BE49-F238E27FC236}">
                          <a16:creationId xmlns:a16="http://schemas.microsoft.com/office/drawing/2014/main" id="{9F4B41AE-D57A-4381-AC52-E8562253124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3" name="Line 7">
                      <a:extLst>
                        <a:ext uri="{FF2B5EF4-FFF2-40B4-BE49-F238E27FC236}">
                          <a16:creationId xmlns:a16="http://schemas.microsoft.com/office/drawing/2014/main" id="{F09185B9-EDAA-4E94-BD06-C0D211200B7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4" name="Line 8">
                      <a:extLst>
                        <a:ext uri="{FF2B5EF4-FFF2-40B4-BE49-F238E27FC236}">
                          <a16:creationId xmlns:a16="http://schemas.microsoft.com/office/drawing/2014/main" id="{251DB218-4B5A-40B0-88E7-CA0AB4A90EA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5" name="Line 9">
                      <a:extLst>
                        <a:ext uri="{FF2B5EF4-FFF2-40B4-BE49-F238E27FC236}">
                          <a16:creationId xmlns:a16="http://schemas.microsoft.com/office/drawing/2014/main" id="{979A17AC-A4A5-420E-AC94-F5933740BC2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6" name="Line 10">
                      <a:extLst>
                        <a:ext uri="{FF2B5EF4-FFF2-40B4-BE49-F238E27FC236}">
                          <a16:creationId xmlns:a16="http://schemas.microsoft.com/office/drawing/2014/main" id="{9985B680-0403-42C1-A5B3-99CCF7E8BE0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7" name="Line 11">
                      <a:extLst>
                        <a:ext uri="{FF2B5EF4-FFF2-40B4-BE49-F238E27FC236}">
                          <a16:creationId xmlns:a16="http://schemas.microsoft.com/office/drawing/2014/main" id="{57B3F06A-0497-4E70-851C-46882D55E7C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8" name="Line 12">
                      <a:extLst>
                        <a:ext uri="{FF2B5EF4-FFF2-40B4-BE49-F238E27FC236}">
                          <a16:creationId xmlns:a16="http://schemas.microsoft.com/office/drawing/2014/main" id="{8B2F49FB-EE37-4D77-8A0A-B63E550DF64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9" name="Line 13">
                      <a:extLst>
                        <a:ext uri="{FF2B5EF4-FFF2-40B4-BE49-F238E27FC236}">
                          <a16:creationId xmlns:a16="http://schemas.microsoft.com/office/drawing/2014/main" id="{7407EC75-C7BA-4E8C-82D9-75515DD13185}"/>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31" name="Group 4">
                    <a:extLst>
                      <a:ext uri="{FF2B5EF4-FFF2-40B4-BE49-F238E27FC236}">
                        <a16:creationId xmlns:a16="http://schemas.microsoft.com/office/drawing/2014/main" id="{EF7DC0C5-945F-42B1-B1BE-2DCB9D128BD5}"/>
                      </a:ext>
                    </a:extLst>
                  </p:cNvPr>
                  <p:cNvGrpSpPr>
                    <a:grpSpLocks noChangeAspect="1"/>
                  </p:cNvGrpSpPr>
                  <p:nvPr/>
                </p:nvGrpSpPr>
                <p:grpSpPr bwMode="auto">
                  <a:xfrm>
                    <a:off x="1249630" y="2191953"/>
                    <a:ext cx="627069" cy="326995"/>
                    <a:chOff x="1928" y="1122"/>
                    <a:chExt cx="1910" cy="996"/>
                  </a:xfrm>
                </p:grpSpPr>
                <p:sp>
                  <p:nvSpPr>
                    <p:cNvPr id="1932" name="Freeform 5">
                      <a:extLst>
                        <a:ext uri="{FF2B5EF4-FFF2-40B4-BE49-F238E27FC236}">
                          <a16:creationId xmlns:a16="http://schemas.microsoft.com/office/drawing/2014/main" id="{0F53AB93-5173-4815-A115-07B81DBD84F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3" name="Line 6">
                      <a:extLst>
                        <a:ext uri="{FF2B5EF4-FFF2-40B4-BE49-F238E27FC236}">
                          <a16:creationId xmlns:a16="http://schemas.microsoft.com/office/drawing/2014/main" id="{B2B9FF4F-1644-4A15-9D09-F86AC204C55D}"/>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4" name="Line 7">
                      <a:extLst>
                        <a:ext uri="{FF2B5EF4-FFF2-40B4-BE49-F238E27FC236}">
                          <a16:creationId xmlns:a16="http://schemas.microsoft.com/office/drawing/2014/main" id="{89F9B094-9B0B-421F-9082-F04F5994CF0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5" name="Line 8">
                      <a:extLst>
                        <a:ext uri="{FF2B5EF4-FFF2-40B4-BE49-F238E27FC236}">
                          <a16:creationId xmlns:a16="http://schemas.microsoft.com/office/drawing/2014/main" id="{D32A255F-1722-4AED-925A-70E3B8BEA8C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6" name="Line 9">
                      <a:extLst>
                        <a:ext uri="{FF2B5EF4-FFF2-40B4-BE49-F238E27FC236}">
                          <a16:creationId xmlns:a16="http://schemas.microsoft.com/office/drawing/2014/main" id="{328C6335-9C40-4A09-84D7-869C5E06425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7" name="Line 10">
                      <a:extLst>
                        <a:ext uri="{FF2B5EF4-FFF2-40B4-BE49-F238E27FC236}">
                          <a16:creationId xmlns:a16="http://schemas.microsoft.com/office/drawing/2014/main" id="{35140902-EF7D-4254-BE42-709D0E65E7E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8" name="Line 11">
                      <a:extLst>
                        <a:ext uri="{FF2B5EF4-FFF2-40B4-BE49-F238E27FC236}">
                          <a16:creationId xmlns:a16="http://schemas.microsoft.com/office/drawing/2014/main" id="{2205FC1E-F124-44F7-A365-61B08EBFBE21}"/>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39" name="Line 12">
                      <a:extLst>
                        <a:ext uri="{FF2B5EF4-FFF2-40B4-BE49-F238E27FC236}">
                          <a16:creationId xmlns:a16="http://schemas.microsoft.com/office/drawing/2014/main" id="{0331AEA0-69C3-424F-9996-1168D3F5448E}"/>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40" name="Line 13">
                      <a:extLst>
                        <a:ext uri="{FF2B5EF4-FFF2-40B4-BE49-F238E27FC236}">
                          <a16:creationId xmlns:a16="http://schemas.microsoft.com/office/drawing/2014/main" id="{6326D47E-A908-445D-9A74-41E75D77F04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909" name="Group 1908">
                  <a:extLst>
                    <a:ext uri="{FF2B5EF4-FFF2-40B4-BE49-F238E27FC236}">
                      <a16:creationId xmlns:a16="http://schemas.microsoft.com/office/drawing/2014/main" id="{F9C0C72F-00BD-41A0-9818-958AD08B8A64}"/>
                    </a:ext>
                  </a:extLst>
                </p:cNvPr>
                <p:cNvGrpSpPr/>
                <p:nvPr/>
              </p:nvGrpSpPr>
              <p:grpSpPr>
                <a:xfrm>
                  <a:off x="615029" y="2699843"/>
                  <a:ext cx="1198492" cy="294918"/>
                  <a:chOff x="547853" y="2191953"/>
                  <a:chExt cx="1328846" cy="326995"/>
                </a:xfrm>
              </p:grpSpPr>
              <p:grpSp>
                <p:nvGrpSpPr>
                  <p:cNvPr id="1910" name="Group 4">
                    <a:extLst>
                      <a:ext uri="{FF2B5EF4-FFF2-40B4-BE49-F238E27FC236}">
                        <a16:creationId xmlns:a16="http://schemas.microsoft.com/office/drawing/2014/main" id="{87D6EF8A-DE74-4E0D-BD93-C22487571962}"/>
                      </a:ext>
                    </a:extLst>
                  </p:cNvPr>
                  <p:cNvGrpSpPr>
                    <a:grpSpLocks noChangeAspect="1"/>
                  </p:cNvGrpSpPr>
                  <p:nvPr/>
                </p:nvGrpSpPr>
                <p:grpSpPr bwMode="auto">
                  <a:xfrm>
                    <a:off x="547853" y="2191953"/>
                    <a:ext cx="627069" cy="326995"/>
                    <a:chOff x="1928" y="1122"/>
                    <a:chExt cx="1910" cy="996"/>
                  </a:xfrm>
                </p:grpSpPr>
                <p:sp>
                  <p:nvSpPr>
                    <p:cNvPr id="1921" name="Freeform 5">
                      <a:extLst>
                        <a:ext uri="{FF2B5EF4-FFF2-40B4-BE49-F238E27FC236}">
                          <a16:creationId xmlns:a16="http://schemas.microsoft.com/office/drawing/2014/main" id="{2FFC4357-8F43-48B6-BB4C-90C7F26D7B6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2" name="Line 6">
                      <a:extLst>
                        <a:ext uri="{FF2B5EF4-FFF2-40B4-BE49-F238E27FC236}">
                          <a16:creationId xmlns:a16="http://schemas.microsoft.com/office/drawing/2014/main" id="{1DF59F0C-C08F-41C2-A02E-ACCDE269B6F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3" name="Line 7">
                      <a:extLst>
                        <a:ext uri="{FF2B5EF4-FFF2-40B4-BE49-F238E27FC236}">
                          <a16:creationId xmlns:a16="http://schemas.microsoft.com/office/drawing/2014/main" id="{A39E4923-0FBF-4F51-B758-D6261F69F2A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4" name="Line 8">
                      <a:extLst>
                        <a:ext uri="{FF2B5EF4-FFF2-40B4-BE49-F238E27FC236}">
                          <a16:creationId xmlns:a16="http://schemas.microsoft.com/office/drawing/2014/main" id="{FFEC8B4F-A37B-4868-985F-F6E6172451A8}"/>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5" name="Line 9">
                      <a:extLst>
                        <a:ext uri="{FF2B5EF4-FFF2-40B4-BE49-F238E27FC236}">
                          <a16:creationId xmlns:a16="http://schemas.microsoft.com/office/drawing/2014/main" id="{10F0825E-A5B8-4C1D-A7D6-58EF88FADB4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6" name="Line 10">
                      <a:extLst>
                        <a:ext uri="{FF2B5EF4-FFF2-40B4-BE49-F238E27FC236}">
                          <a16:creationId xmlns:a16="http://schemas.microsoft.com/office/drawing/2014/main" id="{CFEF93E9-55FE-4270-BA89-B58AFD2440C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7" name="Line 11">
                      <a:extLst>
                        <a:ext uri="{FF2B5EF4-FFF2-40B4-BE49-F238E27FC236}">
                          <a16:creationId xmlns:a16="http://schemas.microsoft.com/office/drawing/2014/main" id="{2787AEEE-C7D9-4BFC-95FC-7A22959A378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8" name="Line 12">
                      <a:extLst>
                        <a:ext uri="{FF2B5EF4-FFF2-40B4-BE49-F238E27FC236}">
                          <a16:creationId xmlns:a16="http://schemas.microsoft.com/office/drawing/2014/main" id="{5B964AF2-EBA4-4386-B9EE-2BA3714050B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9" name="Line 13">
                      <a:extLst>
                        <a:ext uri="{FF2B5EF4-FFF2-40B4-BE49-F238E27FC236}">
                          <a16:creationId xmlns:a16="http://schemas.microsoft.com/office/drawing/2014/main" id="{375054BF-B738-47B0-A37B-EC694AF9D43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911" name="Group 4">
                    <a:extLst>
                      <a:ext uri="{FF2B5EF4-FFF2-40B4-BE49-F238E27FC236}">
                        <a16:creationId xmlns:a16="http://schemas.microsoft.com/office/drawing/2014/main" id="{FE3C5BCD-F757-4C31-B5DA-E04F8D323FE5}"/>
                      </a:ext>
                    </a:extLst>
                  </p:cNvPr>
                  <p:cNvGrpSpPr>
                    <a:grpSpLocks noChangeAspect="1"/>
                  </p:cNvGrpSpPr>
                  <p:nvPr/>
                </p:nvGrpSpPr>
                <p:grpSpPr bwMode="auto">
                  <a:xfrm>
                    <a:off x="1249630" y="2191953"/>
                    <a:ext cx="627069" cy="326995"/>
                    <a:chOff x="1928" y="1122"/>
                    <a:chExt cx="1910" cy="996"/>
                  </a:xfrm>
                </p:grpSpPr>
                <p:sp>
                  <p:nvSpPr>
                    <p:cNvPr id="1912" name="Freeform 5">
                      <a:extLst>
                        <a:ext uri="{FF2B5EF4-FFF2-40B4-BE49-F238E27FC236}">
                          <a16:creationId xmlns:a16="http://schemas.microsoft.com/office/drawing/2014/main" id="{B9103C01-E5F4-4D3E-9E16-E1E1E785BC3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3" name="Line 6">
                      <a:extLst>
                        <a:ext uri="{FF2B5EF4-FFF2-40B4-BE49-F238E27FC236}">
                          <a16:creationId xmlns:a16="http://schemas.microsoft.com/office/drawing/2014/main" id="{A066F130-9DF7-40C5-9EED-EB6C3527A20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4" name="Line 7">
                      <a:extLst>
                        <a:ext uri="{FF2B5EF4-FFF2-40B4-BE49-F238E27FC236}">
                          <a16:creationId xmlns:a16="http://schemas.microsoft.com/office/drawing/2014/main" id="{804459FA-182F-42F2-95B5-ED80A5EBF2DE}"/>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5" name="Line 8">
                      <a:extLst>
                        <a:ext uri="{FF2B5EF4-FFF2-40B4-BE49-F238E27FC236}">
                          <a16:creationId xmlns:a16="http://schemas.microsoft.com/office/drawing/2014/main" id="{33F2BBD0-F55E-4449-8C8A-0AC30953604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6" name="Line 9">
                      <a:extLst>
                        <a:ext uri="{FF2B5EF4-FFF2-40B4-BE49-F238E27FC236}">
                          <a16:creationId xmlns:a16="http://schemas.microsoft.com/office/drawing/2014/main" id="{ED16B074-F87E-496B-A143-07BC774F474D}"/>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7" name="Line 10">
                      <a:extLst>
                        <a:ext uri="{FF2B5EF4-FFF2-40B4-BE49-F238E27FC236}">
                          <a16:creationId xmlns:a16="http://schemas.microsoft.com/office/drawing/2014/main" id="{87F42DD6-7A2C-4976-B966-15B9A125B5D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8" name="Line 11">
                      <a:extLst>
                        <a:ext uri="{FF2B5EF4-FFF2-40B4-BE49-F238E27FC236}">
                          <a16:creationId xmlns:a16="http://schemas.microsoft.com/office/drawing/2014/main" id="{68F66FE1-8335-403F-A328-006C0FBB769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19" name="Line 12">
                      <a:extLst>
                        <a:ext uri="{FF2B5EF4-FFF2-40B4-BE49-F238E27FC236}">
                          <a16:creationId xmlns:a16="http://schemas.microsoft.com/office/drawing/2014/main" id="{8B811C81-0FAD-446F-B246-C3C1753E8C5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20" name="Line 13">
                      <a:extLst>
                        <a:ext uri="{FF2B5EF4-FFF2-40B4-BE49-F238E27FC236}">
                          <a16:creationId xmlns:a16="http://schemas.microsoft.com/office/drawing/2014/main" id="{12FCE2B4-C97B-4BDF-803F-FC0A752C5E63}"/>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16" name="Group 1815">
                <a:extLst>
                  <a:ext uri="{FF2B5EF4-FFF2-40B4-BE49-F238E27FC236}">
                    <a16:creationId xmlns:a16="http://schemas.microsoft.com/office/drawing/2014/main" id="{E6B7B8AC-7A23-4A06-9F25-507AEC64463D}"/>
                  </a:ext>
                </a:extLst>
              </p:cNvPr>
              <p:cNvGrpSpPr/>
              <p:nvPr/>
            </p:nvGrpSpPr>
            <p:grpSpPr>
              <a:xfrm>
                <a:off x="2009944" y="3004266"/>
                <a:ext cx="458221" cy="414303"/>
                <a:chOff x="333469" y="1693656"/>
                <a:chExt cx="1641672" cy="1484325"/>
              </a:xfrm>
            </p:grpSpPr>
            <p:sp>
              <p:nvSpPr>
                <p:cNvPr id="1862" name="Rounded Rectangle 38">
                  <a:extLst>
                    <a:ext uri="{FF2B5EF4-FFF2-40B4-BE49-F238E27FC236}">
                      <a16:creationId xmlns:a16="http://schemas.microsoft.com/office/drawing/2014/main" id="{ABA9D786-FBBF-48E5-8004-D71E7CFCC107}"/>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63" name="Picture 1862">
                  <a:extLst>
                    <a:ext uri="{FF2B5EF4-FFF2-40B4-BE49-F238E27FC236}">
                      <a16:creationId xmlns:a16="http://schemas.microsoft.com/office/drawing/2014/main" id="{0D46FDEF-D756-4164-9893-82DD35A514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864" name="Group 1863">
                  <a:extLst>
                    <a:ext uri="{FF2B5EF4-FFF2-40B4-BE49-F238E27FC236}">
                      <a16:creationId xmlns:a16="http://schemas.microsoft.com/office/drawing/2014/main" id="{370B4AA6-913D-4FCA-B967-1D04F4F19ABE}"/>
                    </a:ext>
                  </a:extLst>
                </p:cNvPr>
                <p:cNvGrpSpPr/>
                <p:nvPr/>
              </p:nvGrpSpPr>
              <p:grpSpPr>
                <a:xfrm>
                  <a:off x="615029" y="2137157"/>
                  <a:ext cx="1198492" cy="294918"/>
                  <a:chOff x="547853" y="2191953"/>
                  <a:chExt cx="1328846" cy="326995"/>
                </a:xfrm>
              </p:grpSpPr>
              <p:grpSp>
                <p:nvGrpSpPr>
                  <p:cNvPr id="1886" name="Group 4">
                    <a:extLst>
                      <a:ext uri="{FF2B5EF4-FFF2-40B4-BE49-F238E27FC236}">
                        <a16:creationId xmlns:a16="http://schemas.microsoft.com/office/drawing/2014/main" id="{61CD2B6C-ACA2-4393-A874-079DA23978AB}"/>
                      </a:ext>
                    </a:extLst>
                  </p:cNvPr>
                  <p:cNvGrpSpPr>
                    <a:grpSpLocks noChangeAspect="1"/>
                  </p:cNvGrpSpPr>
                  <p:nvPr/>
                </p:nvGrpSpPr>
                <p:grpSpPr bwMode="auto">
                  <a:xfrm>
                    <a:off x="547853" y="2191953"/>
                    <a:ext cx="627069" cy="326995"/>
                    <a:chOff x="1928" y="1122"/>
                    <a:chExt cx="1910" cy="996"/>
                  </a:xfrm>
                </p:grpSpPr>
                <p:sp>
                  <p:nvSpPr>
                    <p:cNvPr id="1897" name="Freeform 5">
                      <a:extLst>
                        <a:ext uri="{FF2B5EF4-FFF2-40B4-BE49-F238E27FC236}">
                          <a16:creationId xmlns:a16="http://schemas.microsoft.com/office/drawing/2014/main" id="{1A23C8DF-D830-40E4-9640-F6EFAE4B416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8" name="Line 6">
                      <a:extLst>
                        <a:ext uri="{FF2B5EF4-FFF2-40B4-BE49-F238E27FC236}">
                          <a16:creationId xmlns:a16="http://schemas.microsoft.com/office/drawing/2014/main" id="{CCEA41A8-65CB-4DB8-B1EB-B8EA7E8702E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9" name="Line 7">
                      <a:extLst>
                        <a:ext uri="{FF2B5EF4-FFF2-40B4-BE49-F238E27FC236}">
                          <a16:creationId xmlns:a16="http://schemas.microsoft.com/office/drawing/2014/main" id="{C8AF6684-6FD0-4947-B76C-C02254658F4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0" name="Line 8">
                      <a:extLst>
                        <a:ext uri="{FF2B5EF4-FFF2-40B4-BE49-F238E27FC236}">
                          <a16:creationId xmlns:a16="http://schemas.microsoft.com/office/drawing/2014/main" id="{B7EB9F21-CED2-4829-9974-0864D458AA2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1" name="Line 9">
                      <a:extLst>
                        <a:ext uri="{FF2B5EF4-FFF2-40B4-BE49-F238E27FC236}">
                          <a16:creationId xmlns:a16="http://schemas.microsoft.com/office/drawing/2014/main" id="{FFB8E093-9794-4E56-B2F4-8783D95CD13C}"/>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2" name="Line 10">
                      <a:extLst>
                        <a:ext uri="{FF2B5EF4-FFF2-40B4-BE49-F238E27FC236}">
                          <a16:creationId xmlns:a16="http://schemas.microsoft.com/office/drawing/2014/main" id="{3A4F999C-5570-404B-BF6E-CD30FBA3AD1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3" name="Line 11">
                      <a:extLst>
                        <a:ext uri="{FF2B5EF4-FFF2-40B4-BE49-F238E27FC236}">
                          <a16:creationId xmlns:a16="http://schemas.microsoft.com/office/drawing/2014/main" id="{55BF016C-C0DD-4AE5-A176-C105DE4D41F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4" name="Line 12">
                      <a:extLst>
                        <a:ext uri="{FF2B5EF4-FFF2-40B4-BE49-F238E27FC236}">
                          <a16:creationId xmlns:a16="http://schemas.microsoft.com/office/drawing/2014/main" id="{1B8FA18E-AB0C-4C50-BB65-6D1FB6E1250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905" name="Line 13">
                      <a:extLst>
                        <a:ext uri="{FF2B5EF4-FFF2-40B4-BE49-F238E27FC236}">
                          <a16:creationId xmlns:a16="http://schemas.microsoft.com/office/drawing/2014/main" id="{BC16E350-D05E-4CBF-85E1-0F815EB7821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887" name="Group 4">
                    <a:extLst>
                      <a:ext uri="{FF2B5EF4-FFF2-40B4-BE49-F238E27FC236}">
                        <a16:creationId xmlns:a16="http://schemas.microsoft.com/office/drawing/2014/main" id="{806924CD-F60A-495D-8F42-5FAE7FF5CA1D}"/>
                      </a:ext>
                    </a:extLst>
                  </p:cNvPr>
                  <p:cNvGrpSpPr>
                    <a:grpSpLocks noChangeAspect="1"/>
                  </p:cNvGrpSpPr>
                  <p:nvPr/>
                </p:nvGrpSpPr>
                <p:grpSpPr bwMode="auto">
                  <a:xfrm>
                    <a:off x="1249630" y="2191953"/>
                    <a:ext cx="627069" cy="326995"/>
                    <a:chOff x="1928" y="1122"/>
                    <a:chExt cx="1910" cy="996"/>
                  </a:xfrm>
                </p:grpSpPr>
                <p:sp>
                  <p:nvSpPr>
                    <p:cNvPr id="1888" name="Freeform 5">
                      <a:extLst>
                        <a:ext uri="{FF2B5EF4-FFF2-40B4-BE49-F238E27FC236}">
                          <a16:creationId xmlns:a16="http://schemas.microsoft.com/office/drawing/2014/main" id="{189305E6-625B-4EB9-B0DC-1A470295ACF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9" name="Line 6">
                      <a:extLst>
                        <a:ext uri="{FF2B5EF4-FFF2-40B4-BE49-F238E27FC236}">
                          <a16:creationId xmlns:a16="http://schemas.microsoft.com/office/drawing/2014/main" id="{F49F745E-D29F-47CD-8EEC-FB5121B0B47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0" name="Line 7">
                      <a:extLst>
                        <a:ext uri="{FF2B5EF4-FFF2-40B4-BE49-F238E27FC236}">
                          <a16:creationId xmlns:a16="http://schemas.microsoft.com/office/drawing/2014/main" id="{37D63450-362D-4860-8B9A-37E18DC747D4}"/>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1" name="Line 8">
                      <a:extLst>
                        <a:ext uri="{FF2B5EF4-FFF2-40B4-BE49-F238E27FC236}">
                          <a16:creationId xmlns:a16="http://schemas.microsoft.com/office/drawing/2014/main" id="{E94FFD23-E96B-4303-8078-B8B12A729DF6}"/>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2" name="Line 9">
                      <a:extLst>
                        <a:ext uri="{FF2B5EF4-FFF2-40B4-BE49-F238E27FC236}">
                          <a16:creationId xmlns:a16="http://schemas.microsoft.com/office/drawing/2014/main" id="{810D30B0-B9C5-425B-B00E-A6A270E6F28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3" name="Line 10">
                      <a:extLst>
                        <a:ext uri="{FF2B5EF4-FFF2-40B4-BE49-F238E27FC236}">
                          <a16:creationId xmlns:a16="http://schemas.microsoft.com/office/drawing/2014/main" id="{475B2DA3-4AE6-4AA0-A57D-BF7A582B22B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4" name="Line 11">
                      <a:extLst>
                        <a:ext uri="{FF2B5EF4-FFF2-40B4-BE49-F238E27FC236}">
                          <a16:creationId xmlns:a16="http://schemas.microsoft.com/office/drawing/2014/main" id="{74E53B49-382C-4DE8-B7DD-6A540AC4254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5" name="Line 12">
                      <a:extLst>
                        <a:ext uri="{FF2B5EF4-FFF2-40B4-BE49-F238E27FC236}">
                          <a16:creationId xmlns:a16="http://schemas.microsoft.com/office/drawing/2014/main" id="{E51E3E24-4D01-4524-A0A4-37999B34955B}"/>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96" name="Line 13">
                      <a:extLst>
                        <a:ext uri="{FF2B5EF4-FFF2-40B4-BE49-F238E27FC236}">
                          <a16:creationId xmlns:a16="http://schemas.microsoft.com/office/drawing/2014/main" id="{4AB43BD7-CB59-4317-B18D-949DB7B879C2}"/>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865" name="Group 1864">
                  <a:extLst>
                    <a:ext uri="{FF2B5EF4-FFF2-40B4-BE49-F238E27FC236}">
                      <a16:creationId xmlns:a16="http://schemas.microsoft.com/office/drawing/2014/main" id="{643B7962-4D46-465B-99C1-557EA52995C9}"/>
                    </a:ext>
                  </a:extLst>
                </p:cNvPr>
                <p:cNvGrpSpPr/>
                <p:nvPr/>
              </p:nvGrpSpPr>
              <p:grpSpPr>
                <a:xfrm>
                  <a:off x="615029" y="2699843"/>
                  <a:ext cx="1198492" cy="294918"/>
                  <a:chOff x="547853" y="2191953"/>
                  <a:chExt cx="1328846" cy="326995"/>
                </a:xfrm>
              </p:grpSpPr>
              <p:grpSp>
                <p:nvGrpSpPr>
                  <p:cNvPr id="1866" name="Group 4">
                    <a:extLst>
                      <a:ext uri="{FF2B5EF4-FFF2-40B4-BE49-F238E27FC236}">
                        <a16:creationId xmlns:a16="http://schemas.microsoft.com/office/drawing/2014/main" id="{31738C17-154F-4362-AC53-27D335F59898}"/>
                      </a:ext>
                    </a:extLst>
                  </p:cNvPr>
                  <p:cNvGrpSpPr>
                    <a:grpSpLocks noChangeAspect="1"/>
                  </p:cNvGrpSpPr>
                  <p:nvPr/>
                </p:nvGrpSpPr>
                <p:grpSpPr bwMode="auto">
                  <a:xfrm>
                    <a:off x="547853" y="2191953"/>
                    <a:ext cx="627069" cy="326995"/>
                    <a:chOff x="1928" y="1122"/>
                    <a:chExt cx="1910" cy="996"/>
                  </a:xfrm>
                </p:grpSpPr>
                <p:sp>
                  <p:nvSpPr>
                    <p:cNvPr id="1877" name="Freeform 5">
                      <a:extLst>
                        <a:ext uri="{FF2B5EF4-FFF2-40B4-BE49-F238E27FC236}">
                          <a16:creationId xmlns:a16="http://schemas.microsoft.com/office/drawing/2014/main" id="{E2010894-BD3B-48A9-A1D6-573EA88B429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8" name="Line 6">
                      <a:extLst>
                        <a:ext uri="{FF2B5EF4-FFF2-40B4-BE49-F238E27FC236}">
                          <a16:creationId xmlns:a16="http://schemas.microsoft.com/office/drawing/2014/main" id="{6F05B4B6-3DEC-4C26-85C3-BA87BFE11F7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9" name="Line 7">
                      <a:extLst>
                        <a:ext uri="{FF2B5EF4-FFF2-40B4-BE49-F238E27FC236}">
                          <a16:creationId xmlns:a16="http://schemas.microsoft.com/office/drawing/2014/main" id="{0365F570-FFA8-4EAD-9F15-B6DF3CE5D6A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0" name="Line 8">
                      <a:extLst>
                        <a:ext uri="{FF2B5EF4-FFF2-40B4-BE49-F238E27FC236}">
                          <a16:creationId xmlns:a16="http://schemas.microsoft.com/office/drawing/2014/main" id="{CC165DC4-251F-4FF2-844D-638245253A4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1" name="Line 9">
                      <a:extLst>
                        <a:ext uri="{FF2B5EF4-FFF2-40B4-BE49-F238E27FC236}">
                          <a16:creationId xmlns:a16="http://schemas.microsoft.com/office/drawing/2014/main" id="{71EC8FD1-DCEE-4D5B-A108-DC80E9AA971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2" name="Line 10">
                      <a:extLst>
                        <a:ext uri="{FF2B5EF4-FFF2-40B4-BE49-F238E27FC236}">
                          <a16:creationId xmlns:a16="http://schemas.microsoft.com/office/drawing/2014/main" id="{77916B2C-976C-484E-B4FC-927EE31A788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3" name="Line 11">
                      <a:extLst>
                        <a:ext uri="{FF2B5EF4-FFF2-40B4-BE49-F238E27FC236}">
                          <a16:creationId xmlns:a16="http://schemas.microsoft.com/office/drawing/2014/main" id="{AFBB6294-AC78-4A3E-9875-CE2387752D8F}"/>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4" name="Line 12">
                      <a:extLst>
                        <a:ext uri="{FF2B5EF4-FFF2-40B4-BE49-F238E27FC236}">
                          <a16:creationId xmlns:a16="http://schemas.microsoft.com/office/drawing/2014/main" id="{22257AB3-057C-45E1-80CF-DBF7A60CF1E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85" name="Line 13">
                      <a:extLst>
                        <a:ext uri="{FF2B5EF4-FFF2-40B4-BE49-F238E27FC236}">
                          <a16:creationId xmlns:a16="http://schemas.microsoft.com/office/drawing/2014/main" id="{BF175433-D433-4234-858B-13D857D99CA1}"/>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867" name="Group 4">
                    <a:extLst>
                      <a:ext uri="{FF2B5EF4-FFF2-40B4-BE49-F238E27FC236}">
                        <a16:creationId xmlns:a16="http://schemas.microsoft.com/office/drawing/2014/main" id="{A55040FD-6DC9-4B4D-94D4-593845896CEB}"/>
                      </a:ext>
                    </a:extLst>
                  </p:cNvPr>
                  <p:cNvGrpSpPr>
                    <a:grpSpLocks noChangeAspect="1"/>
                  </p:cNvGrpSpPr>
                  <p:nvPr/>
                </p:nvGrpSpPr>
                <p:grpSpPr bwMode="auto">
                  <a:xfrm>
                    <a:off x="1249630" y="2191953"/>
                    <a:ext cx="627069" cy="326995"/>
                    <a:chOff x="1928" y="1122"/>
                    <a:chExt cx="1910" cy="996"/>
                  </a:xfrm>
                </p:grpSpPr>
                <p:sp>
                  <p:nvSpPr>
                    <p:cNvPr id="1868" name="Freeform 5">
                      <a:extLst>
                        <a:ext uri="{FF2B5EF4-FFF2-40B4-BE49-F238E27FC236}">
                          <a16:creationId xmlns:a16="http://schemas.microsoft.com/office/drawing/2014/main" id="{9286675B-145B-4C19-9487-96656557D59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9" name="Line 6">
                      <a:extLst>
                        <a:ext uri="{FF2B5EF4-FFF2-40B4-BE49-F238E27FC236}">
                          <a16:creationId xmlns:a16="http://schemas.microsoft.com/office/drawing/2014/main" id="{440C33DD-E6E7-4264-8431-6AB23F217EF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0" name="Line 7">
                      <a:extLst>
                        <a:ext uri="{FF2B5EF4-FFF2-40B4-BE49-F238E27FC236}">
                          <a16:creationId xmlns:a16="http://schemas.microsoft.com/office/drawing/2014/main" id="{1A4CA14A-BAE7-4940-90B5-237DC999276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1" name="Line 8">
                      <a:extLst>
                        <a:ext uri="{FF2B5EF4-FFF2-40B4-BE49-F238E27FC236}">
                          <a16:creationId xmlns:a16="http://schemas.microsoft.com/office/drawing/2014/main" id="{B52A73D8-6831-4F13-A473-4FA44D348B5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2" name="Line 9">
                      <a:extLst>
                        <a:ext uri="{FF2B5EF4-FFF2-40B4-BE49-F238E27FC236}">
                          <a16:creationId xmlns:a16="http://schemas.microsoft.com/office/drawing/2014/main" id="{A40D9143-7BE7-477D-97CE-95E8B833050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3" name="Line 10">
                      <a:extLst>
                        <a:ext uri="{FF2B5EF4-FFF2-40B4-BE49-F238E27FC236}">
                          <a16:creationId xmlns:a16="http://schemas.microsoft.com/office/drawing/2014/main" id="{34F44374-BF2D-4159-8641-7B4D42D809D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4" name="Line 11">
                      <a:extLst>
                        <a:ext uri="{FF2B5EF4-FFF2-40B4-BE49-F238E27FC236}">
                          <a16:creationId xmlns:a16="http://schemas.microsoft.com/office/drawing/2014/main" id="{2B6885C7-DE10-47E5-B2C6-87DB63D2BC8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5" name="Line 12">
                      <a:extLst>
                        <a:ext uri="{FF2B5EF4-FFF2-40B4-BE49-F238E27FC236}">
                          <a16:creationId xmlns:a16="http://schemas.microsoft.com/office/drawing/2014/main" id="{EF1B290D-5517-4527-9E99-22EA9450273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76" name="Line 13">
                      <a:extLst>
                        <a:ext uri="{FF2B5EF4-FFF2-40B4-BE49-F238E27FC236}">
                          <a16:creationId xmlns:a16="http://schemas.microsoft.com/office/drawing/2014/main" id="{17C7EE1E-3BA2-45CA-A511-72FB02B2E4E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817" name="Group 1816">
                <a:extLst>
                  <a:ext uri="{FF2B5EF4-FFF2-40B4-BE49-F238E27FC236}">
                    <a16:creationId xmlns:a16="http://schemas.microsoft.com/office/drawing/2014/main" id="{4E734851-63F5-4A9D-A170-382D2D2CC332}"/>
                  </a:ext>
                </a:extLst>
              </p:cNvPr>
              <p:cNvGrpSpPr/>
              <p:nvPr/>
            </p:nvGrpSpPr>
            <p:grpSpPr>
              <a:xfrm>
                <a:off x="2513580" y="3004266"/>
                <a:ext cx="458221" cy="414303"/>
                <a:chOff x="333469" y="1693656"/>
                <a:chExt cx="1641672" cy="1484325"/>
              </a:xfrm>
            </p:grpSpPr>
            <p:sp>
              <p:nvSpPr>
                <p:cNvPr id="1818" name="Rounded Rectangle 38">
                  <a:extLst>
                    <a:ext uri="{FF2B5EF4-FFF2-40B4-BE49-F238E27FC236}">
                      <a16:creationId xmlns:a16="http://schemas.microsoft.com/office/drawing/2014/main" id="{9D147CB6-A0B6-46EC-BEC2-D6CBBE6F3205}"/>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819" name="Picture 1818">
                  <a:extLst>
                    <a:ext uri="{FF2B5EF4-FFF2-40B4-BE49-F238E27FC236}">
                      <a16:creationId xmlns:a16="http://schemas.microsoft.com/office/drawing/2014/main" id="{0ECB05DC-743B-4A67-A408-EACEF21922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820" name="Group 1819">
                  <a:extLst>
                    <a:ext uri="{FF2B5EF4-FFF2-40B4-BE49-F238E27FC236}">
                      <a16:creationId xmlns:a16="http://schemas.microsoft.com/office/drawing/2014/main" id="{461EC0BE-BEA9-443B-8148-75280D10E640}"/>
                    </a:ext>
                  </a:extLst>
                </p:cNvPr>
                <p:cNvGrpSpPr/>
                <p:nvPr/>
              </p:nvGrpSpPr>
              <p:grpSpPr>
                <a:xfrm>
                  <a:off x="615029" y="2137157"/>
                  <a:ext cx="1198492" cy="294918"/>
                  <a:chOff x="547853" y="2191953"/>
                  <a:chExt cx="1328846" cy="326995"/>
                </a:xfrm>
              </p:grpSpPr>
              <p:grpSp>
                <p:nvGrpSpPr>
                  <p:cNvPr id="1842" name="Group 4">
                    <a:extLst>
                      <a:ext uri="{FF2B5EF4-FFF2-40B4-BE49-F238E27FC236}">
                        <a16:creationId xmlns:a16="http://schemas.microsoft.com/office/drawing/2014/main" id="{FD23F543-E5A3-43C9-9D93-964884BBAAAB}"/>
                      </a:ext>
                    </a:extLst>
                  </p:cNvPr>
                  <p:cNvGrpSpPr>
                    <a:grpSpLocks noChangeAspect="1"/>
                  </p:cNvGrpSpPr>
                  <p:nvPr/>
                </p:nvGrpSpPr>
                <p:grpSpPr bwMode="auto">
                  <a:xfrm>
                    <a:off x="547853" y="2191953"/>
                    <a:ext cx="627069" cy="326995"/>
                    <a:chOff x="1928" y="1122"/>
                    <a:chExt cx="1910" cy="996"/>
                  </a:xfrm>
                </p:grpSpPr>
                <p:sp>
                  <p:nvSpPr>
                    <p:cNvPr id="1853" name="Freeform 5">
                      <a:extLst>
                        <a:ext uri="{FF2B5EF4-FFF2-40B4-BE49-F238E27FC236}">
                          <a16:creationId xmlns:a16="http://schemas.microsoft.com/office/drawing/2014/main" id="{44E4C31E-5639-4CA6-971B-35B7CBD9E9D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4" name="Line 6">
                      <a:extLst>
                        <a:ext uri="{FF2B5EF4-FFF2-40B4-BE49-F238E27FC236}">
                          <a16:creationId xmlns:a16="http://schemas.microsoft.com/office/drawing/2014/main" id="{07A27BE4-2672-494F-A00D-3C1A1C45F48C}"/>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5" name="Line 7">
                      <a:extLst>
                        <a:ext uri="{FF2B5EF4-FFF2-40B4-BE49-F238E27FC236}">
                          <a16:creationId xmlns:a16="http://schemas.microsoft.com/office/drawing/2014/main" id="{FD690303-2AC0-41B2-BF21-D6B460BDFC5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6" name="Line 8">
                      <a:extLst>
                        <a:ext uri="{FF2B5EF4-FFF2-40B4-BE49-F238E27FC236}">
                          <a16:creationId xmlns:a16="http://schemas.microsoft.com/office/drawing/2014/main" id="{0176B02C-26AC-4FB0-AF72-DFFADE921E59}"/>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7" name="Line 9">
                      <a:extLst>
                        <a:ext uri="{FF2B5EF4-FFF2-40B4-BE49-F238E27FC236}">
                          <a16:creationId xmlns:a16="http://schemas.microsoft.com/office/drawing/2014/main" id="{BE04A7F4-AADB-42DF-968E-0EA7527F5C9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8" name="Line 10">
                      <a:extLst>
                        <a:ext uri="{FF2B5EF4-FFF2-40B4-BE49-F238E27FC236}">
                          <a16:creationId xmlns:a16="http://schemas.microsoft.com/office/drawing/2014/main" id="{7FAF69F9-7FAE-442F-8980-4F943FAD606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9" name="Line 11">
                      <a:extLst>
                        <a:ext uri="{FF2B5EF4-FFF2-40B4-BE49-F238E27FC236}">
                          <a16:creationId xmlns:a16="http://schemas.microsoft.com/office/drawing/2014/main" id="{8B60DA43-730E-4A98-A9A8-DD373D67C7C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0" name="Line 12">
                      <a:extLst>
                        <a:ext uri="{FF2B5EF4-FFF2-40B4-BE49-F238E27FC236}">
                          <a16:creationId xmlns:a16="http://schemas.microsoft.com/office/drawing/2014/main" id="{B8C0299E-C18C-4F3F-875F-1C13E37FBD0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61" name="Line 13">
                      <a:extLst>
                        <a:ext uri="{FF2B5EF4-FFF2-40B4-BE49-F238E27FC236}">
                          <a16:creationId xmlns:a16="http://schemas.microsoft.com/office/drawing/2014/main" id="{63691EEF-3B60-4535-9F5E-AD510970E8B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843" name="Group 4">
                    <a:extLst>
                      <a:ext uri="{FF2B5EF4-FFF2-40B4-BE49-F238E27FC236}">
                        <a16:creationId xmlns:a16="http://schemas.microsoft.com/office/drawing/2014/main" id="{5A930236-BF75-4B61-9D15-28CCAE2012AE}"/>
                      </a:ext>
                    </a:extLst>
                  </p:cNvPr>
                  <p:cNvGrpSpPr>
                    <a:grpSpLocks noChangeAspect="1"/>
                  </p:cNvGrpSpPr>
                  <p:nvPr/>
                </p:nvGrpSpPr>
                <p:grpSpPr bwMode="auto">
                  <a:xfrm>
                    <a:off x="1249630" y="2191953"/>
                    <a:ext cx="627069" cy="326995"/>
                    <a:chOff x="1928" y="1122"/>
                    <a:chExt cx="1910" cy="996"/>
                  </a:xfrm>
                </p:grpSpPr>
                <p:sp>
                  <p:nvSpPr>
                    <p:cNvPr id="1844" name="Freeform 5">
                      <a:extLst>
                        <a:ext uri="{FF2B5EF4-FFF2-40B4-BE49-F238E27FC236}">
                          <a16:creationId xmlns:a16="http://schemas.microsoft.com/office/drawing/2014/main" id="{6FCC3D82-9A81-4F6D-8AF9-08E2622A8D8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5" name="Line 6">
                      <a:extLst>
                        <a:ext uri="{FF2B5EF4-FFF2-40B4-BE49-F238E27FC236}">
                          <a16:creationId xmlns:a16="http://schemas.microsoft.com/office/drawing/2014/main" id="{83992D35-8029-410E-BD5A-2F2B19ED602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6" name="Line 7">
                      <a:extLst>
                        <a:ext uri="{FF2B5EF4-FFF2-40B4-BE49-F238E27FC236}">
                          <a16:creationId xmlns:a16="http://schemas.microsoft.com/office/drawing/2014/main" id="{D70E86CB-82F2-484D-90A2-2F1276FB6E36}"/>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7" name="Line 8">
                      <a:extLst>
                        <a:ext uri="{FF2B5EF4-FFF2-40B4-BE49-F238E27FC236}">
                          <a16:creationId xmlns:a16="http://schemas.microsoft.com/office/drawing/2014/main" id="{2C4C6604-554B-4176-A867-DE4564112B5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8" name="Line 9">
                      <a:extLst>
                        <a:ext uri="{FF2B5EF4-FFF2-40B4-BE49-F238E27FC236}">
                          <a16:creationId xmlns:a16="http://schemas.microsoft.com/office/drawing/2014/main" id="{EFB7DED0-D177-4B11-B149-59E17BDA9F94}"/>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9" name="Line 10">
                      <a:extLst>
                        <a:ext uri="{FF2B5EF4-FFF2-40B4-BE49-F238E27FC236}">
                          <a16:creationId xmlns:a16="http://schemas.microsoft.com/office/drawing/2014/main" id="{53587481-487E-48F0-9365-DA33B5EA1A9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0" name="Line 11">
                      <a:extLst>
                        <a:ext uri="{FF2B5EF4-FFF2-40B4-BE49-F238E27FC236}">
                          <a16:creationId xmlns:a16="http://schemas.microsoft.com/office/drawing/2014/main" id="{62D23168-3E9B-47FB-8A28-19EA339A91C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1" name="Line 12">
                      <a:extLst>
                        <a:ext uri="{FF2B5EF4-FFF2-40B4-BE49-F238E27FC236}">
                          <a16:creationId xmlns:a16="http://schemas.microsoft.com/office/drawing/2014/main" id="{3043B870-0D27-4DA1-8882-33A7D98CDD1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52" name="Line 13">
                      <a:extLst>
                        <a:ext uri="{FF2B5EF4-FFF2-40B4-BE49-F238E27FC236}">
                          <a16:creationId xmlns:a16="http://schemas.microsoft.com/office/drawing/2014/main" id="{A4BA94AB-3E15-4A6A-BC36-125EB51361F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821" name="Group 1820">
                  <a:extLst>
                    <a:ext uri="{FF2B5EF4-FFF2-40B4-BE49-F238E27FC236}">
                      <a16:creationId xmlns:a16="http://schemas.microsoft.com/office/drawing/2014/main" id="{E102814D-036B-4DBD-BD2B-E399558C1F15}"/>
                    </a:ext>
                  </a:extLst>
                </p:cNvPr>
                <p:cNvGrpSpPr/>
                <p:nvPr/>
              </p:nvGrpSpPr>
              <p:grpSpPr>
                <a:xfrm>
                  <a:off x="615029" y="2699843"/>
                  <a:ext cx="1198492" cy="294918"/>
                  <a:chOff x="547853" y="2191953"/>
                  <a:chExt cx="1328846" cy="326995"/>
                </a:xfrm>
              </p:grpSpPr>
              <p:grpSp>
                <p:nvGrpSpPr>
                  <p:cNvPr id="1822" name="Group 4">
                    <a:extLst>
                      <a:ext uri="{FF2B5EF4-FFF2-40B4-BE49-F238E27FC236}">
                        <a16:creationId xmlns:a16="http://schemas.microsoft.com/office/drawing/2014/main" id="{72A75CBB-C436-4046-A5F3-22B0529DEC42}"/>
                      </a:ext>
                    </a:extLst>
                  </p:cNvPr>
                  <p:cNvGrpSpPr>
                    <a:grpSpLocks noChangeAspect="1"/>
                  </p:cNvGrpSpPr>
                  <p:nvPr/>
                </p:nvGrpSpPr>
                <p:grpSpPr bwMode="auto">
                  <a:xfrm>
                    <a:off x="547853" y="2191953"/>
                    <a:ext cx="627069" cy="326995"/>
                    <a:chOff x="1928" y="1122"/>
                    <a:chExt cx="1910" cy="996"/>
                  </a:xfrm>
                </p:grpSpPr>
                <p:sp>
                  <p:nvSpPr>
                    <p:cNvPr id="1833" name="Freeform 5">
                      <a:extLst>
                        <a:ext uri="{FF2B5EF4-FFF2-40B4-BE49-F238E27FC236}">
                          <a16:creationId xmlns:a16="http://schemas.microsoft.com/office/drawing/2014/main" id="{F6C72259-E77A-4E15-98D2-3815DB7B62D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4" name="Line 6">
                      <a:extLst>
                        <a:ext uri="{FF2B5EF4-FFF2-40B4-BE49-F238E27FC236}">
                          <a16:creationId xmlns:a16="http://schemas.microsoft.com/office/drawing/2014/main" id="{9738E4C9-D085-4ED3-B966-E6D4715757FF}"/>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5" name="Line 7">
                      <a:extLst>
                        <a:ext uri="{FF2B5EF4-FFF2-40B4-BE49-F238E27FC236}">
                          <a16:creationId xmlns:a16="http://schemas.microsoft.com/office/drawing/2014/main" id="{024D3513-686A-4031-A34D-8E96A4384B1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6" name="Line 8">
                      <a:extLst>
                        <a:ext uri="{FF2B5EF4-FFF2-40B4-BE49-F238E27FC236}">
                          <a16:creationId xmlns:a16="http://schemas.microsoft.com/office/drawing/2014/main" id="{A48C74B0-8192-4C00-ABCD-D911898F1CF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7" name="Line 9">
                      <a:extLst>
                        <a:ext uri="{FF2B5EF4-FFF2-40B4-BE49-F238E27FC236}">
                          <a16:creationId xmlns:a16="http://schemas.microsoft.com/office/drawing/2014/main" id="{28BBA30E-1A7D-445F-A70A-5B40FADF750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8" name="Line 10">
                      <a:extLst>
                        <a:ext uri="{FF2B5EF4-FFF2-40B4-BE49-F238E27FC236}">
                          <a16:creationId xmlns:a16="http://schemas.microsoft.com/office/drawing/2014/main" id="{3D441593-0B10-4EEE-B255-287CD5624AD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9" name="Line 11">
                      <a:extLst>
                        <a:ext uri="{FF2B5EF4-FFF2-40B4-BE49-F238E27FC236}">
                          <a16:creationId xmlns:a16="http://schemas.microsoft.com/office/drawing/2014/main" id="{0D848DFF-E049-4DA4-9C97-AFD9B732D5D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0" name="Line 12">
                      <a:extLst>
                        <a:ext uri="{FF2B5EF4-FFF2-40B4-BE49-F238E27FC236}">
                          <a16:creationId xmlns:a16="http://schemas.microsoft.com/office/drawing/2014/main" id="{D6F53B76-3813-4166-A799-9032BCB0653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41" name="Line 13">
                      <a:extLst>
                        <a:ext uri="{FF2B5EF4-FFF2-40B4-BE49-F238E27FC236}">
                          <a16:creationId xmlns:a16="http://schemas.microsoft.com/office/drawing/2014/main" id="{3BE3F74D-C0D5-465E-8C0B-EB9D375830B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823" name="Group 4">
                    <a:extLst>
                      <a:ext uri="{FF2B5EF4-FFF2-40B4-BE49-F238E27FC236}">
                        <a16:creationId xmlns:a16="http://schemas.microsoft.com/office/drawing/2014/main" id="{EFC08ABF-8C4A-4A56-859A-14E1211F654F}"/>
                      </a:ext>
                    </a:extLst>
                  </p:cNvPr>
                  <p:cNvGrpSpPr>
                    <a:grpSpLocks noChangeAspect="1"/>
                  </p:cNvGrpSpPr>
                  <p:nvPr/>
                </p:nvGrpSpPr>
                <p:grpSpPr bwMode="auto">
                  <a:xfrm>
                    <a:off x="1249630" y="2191953"/>
                    <a:ext cx="627069" cy="326995"/>
                    <a:chOff x="1928" y="1122"/>
                    <a:chExt cx="1910" cy="996"/>
                  </a:xfrm>
                </p:grpSpPr>
                <p:sp>
                  <p:nvSpPr>
                    <p:cNvPr id="1824" name="Freeform 5">
                      <a:extLst>
                        <a:ext uri="{FF2B5EF4-FFF2-40B4-BE49-F238E27FC236}">
                          <a16:creationId xmlns:a16="http://schemas.microsoft.com/office/drawing/2014/main" id="{D42DBA41-0846-4C93-B5C1-CFB37126D77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5" name="Line 6">
                      <a:extLst>
                        <a:ext uri="{FF2B5EF4-FFF2-40B4-BE49-F238E27FC236}">
                          <a16:creationId xmlns:a16="http://schemas.microsoft.com/office/drawing/2014/main" id="{FAA0AB65-0C16-4FC5-BA19-28572FBDD6E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6" name="Line 7">
                      <a:extLst>
                        <a:ext uri="{FF2B5EF4-FFF2-40B4-BE49-F238E27FC236}">
                          <a16:creationId xmlns:a16="http://schemas.microsoft.com/office/drawing/2014/main" id="{FAD3CB0B-D271-41E2-9A46-C543033A41AF}"/>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7" name="Line 8">
                      <a:extLst>
                        <a:ext uri="{FF2B5EF4-FFF2-40B4-BE49-F238E27FC236}">
                          <a16:creationId xmlns:a16="http://schemas.microsoft.com/office/drawing/2014/main" id="{2A7408CA-9C94-4850-9B58-5538C716895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8" name="Line 9">
                      <a:extLst>
                        <a:ext uri="{FF2B5EF4-FFF2-40B4-BE49-F238E27FC236}">
                          <a16:creationId xmlns:a16="http://schemas.microsoft.com/office/drawing/2014/main" id="{407CBD84-0CB1-436D-8789-5FDD2180AA6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29" name="Line 10">
                      <a:extLst>
                        <a:ext uri="{FF2B5EF4-FFF2-40B4-BE49-F238E27FC236}">
                          <a16:creationId xmlns:a16="http://schemas.microsoft.com/office/drawing/2014/main" id="{D00D837E-1B64-4062-B7D0-48D3E44213C1}"/>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0" name="Line 11">
                      <a:extLst>
                        <a:ext uri="{FF2B5EF4-FFF2-40B4-BE49-F238E27FC236}">
                          <a16:creationId xmlns:a16="http://schemas.microsoft.com/office/drawing/2014/main" id="{415D9097-0D38-4299-B128-89E4950F2AD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1" name="Line 12">
                      <a:extLst>
                        <a:ext uri="{FF2B5EF4-FFF2-40B4-BE49-F238E27FC236}">
                          <a16:creationId xmlns:a16="http://schemas.microsoft.com/office/drawing/2014/main" id="{DCE5FFB9-57E8-4E30-89AA-3F030F7D1F3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32" name="Line 13">
                      <a:extLst>
                        <a:ext uri="{FF2B5EF4-FFF2-40B4-BE49-F238E27FC236}">
                          <a16:creationId xmlns:a16="http://schemas.microsoft.com/office/drawing/2014/main" id="{0F791039-D2BF-445B-BFAA-3829B06B6F3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nvGrpSpPr>
            <p:cNvPr id="1587" name="Group 1586">
              <a:extLst>
                <a:ext uri="{FF2B5EF4-FFF2-40B4-BE49-F238E27FC236}">
                  <a16:creationId xmlns:a16="http://schemas.microsoft.com/office/drawing/2014/main" id="{98875A2E-E608-4477-92E7-A6388F6B6A77}"/>
                </a:ext>
              </a:extLst>
            </p:cNvPr>
            <p:cNvGrpSpPr/>
            <p:nvPr/>
          </p:nvGrpSpPr>
          <p:grpSpPr>
            <a:xfrm>
              <a:off x="531923" y="3480516"/>
              <a:ext cx="2472759" cy="414303"/>
              <a:chOff x="499042" y="3004266"/>
              <a:chExt cx="2472759" cy="414303"/>
            </a:xfrm>
          </p:grpSpPr>
          <p:grpSp>
            <p:nvGrpSpPr>
              <p:cNvPr id="1588" name="Group 1587">
                <a:extLst>
                  <a:ext uri="{FF2B5EF4-FFF2-40B4-BE49-F238E27FC236}">
                    <a16:creationId xmlns:a16="http://schemas.microsoft.com/office/drawing/2014/main" id="{3DE18F99-80B0-4207-A658-8B8C1E93B8C2}"/>
                  </a:ext>
                </a:extLst>
              </p:cNvPr>
              <p:cNvGrpSpPr/>
              <p:nvPr/>
            </p:nvGrpSpPr>
            <p:grpSpPr>
              <a:xfrm>
                <a:off x="499042" y="3004266"/>
                <a:ext cx="458221" cy="414303"/>
                <a:chOff x="333469" y="1693656"/>
                <a:chExt cx="1641672" cy="1484325"/>
              </a:xfrm>
            </p:grpSpPr>
            <p:sp>
              <p:nvSpPr>
                <p:cNvPr id="1769" name="Rounded Rectangle 38">
                  <a:extLst>
                    <a:ext uri="{FF2B5EF4-FFF2-40B4-BE49-F238E27FC236}">
                      <a16:creationId xmlns:a16="http://schemas.microsoft.com/office/drawing/2014/main" id="{D17DE57E-6041-4FE9-8812-F0B708975C87}"/>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770" name="Picture 1769">
                  <a:extLst>
                    <a:ext uri="{FF2B5EF4-FFF2-40B4-BE49-F238E27FC236}">
                      <a16:creationId xmlns:a16="http://schemas.microsoft.com/office/drawing/2014/main" id="{065B33BB-2D02-47E7-ABE8-60A763A2AB1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771" name="Group 1770">
                  <a:extLst>
                    <a:ext uri="{FF2B5EF4-FFF2-40B4-BE49-F238E27FC236}">
                      <a16:creationId xmlns:a16="http://schemas.microsoft.com/office/drawing/2014/main" id="{51758F7E-15E5-440A-AD13-D915150E0D21}"/>
                    </a:ext>
                  </a:extLst>
                </p:cNvPr>
                <p:cNvGrpSpPr/>
                <p:nvPr/>
              </p:nvGrpSpPr>
              <p:grpSpPr>
                <a:xfrm>
                  <a:off x="615029" y="2137157"/>
                  <a:ext cx="1198492" cy="294918"/>
                  <a:chOff x="547853" y="2191953"/>
                  <a:chExt cx="1328846" cy="326995"/>
                </a:xfrm>
              </p:grpSpPr>
              <p:grpSp>
                <p:nvGrpSpPr>
                  <p:cNvPr id="1793" name="Group 4">
                    <a:extLst>
                      <a:ext uri="{FF2B5EF4-FFF2-40B4-BE49-F238E27FC236}">
                        <a16:creationId xmlns:a16="http://schemas.microsoft.com/office/drawing/2014/main" id="{ABD20931-A4BD-42A6-A27F-5E20A5E09E24}"/>
                      </a:ext>
                    </a:extLst>
                  </p:cNvPr>
                  <p:cNvGrpSpPr>
                    <a:grpSpLocks noChangeAspect="1"/>
                  </p:cNvGrpSpPr>
                  <p:nvPr/>
                </p:nvGrpSpPr>
                <p:grpSpPr bwMode="auto">
                  <a:xfrm>
                    <a:off x="547853" y="2191953"/>
                    <a:ext cx="627069" cy="326995"/>
                    <a:chOff x="1928" y="1122"/>
                    <a:chExt cx="1910" cy="996"/>
                  </a:xfrm>
                </p:grpSpPr>
                <p:sp>
                  <p:nvSpPr>
                    <p:cNvPr id="1804" name="Freeform 5">
                      <a:extLst>
                        <a:ext uri="{FF2B5EF4-FFF2-40B4-BE49-F238E27FC236}">
                          <a16:creationId xmlns:a16="http://schemas.microsoft.com/office/drawing/2014/main" id="{48062C95-2ACD-423F-AD66-A0921DA640B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5" name="Line 6">
                      <a:extLst>
                        <a:ext uri="{FF2B5EF4-FFF2-40B4-BE49-F238E27FC236}">
                          <a16:creationId xmlns:a16="http://schemas.microsoft.com/office/drawing/2014/main" id="{B1D1CFCE-77F8-4A99-A44D-06B7E655966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6" name="Line 7">
                      <a:extLst>
                        <a:ext uri="{FF2B5EF4-FFF2-40B4-BE49-F238E27FC236}">
                          <a16:creationId xmlns:a16="http://schemas.microsoft.com/office/drawing/2014/main" id="{20CC6067-719C-444A-AB10-8B3424549FF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7" name="Line 8">
                      <a:extLst>
                        <a:ext uri="{FF2B5EF4-FFF2-40B4-BE49-F238E27FC236}">
                          <a16:creationId xmlns:a16="http://schemas.microsoft.com/office/drawing/2014/main" id="{B0B7B213-0C44-494C-83EF-35DDC9DB8F6B}"/>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8" name="Line 9">
                      <a:extLst>
                        <a:ext uri="{FF2B5EF4-FFF2-40B4-BE49-F238E27FC236}">
                          <a16:creationId xmlns:a16="http://schemas.microsoft.com/office/drawing/2014/main" id="{AD3DCC58-B760-4A37-8AD8-023D2F8C794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9" name="Line 10">
                      <a:extLst>
                        <a:ext uri="{FF2B5EF4-FFF2-40B4-BE49-F238E27FC236}">
                          <a16:creationId xmlns:a16="http://schemas.microsoft.com/office/drawing/2014/main" id="{1E5A63D9-94A0-4A6D-9D8D-B354FA94ED3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0" name="Line 11">
                      <a:extLst>
                        <a:ext uri="{FF2B5EF4-FFF2-40B4-BE49-F238E27FC236}">
                          <a16:creationId xmlns:a16="http://schemas.microsoft.com/office/drawing/2014/main" id="{E935EA40-F6D4-4988-996A-9F4AA648C42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1" name="Line 12">
                      <a:extLst>
                        <a:ext uri="{FF2B5EF4-FFF2-40B4-BE49-F238E27FC236}">
                          <a16:creationId xmlns:a16="http://schemas.microsoft.com/office/drawing/2014/main" id="{B2B9FD44-9185-4ECA-9394-7045AC435DE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12" name="Line 13">
                      <a:extLst>
                        <a:ext uri="{FF2B5EF4-FFF2-40B4-BE49-F238E27FC236}">
                          <a16:creationId xmlns:a16="http://schemas.microsoft.com/office/drawing/2014/main" id="{2331EFCE-DD83-45B4-B306-8176314AA3B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94" name="Group 4">
                    <a:extLst>
                      <a:ext uri="{FF2B5EF4-FFF2-40B4-BE49-F238E27FC236}">
                        <a16:creationId xmlns:a16="http://schemas.microsoft.com/office/drawing/2014/main" id="{12593425-772B-4BD1-AEEB-1FA572C11180}"/>
                      </a:ext>
                    </a:extLst>
                  </p:cNvPr>
                  <p:cNvGrpSpPr>
                    <a:grpSpLocks noChangeAspect="1"/>
                  </p:cNvGrpSpPr>
                  <p:nvPr/>
                </p:nvGrpSpPr>
                <p:grpSpPr bwMode="auto">
                  <a:xfrm>
                    <a:off x="1249630" y="2191953"/>
                    <a:ext cx="627069" cy="326995"/>
                    <a:chOff x="1928" y="1122"/>
                    <a:chExt cx="1910" cy="996"/>
                  </a:xfrm>
                </p:grpSpPr>
                <p:sp>
                  <p:nvSpPr>
                    <p:cNvPr id="1795" name="Freeform 5">
                      <a:extLst>
                        <a:ext uri="{FF2B5EF4-FFF2-40B4-BE49-F238E27FC236}">
                          <a16:creationId xmlns:a16="http://schemas.microsoft.com/office/drawing/2014/main" id="{9D24231F-7AD9-47B0-8F27-99339E67A8B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6" name="Line 6">
                      <a:extLst>
                        <a:ext uri="{FF2B5EF4-FFF2-40B4-BE49-F238E27FC236}">
                          <a16:creationId xmlns:a16="http://schemas.microsoft.com/office/drawing/2014/main" id="{C151F8B8-B04C-4DEF-A68B-9FBAE6A0336A}"/>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7" name="Line 7">
                      <a:extLst>
                        <a:ext uri="{FF2B5EF4-FFF2-40B4-BE49-F238E27FC236}">
                          <a16:creationId xmlns:a16="http://schemas.microsoft.com/office/drawing/2014/main" id="{9C7EDD73-3AF5-4059-84DB-1DC49E7B9DA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8" name="Line 8">
                      <a:extLst>
                        <a:ext uri="{FF2B5EF4-FFF2-40B4-BE49-F238E27FC236}">
                          <a16:creationId xmlns:a16="http://schemas.microsoft.com/office/drawing/2014/main" id="{AE2B60FC-59B3-459C-A3B9-767A770F1A3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9" name="Line 9">
                      <a:extLst>
                        <a:ext uri="{FF2B5EF4-FFF2-40B4-BE49-F238E27FC236}">
                          <a16:creationId xmlns:a16="http://schemas.microsoft.com/office/drawing/2014/main" id="{185B9E3E-5F11-4247-A627-1D8D20B0EA9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0" name="Line 10">
                      <a:extLst>
                        <a:ext uri="{FF2B5EF4-FFF2-40B4-BE49-F238E27FC236}">
                          <a16:creationId xmlns:a16="http://schemas.microsoft.com/office/drawing/2014/main" id="{58C152BB-A914-47BC-87EF-C0CEF9818EB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1" name="Line 11">
                      <a:extLst>
                        <a:ext uri="{FF2B5EF4-FFF2-40B4-BE49-F238E27FC236}">
                          <a16:creationId xmlns:a16="http://schemas.microsoft.com/office/drawing/2014/main" id="{086CEBF6-BEF8-49CB-8672-2B7106AB078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2" name="Line 12">
                      <a:extLst>
                        <a:ext uri="{FF2B5EF4-FFF2-40B4-BE49-F238E27FC236}">
                          <a16:creationId xmlns:a16="http://schemas.microsoft.com/office/drawing/2014/main" id="{D7532A03-7DF8-457B-8336-2E3FCA10814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803" name="Line 13">
                      <a:extLst>
                        <a:ext uri="{FF2B5EF4-FFF2-40B4-BE49-F238E27FC236}">
                          <a16:creationId xmlns:a16="http://schemas.microsoft.com/office/drawing/2014/main" id="{CCDDD55A-4B76-45ED-A26F-36E5E10B1CB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772" name="Group 1771">
                  <a:extLst>
                    <a:ext uri="{FF2B5EF4-FFF2-40B4-BE49-F238E27FC236}">
                      <a16:creationId xmlns:a16="http://schemas.microsoft.com/office/drawing/2014/main" id="{03697461-FAD9-4439-BC8B-7E300517EB9D}"/>
                    </a:ext>
                  </a:extLst>
                </p:cNvPr>
                <p:cNvGrpSpPr/>
                <p:nvPr/>
              </p:nvGrpSpPr>
              <p:grpSpPr>
                <a:xfrm>
                  <a:off x="615029" y="2699843"/>
                  <a:ext cx="1198492" cy="294918"/>
                  <a:chOff x="547853" y="2191953"/>
                  <a:chExt cx="1328846" cy="326995"/>
                </a:xfrm>
              </p:grpSpPr>
              <p:grpSp>
                <p:nvGrpSpPr>
                  <p:cNvPr id="1773" name="Group 4">
                    <a:extLst>
                      <a:ext uri="{FF2B5EF4-FFF2-40B4-BE49-F238E27FC236}">
                        <a16:creationId xmlns:a16="http://schemas.microsoft.com/office/drawing/2014/main" id="{AFAE1ECB-517F-4F34-9346-DB9E2AE21A34}"/>
                      </a:ext>
                    </a:extLst>
                  </p:cNvPr>
                  <p:cNvGrpSpPr>
                    <a:grpSpLocks noChangeAspect="1"/>
                  </p:cNvGrpSpPr>
                  <p:nvPr/>
                </p:nvGrpSpPr>
                <p:grpSpPr bwMode="auto">
                  <a:xfrm>
                    <a:off x="547853" y="2191953"/>
                    <a:ext cx="627069" cy="326995"/>
                    <a:chOff x="1928" y="1122"/>
                    <a:chExt cx="1910" cy="996"/>
                  </a:xfrm>
                </p:grpSpPr>
                <p:sp>
                  <p:nvSpPr>
                    <p:cNvPr id="1784" name="Freeform 5">
                      <a:extLst>
                        <a:ext uri="{FF2B5EF4-FFF2-40B4-BE49-F238E27FC236}">
                          <a16:creationId xmlns:a16="http://schemas.microsoft.com/office/drawing/2014/main" id="{5254ADEB-4C6F-4B5B-BF85-87E864326CB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5" name="Line 6">
                      <a:extLst>
                        <a:ext uri="{FF2B5EF4-FFF2-40B4-BE49-F238E27FC236}">
                          <a16:creationId xmlns:a16="http://schemas.microsoft.com/office/drawing/2014/main" id="{278CEF70-8DA9-48B4-B157-82BD9DCAEB3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6" name="Line 7">
                      <a:extLst>
                        <a:ext uri="{FF2B5EF4-FFF2-40B4-BE49-F238E27FC236}">
                          <a16:creationId xmlns:a16="http://schemas.microsoft.com/office/drawing/2014/main" id="{B8AE4C58-7E69-4617-AF3B-262C824E591C}"/>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7" name="Line 8">
                      <a:extLst>
                        <a:ext uri="{FF2B5EF4-FFF2-40B4-BE49-F238E27FC236}">
                          <a16:creationId xmlns:a16="http://schemas.microsoft.com/office/drawing/2014/main" id="{190D36AB-35B0-4715-9CC6-EE425BA63AD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8" name="Line 9">
                      <a:extLst>
                        <a:ext uri="{FF2B5EF4-FFF2-40B4-BE49-F238E27FC236}">
                          <a16:creationId xmlns:a16="http://schemas.microsoft.com/office/drawing/2014/main" id="{223FB648-A34D-44FB-8DB5-F6797D900B6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9" name="Line 10">
                      <a:extLst>
                        <a:ext uri="{FF2B5EF4-FFF2-40B4-BE49-F238E27FC236}">
                          <a16:creationId xmlns:a16="http://schemas.microsoft.com/office/drawing/2014/main" id="{41CEEFA4-394A-4DD4-9A1C-732525842ED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0" name="Line 11">
                      <a:extLst>
                        <a:ext uri="{FF2B5EF4-FFF2-40B4-BE49-F238E27FC236}">
                          <a16:creationId xmlns:a16="http://schemas.microsoft.com/office/drawing/2014/main" id="{624A99CD-D204-4DA3-BB0C-E4B48101636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1" name="Line 12">
                      <a:extLst>
                        <a:ext uri="{FF2B5EF4-FFF2-40B4-BE49-F238E27FC236}">
                          <a16:creationId xmlns:a16="http://schemas.microsoft.com/office/drawing/2014/main" id="{46943B02-C2E0-4AE4-A43C-F152A71F2CC0}"/>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92" name="Line 13">
                      <a:extLst>
                        <a:ext uri="{FF2B5EF4-FFF2-40B4-BE49-F238E27FC236}">
                          <a16:creationId xmlns:a16="http://schemas.microsoft.com/office/drawing/2014/main" id="{3CF3FF78-FF0C-49F1-AF99-FB0F8F144E5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74" name="Group 4">
                    <a:extLst>
                      <a:ext uri="{FF2B5EF4-FFF2-40B4-BE49-F238E27FC236}">
                        <a16:creationId xmlns:a16="http://schemas.microsoft.com/office/drawing/2014/main" id="{103D036E-EAEB-44CA-A634-AB810EF23273}"/>
                      </a:ext>
                    </a:extLst>
                  </p:cNvPr>
                  <p:cNvGrpSpPr>
                    <a:grpSpLocks noChangeAspect="1"/>
                  </p:cNvGrpSpPr>
                  <p:nvPr/>
                </p:nvGrpSpPr>
                <p:grpSpPr bwMode="auto">
                  <a:xfrm>
                    <a:off x="1249630" y="2191953"/>
                    <a:ext cx="627069" cy="326995"/>
                    <a:chOff x="1928" y="1122"/>
                    <a:chExt cx="1910" cy="996"/>
                  </a:xfrm>
                </p:grpSpPr>
                <p:sp>
                  <p:nvSpPr>
                    <p:cNvPr id="1775" name="Freeform 5">
                      <a:extLst>
                        <a:ext uri="{FF2B5EF4-FFF2-40B4-BE49-F238E27FC236}">
                          <a16:creationId xmlns:a16="http://schemas.microsoft.com/office/drawing/2014/main" id="{F76B358C-4009-4BBF-8A13-1F80398EF38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6" name="Line 6">
                      <a:extLst>
                        <a:ext uri="{FF2B5EF4-FFF2-40B4-BE49-F238E27FC236}">
                          <a16:creationId xmlns:a16="http://schemas.microsoft.com/office/drawing/2014/main" id="{F297C61F-1A04-4CE5-9817-5BE979EE822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7" name="Line 7">
                      <a:extLst>
                        <a:ext uri="{FF2B5EF4-FFF2-40B4-BE49-F238E27FC236}">
                          <a16:creationId xmlns:a16="http://schemas.microsoft.com/office/drawing/2014/main" id="{7436A32E-65D1-45DA-8EED-579C83F7CD95}"/>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8" name="Line 8">
                      <a:extLst>
                        <a:ext uri="{FF2B5EF4-FFF2-40B4-BE49-F238E27FC236}">
                          <a16:creationId xmlns:a16="http://schemas.microsoft.com/office/drawing/2014/main" id="{AE019935-A137-47A5-A1A9-F645BD585DB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79" name="Line 9">
                      <a:extLst>
                        <a:ext uri="{FF2B5EF4-FFF2-40B4-BE49-F238E27FC236}">
                          <a16:creationId xmlns:a16="http://schemas.microsoft.com/office/drawing/2014/main" id="{3F881FB0-6AE5-4539-B886-90001C0343E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0" name="Line 10">
                      <a:extLst>
                        <a:ext uri="{FF2B5EF4-FFF2-40B4-BE49-F238E27FC236}">
                          <a16:creationId xmlns:a16="http://schemas.microsoft.com/office/drawing/2014/main" id="{E9FFFF7B-B2A0-4012-BE97-99936633D2C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1" name="Line 11">
                      <a:extLst>
                        <a:ext uri="{FF2B5EF4-FFF2-40B4-BE49-F238E27FC236}">
                          <a16:creationId xmlns:a16="http://schemas.microsoft.com/office/drawing/2014/main" id="{C9C26694-9A13-4AF5-915E-8E832A8C5A3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2" name="Line 12">
                      <a:extLst>
                        <a:ext uri="{FF2B5EF4-FFF2-40B4-BE49-F238E27FC236}">
                          <a16:creationId xmlns:a16="http://schemas.microsoft.com/office/drawing/2014/main" id="{B1B532DD-1965-40BE-B68D-4574DAF27E02}"/>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83" name="Line 13">
                      <a:extLst>
                        <a:ext uri="{FF2B5EF4-FFF2-40B4-BE49-F238E27FC236}">
                          <a16:creationId xmlns:a16="http://schemas.microsoft.com/office/drawing/2014/main" id="{767CDD4F-A28E-470C-9A2E-400F2377FDC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89" name="Group 1588">
                <a:extLst>
                  <a:ext uri="{FF2B5EF4-FFF2-40B4-BE49-F238E27FC236}">
                    <a16:creationId xmlns:a16="http://schemas.microsoft.com/office/drawing/2014/main" id="{88EE7C46-94A3-4C79-9C98-BE49F7CB1513}"/>
                  </a:ext>
                </a:extLst>
              </p:cNvPr>
              <p:cNvGrpSpPr/>
              <p:nvPr/>
            </p:nvGrpSpPr>
            <p:grpSpPr>
              <a:xfrm>
                <a:off x="1002676" y="3004266"/>
                <a:ext cx="458221" cy="414303"/>
                <a:chOff x="333469" y="1693656"/>
                <a:chExt cx="1641672" cy="1484325"/>
              </a:xfrm>
            </p:grpSpPr>
            <p:sp>
              <p:nvSpPr>
                <p:cNvPr id="1725" name="Rounded Rectangle 38">
                  <a:extLst>
                    <a:ext uri="{FF2B5EF4-FFF2-40B4-BE49-F238E27FC236}">
                      <a16:creationId xmlns:a16="http://schemas.microsoft.com/office/drawing/2014/main" id="{402DAA6A-A8EB-4AAC-B10D-AE3FEC371CCF}"/>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726" name="Picture 1725">
                  <a:extLst>
                    <a:ext uri="{FF2B5EF4-FFF2-40B4-BE49-F238E27FC236}">
                      <a16:creationId xmlns:a16="http://schemas.microsoft.com/office/drawing/2014/main" id="{91CE7026-6F70-4758-873E-CCFB439A54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727" name="Group 1726">
                  <a:extLst>
                    <a:ext uri="{FF2B5EF4-FFF2-40B4-BE49-F238E27FC236}">
                      <a16:creationId xmlns:a16="http://schemas.microsoft.com/office/drawing/2014/main" id="{8AF8C5BE-A101-4A39-B18D-2E21FA98A03A}"/>
                    </a:ext>
                  </a:extLst>
                </p:cNvPr>
                <p:cNvGrpSpPr/>
                <p:nvPr/>
              </p:nvGrpSpPr>
              <p:grpSpPr>
                <a:xfrm>
                  <a:off x="615029" y="2137157"/>
                  <a:ext cx="1198492" cy="294918"/>
                  <a:chOff x="547853" y="2191953"/>
                  <a:chExt cx="1328846" cy="326995"/>
                </a:xfrm>
              </p:grpSpPr>
              <p:grpSp>
                <p:nvGrpSpPr>
                  <p:cNvPr id="1749" name="Group 4">
                    <a:extLst>
                      <a:ext uri="{FF2B5EF4-FFF2-40B4-BE49-F238E27FC236}">
                        <a16:creationId xmlns:a16="http://schemas.microsoft.com/office/drawing/2014/main" id="{05590A54-01C8-4936-AA69-DE269E97A768}"/>
                      </a:ext>
                    </a:extLst>
                  </p:cNvPr>
                  <p:cNvGrpSpPr>
                    <a:grpSpLocks noChangeAspect="1"/>
                  </p:cNvGrpSpPr>
                  <p:nvPr/>
                </p:nvGrpSpPr>
                <p:grpSpPr bwMode="auto">
                  <a:xfrm>
                    <a:off x="547853" y="2191953"/>
                    <a:ext cx="627069" cy="326995"/>
                    <a:chOff x="1928" y="1122"/>
                    <a:chExt cx="1910" cy="996"/>
                  </a:xfrm>
                </p:grpSpPr>
                <p:sp>
                  <p:nvSpPr>
                    <p:cNvPr id="1760" name="Freeform 5">
                      <a:extLst>
                        <a:ext uri="{FF2B5EF4-FFF2-40B4-BE49-F238E27FC236}">
                          <a16:creationId xmlns:a16="http://schemas.microsoft.com/office/drawing/2014/main" id="{86E5DF21-374C-4096-883A-94362B28775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1" name="Line 6">
                      <a:extLst>
                        <a:ext uri="{FF2B5EF4-FFF2-40B4-BE49-F238E27FC236}">
                          <a16:creationId xmlns:a16="http://schemas.microsoft.com/office/drawing/2014/main" id="{FB213BCE-B159-4404-90AA-8F7F60935BB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2" name="Line 7">
                      <a:extLst>
                        <a:ext uri="{FF2B5EF4-FFF2-40B4-BE49-F238E27FC236}">
                          <a16:creationId xmlns:a16="http://schemas.microsoft.com/office/drawing/2014/main" id="{0839D310-9ABD-4848-935A-7AD00C8CA168}"/>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3" name="Line 8">
                      <a:extLst>
                        <a:ext uri="{FF2B5EF4-FFF2-40B4-BE49-F238E27FC236}">
                          <a16:creationId xmlns:a16="http://schemas.microsoft.com/office/drawing/2014/main" id="{C195945B-905E-469C-9187-E0BB0B181140}"/>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4" name="Line 9">
                      <a:extLst>
                        <a:ext uri="{FF2B5EF4-FFF2-40B4-BE49-F238E27FC236}">
                          <a16:creationId xmlns:a16="http://schemas.microsoft.com/office/drawing/2014/main" id="{F00CB014-83F9-487B-BFBB-0F0AA00DF0F8}"/>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5" name="Line 10">
                      <a:extLst>
                        <a:ext uri="{FF2B5EF4-FFF2-40B4-BE49-F238E27FC236}">
                          <a16:creationId xmlns:a16="http://schemas.microsoft.com/office/drawing/2014/main" id="{7F0A0471-2A3B-4A30-A24F-CA9ACD67EAC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6" name="Line 11">
                      <a:extLst>
                        <a:ext uri="{FF2B5EF4-FFF2-40B4-BE49-F238E27FC236}">
                          <a16:creationId xmlns:a16="http://schemas.microsoft.com/office/drawing/2014/main" id="{990F8EB9-FB13-42C5-BADA-42EE7C0B050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7" name="Line 12">
                      <a:extLst>
                        <a:ext uri="{FF2B5EF4-FFF2-40B4-BE49-F238E27FC236}">
                          <a16:creationId xmlns:a16="http://schemas.microsoft.com/office/drawing/2014/main" id="{22AC985B-036D-44DD-A739-0D73AACF89A3}"/>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68" name="Line 13">
                      <a:extLst>
                        <a:ext uri="{FF2B5EF4-FFF2-40B4-BE49-F238E27FC236}">
                          <a16:creationId xmlns:a16="http://schemas.microsoft.com/office/drawing/2014/main" id="{920A37D0-3268-422F-9501-4877944550D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50" name="Group 4">
                    <a:extLst>
                      <a:ext uri="{FF2B5EF4-FFF2-40B4-BE49-F238E27FC236}">
                        <a16:creationId xmlns:a16="http://schemas.microsoft.com/office/drawing/2014/main" id="{C3781F0D-6663-4B66-B0AF-39DD21EA5113}"/>
                      </a:ext>
                    </a:extLst>
                  </p:cNvPr>
                  <p:cNvGrpSpPr>
                    <a:grpSpLocks noChangeAspect="1"/>
                  </p:cNvGrpSpPr>
                  <p:nvPr/>
                </p:nvGrpSpPr>
                <p:grpSpPr bwMode="auto">
                  <a:xfrm>
                    <a:off x="1249630" y="2191953"/>
                    <a:ext cx="627069" cy="326995"/>
                    <a:chOff x="1928" y="1122"/>
                    <a:chExt cx="1910" cy="996"/>
                  </a:xfrm>
                </p:grpSpPr>
                <p:sp>
                  <p:nvSpPr>
                    <p:cNvPr id="1751" name="Freeform 5">
                      <a:extLst>
                        <a:ext uri="{FF2B5EF4-FFF2-40B4-BE49-F238E27FC236}">
                          <a16:creationId xmlns:a16="http://schemas.microsoft.com/office/drawing/2014/main" id="{B3AF1B21-BBA7-4132-A180-80D664AFE06A}"/>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2" name="Line 6">
                      <a:extLst>
                        <a:ext uri="{FF2B5EF4-FFF2-40B4-BE49-F238E27FC236}">
                          <a16:creationId xmlns:a16="http://schemas.microsoft.com/office/drawing/2014/main" id="{3A0D1B75-E50D-492F-9C63-AE4D549ACE75}"/>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3" name="Line 7">
                      <a:extLst>
                        <a:ext uri="{FF2B5EF4-FFF2-40B4-BE49-F238E27FC236}">
                          <a16:creationId xmlns:a16="http://schemas.microsoft.com/office/drawing/2014/main" id="{F527F22E-7C92-4B12-9A11-BE89D85A6A7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4" name="Line 8">
                      <a:extLst>
                        <a:ext uri="{FF2B5EF4-FFF2-40B4-BE49-F238E27FC236}">
                          <a16:creationId xmlns:a16="http://schemas.microsoft.com/office/drawing/2014/main" id="{31FF8A84-E39F-47A9-B506-F95E13DDEB8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5" name="Line 9">
                      <a:extLst>
                        <a:ext uri="{FF2B5EF4-FFF2-40B4-BE49-F238E27FC236}">
                          <a16:creationId xmlns:a16="http://schemas.microsoft.com/office/drawing/2014/main" id="{E81E81B0-4F2E-4D46-8D61-0E78286EC31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6" name="Line 10">
                      <a:extLst>
                        <a:ext uri="{FF2B5EF4-FFF2-40B4-BE49-F238E27FC236}">
                          <a16:creationId xmlns:a16="http://schemas.microsoft.com/office/drawing/2014/main" id="{18DDCFEC-FB08-4434-9974-9DFAD84EDEE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7" name="Line 11">
                      <a:extLst>
                        <a:ext uri="{FF2B5EF4-FFF2-40B4-BE49-F238E27FC236}">
                          <a16:creationId xmlns:a16="http://schemas.microsoft.com/office/drawing/2014/main" id="{745F615A-D605-4F14-9A00-7A863289330B}"/>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8" name="Line 12">
                      <a:extLst>
                        <a:ext uri="{FF2B5EF4-FFF2-40B4-BE49-F238E27FC236}">
                          <a16:creationId xmlns:a16="http://schemas.microsoft.com/office/drawing/2014/main" id="{5DF3F204-9AAA-4CE7-A2C6-863F3FE51BD4}"/>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59" name="Line 13">
                      <a:extLst>
                        <a:ext uri="{FF2B5EF4-FFF2-40B4-BE49-F238E27FC236}">
                          <a16:creationId xmlns:a16="http://schemas.microsoft.com/office/drawing/2014/main" id="{216D0380-A98A-40CF-8060-9D06526E7BDC}"/>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728" name="Group 1727">
                  <a:extLst>
                    <a:ext uri="{FF2B5EF4-FFF2-40B4-BE49-F238E27FC236}">
                      <a16:creationId xmlns:a16="http://schemas.microsoft.com/office/drawing/2014/main" id="{6CD0ED88-1BEC-4F8B-8CB1-A74F982C7484}"/>
                    </a:ext>
                  </a:extLst>
                </p:cNvPr>
                <p:cNvGrpSpPr/>
                <p:nvPr/>
              </p:nvGrpSpPr>
              <p:grpSpPr>
                <a:xfrm>
                  <a:off x="615029" y="2699843"/>
                  <a:ext cx="1198492" cy="294918"/>
                  <a:chOff x="547853" y="2191953"/>
                  <a:chExt cx="1328846" cy="326995"/>
                </a:xfrm>
              </p:grpSpPr>
              <p:grpSp>
                <p:nvGrpSpPr>
                  <p:cNvPr id="1729" name="Group 4">
                    <a:extLst>
                      <a:ext uri="{FF2B5EF4-FFF2-40B4-BE49-F238E27FC236}">
                        <a16:creationId xmlns:a16="http://schemas.microsoft.com/office/drawing/2014/main" id="{8841C0A3-D908-4571-BCB9-C291A9D55375}"/>
                      </a:ext>
                    </a:extLst>
                  </p:cNvPr>
                  <p:cNvGrpSpPr>
                    <a:grpSpLocks noChangeAspect="1"/>
                  </p:cNvGrpSpPr>
                  <p:nvPr/>
                </p:nvGrpSpPr>
                <p:grpSpPr bwMode="auto">
                  <a:xfrm>
                    <a:off x="547853" y="2191953"/>
                    <a:ext cx="627069" cy="326995"/>
                    <a:chOff x="1928" y="1122"/>
                    <a:chExt cx="1910" cy="996"/>
                  </a:xfrm>
                </p:grpSpPr>
                <p:sp>
                  <p:nvSpPr>
                    <p:cNvPr id="1740" name="Freeform 5">
                      <a:extLst>
                        <a:ext uri="{FF2B5EF4-FFF2-40B4-BE49-F238E27FC236}">
                          <a16:creationId xmlns:a16="http://schemas.microsoft.com/office/drawing/2014/main" id="{12923445-B954-415C-B25E-05E15A349BE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1" name="Line 6">
                      <a:extLst>
                        <a:ext uri="{FF2B5EF4-FFF2-40B4-BE49-F238E27FC236}">
                          <a16:creationId xmlns:a16="http://schemas.microsoft.com/office/drawing/2014/main" id="{2C645552-61AD-43E3-9EC4-788B5FBE4BCC}"/>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2" name="Line 7">
                      <a:extLst>
                        <a:ext uri="{FF2B5EF4-FFF2-40B4-BE49-F238E27FC236}">
                          <a16:creationId xmlns:a16="http://schemas.microsoft.com/office/drawing/2014/main" id="{C9359FD5-29B5-46B4-9EDD-BB41F8D40789}"/>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3" name="Line 8">
                      <a:extLst>
                        <a:ext uri="{FF2B5EF4-FFF2-40B4-BE49-F238E27FC236}">
                          <a16:creationId xmlns:a16="http://schemas.microsoft.com/office/drawing/2014/main" id="{45AAC1E5-98D1-4395-B4E0-4B04E890396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4" name="Line 9">
                      <a:extLst>
                        <a:ext uri="{FF2B5EF4-FFF2-40B4-BE49-F238E27FC236}">
                          <a16:creationId xmlns:a16="http://schemas.microsoft.com/office/drawing/2014/main" id="{DFFDE3C8-5FD7-4F48-944F-CCE4E5ED473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5" name="Line 10">
                      <a:extLst>
                        <a:ext uri="{FF2B5EF4-FFF2-40B4-BE49-F238E27FC236}">
                          <a16:creationId xmlns:a16="http://schemas.microsoft.com/office/drawing/2014/main" id="{3BA0F092-81CD-468A-A812-F0EC8257B964}"/>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6" name="Line 11">
                      <a:extLst>
                        <a:ext uri="{FF2B5EF4-FFF2-40B4-BE49-F238E27FC236}">
                          <a16:creationId xmlns:a16="http://schemas.microsoft.com/office/drawing/2014/main" id="{331BBAAA-365E-40FA-A116-39E56E4527B1}"/>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7" name="Line 12">
                      <a:extLst>
                        <a:ext uri="{FF2B5EF4-FFF2-40B4-BE49-F238E27FC236}">
                          <a16:creationId xmlns:a16="http://schemas.microsoft.com/office/drawing/2014/main" id="{09F28A30-8C2A-43F2-AD5A-E24CB927D1D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48" name="Line 13">
                      <a:extLst>
                        <a:ext uri="{FF2B5EF4-FFF2-40B4-BE49-F238E27FC236}">
                          <a16:creationId xmlns:a16="http://schemas.microsoft.com/office/drawing/2014/main" id="{CB580B6D-062C-42C6-B4C7-DFBBEB7511A7}"/>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30" name="Group 4">
                    <a:extLst>
                      <a:ext uri="{FF2B5EF4-FFF2-40B4-BE49-F238E27FC236}">
                        <a16:creationId xmlns:a16="http://schemas.microsoft.com/office/drawing/2014/main" id="{D2188DA3-405D-41DA-A3B7-03F350322665}"/>
                      </a:ext>
                    </a:extLst>
                  </p:cNvPr>
                  <p:cNvGrpSpPr>
                    <a:grpSpLocks noChangeAspect="1"/>
                  </p:cNvGrpSpPr>
                  <p:nvPr/>
                </p:nvGrpSpPr>
                <p:grpSpPr bwMode="auto">
                  <a:xfrm>
                    <a:off x="1249630" y="2191953"/>
                    <a:ext cx="627069" cy="326995"/>
                    <a:chOff x="1928" y="1122"/>
                    <a:chExt cx="1910" cy="996"/>
                  </a:xfrm>
                </p:grpSpPr>
                <p:sp>
                  <p:nvSpPr>
                    <p:cNvPr id="1731" name="Freeform 5">
                      <a:extLst>
                        <a:ext uri="{FF2B5EF4-FFF2-40B4-BE49-F238E27FC236}">
                          <a16:creationId xmlns:a16="http://schemas.microsoft.com/office/drawing/2014/main" id="{94AF9DA2-5249-4A47-A13F-DA8B4AFDA8E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2" name="Line 6">
                      <a:extLst>
                        <a:ext uri="{FF2B5EF4-FFF2-40B4-BE49-F238E27FC236}">
                          <a16:creationId xmlns:a16="http://schemas.microsoft.com/office/drawing/2014/main" id="{C54F56FA-019B-46B1-8CA9-2C7FCC8E6EE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3" name="Line 7">
                      <a:extLst>
                        <a:ext uri="{FF2B5EF4-FFF2-40B4-BE49-F238E27FC236}">
                          <a16:creationId xmlns:a16="http://schemas.microsoft.com/office/drawing/2014/main" id="{F9B8186A-2608-4E99-B962-A9ACA10B10B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4" name="Line 8">
                      <a:extLst>
                        <a:ext uri="{FF2B5EF4-FFF2-40B4-BE49-F238E27FC236}">
                          <a16:creationId xmlns:a16="http://schemas.microsoft.com/office/drawing/2014/main" id="{1690609A-36AC-4A76-B690-E77CECD2662D}"/>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5" name="Line 9">
                      <a:extLst>
                        <a:ext uri="{FF2B5EF4-FFF2-40B4-BE49-F238E27FC236}">
                          <a16:creationId xmlns:a16="http://schemas.microsoft.com/office/drawing/2014/main" id="{86DE514C-F61E-4F2A-AEAD-44A8501634B1}"/>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6" name="Line 10">
                      <a:extLst>
                        <a:ext uri="{FF2B5EF4-FFF2-40B4-BE49-F238E27FC236}">
                          <a16:creationId xmlns:a16="http://schemas.microsoft.com/office/drawing/2014/main" id="{282224E7-48C0-4493-9E50-AF70362C1A96}"/>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7" name="Line 11">
                      <a:extLst>
                        <a:ext uri="{FF2B5EF4-FFF2-40B4-BE49-F238E27FC236}">
                          <a16:creationId xmlns:a16="http://schemas.microsoft.com/office/drawing/2014/main" id="{A3800324-D729-4594-B02F-47E9091A45AD}"/>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8" name="Line 12">
                      <a:extLst>
                        <a:ext uri="{FF2B5EF4-FFF2-40B4-BE49-F238E27FC236}">
                          <a16:creationId xmlns:a16="http://schemas.microsoft.com/office/drawing/2014/main" id="{9DF9F7B7-FEA4-48D3-BBF5-33DBB8D7B85A}"/>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39" name="Line 13">
                      <a:extLst>
                        <a:ext uri="{FF2B5EF4-FFF2-40B4-BE49-F238E27FC236}">
                          <a16:creationId xmlns:a16="http://schemas.microsoft.com/office/drawing/2014/main" id="{96353A02-E95E-4A57-91E2-8277E7F4EA3E}"/>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90" name="Group 1589">
                <a:extLst>
                  <a:ext uri="{FF2B5EF4-FFF2-40B4-BE49-F238E27FC236}">
                    <a16:creationId xmlns:a16="http://schemas.microsoft.com/office/drawing/2014/main" id="{3776C287-A3C4-4CA1-9C18-DB04D1A366D4}"/>
                  </a:ext>
                </a:extLst>
              </p:cNvPr>
              <p:cNvGrpSpPr/>
              <p:nvPr/>
            </p:nvGrpSpPr>
            <p:grpSpPr>
              <a:xfrm>
                <a:off x="1506310" y="3004266"/>
                <a:ext cx="458221" cy="414303"/>
                <a:chOff x="333469" y="1693656"/>
                <a:chExt cx="1641672" cy="1484325"/>
              </a:xfrm>
            </p:grpSpPr>
            <p:sp>
              <p:nvSpPr>
                <p:cNvPr id="1681" name="Rounded Rectangle 38">
                  <a:extLst>
                    <a:ext uri="{FF2B5EF4-FFF2-40B4-BE49-F238E27FC236}">
                      <a16:creationId xmlns:a16="http://schemas.microsoft.com/office/drawing/2014/main" id="{B8C9BB36-FCB5-4D2B-81DA-5C615AFE15BB}"/>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82" name="Picture 1681">
                  <a:extLst>
                    <a:ext uri="{FF2B5EF4-FFF2-40B4-BE49-F238E27FC236}">
                      <a16:creationId xmlns:a16="http://schemas.microsoft.com/office/drawing/2014/main" id="{C08811F8-5832-42DB-85A5-0F81923B1F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683" name="Group 1682">
                  <a:extLst>
                    <a:ext uri="{FF2B5EF4-FFF2-40B4-BE49-F238E27FC236}">
                      <a16:creationId xmlns:a16="http://schemas.microsoft.com/office/drawing/2014/main" id="{4776F8A8-2166-4728-9571-3C17FEFB6091}"/>
                    </a:ext>
                  </a:extLst>
                </p:cNvPr>
                <p:cNvGrpSpPr/>
                <p:nvPr/>
              </p:nvGrpSpPr>
              <p:grpSpPr>
                <a:xfrm>
                  <a:off x="615029" y="2137157"/>
                  <a:ext cx="1198492" cy="294918"/>
                  <a:chOff x="547853" y="2191953"/>
                  <a:chExt cx="1328846" cy="326995"/>
                </a:xfrm>
              </p:grpSpPr>
              <p:grpSp>
                <p:nvGrpSpPr>
                  <p:cNvPr id="1705" name="Group 4">
                    <a:extLst>
                      <a:ext uri="{FF2B5EF4-FFF2-40B4-BE49-F238E27FC236}">
                        <a16:creationId xmlns:a16="http://schemas.microsoft.com/office/drawing/2014/main" id="{A8BEB08F-0CF2-4F91-A604-5E59CDB7D70D}"/>
                      </a:ext>
                    </a:extLst>
                  </p:cNvPr>
                  <p:cNvGrpSpPr>
                    <a:grpSpLocks noChangeAspect="1"/>
                  </p:cNvGrpSpPr>
                  <p:nvPr/>
                </p:nvGrpSpPr>
                <p:grpSpPr bwMode="auto">
                  <a:xfrm>
                    <a:off x="547853" y="2191953"/>
                    <a:ext cx="627069" cy="326995"/>
                    <a:chOff x="1928" y="1122"/>
                    <a:chExt cx="1910" cy="996"/>
                  </a:xfrm>
                </p:grpSpPr>
                <p:sp>
                  <p:nvSpPr>
                    <p:cNvPr id="1716" name="Freeform 5">
                      <a:extLst>
                        <a:ext uri="{FF2B5EF4-FFF2-40B4-BE49-F238E27FC236}">
                          <a16:creationId xmlns:a16="http://schemas.microsoft.com/office/drawing/2014/main" id="{F49842C2-CD2E-485F-A7EC-532A0C77EB2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7" name="Line 6">
                      <a:extLst>
                        <a:ext uri="{FF2B5EF4-FFF2-40B4-BE49-F238E27FC236}">
                          <a16:creationId xmlns:a16="http://schemas.microsoft.com/office/drawing/2014/main" id="{3CBE32A2-92A3-4292-93B4-41EC1BE2E5AB}"/>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8" name="Line 7">
                      <a:extLst>
                        <a:ext uri="{FF2B5EF4-FFF2-40B4-BE49-F238E27FC236}">
                          <a16:creationId xmlns:a16="http://schemas.microsoft.com/office/drawing/2014/main" id="{72A6292E-D1AC-4CDA-9277-92333373EC7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9" name="Line 8">
                      <a:extLst>
                        <a:ext uri="{FF2B5EF4-FFF2-40B4-BE49-F238E27FC236}">
                          <a16:creationId xmlns:a16="http://schemas.microsoft.com/office/drawing/2014/main" id="{076E51E0-EA56-4278-83BE-4BDACEACE9D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20" name="Line 9">
                      <a:extLst>
                        <a:ext uri="{FF2B5EF4-FFF2-40B4-BE49-F238E27FC236}">
                          <a16:creationId xmlns:a16="http://schemas.microsoft.com/office/drawing/2014/main" id="{532C1239-7CD5-4B61-97F8-FA89295E96B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21" name="Line 10">
                      <a:extLst>
                        <a:ext uri="{FF2B5EF4-FFF2-40B4-BE49-F238E27FC236}">
                          <a16:creationId xmlns:a16="http://schemas.microsoft.com/office/drawing/2014/main" id="{369DE1D8-24E8-404A-BE90-83D927C30DE0}"/>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22" name="Line 11">
                      <a:extLst>
                        <a:ext uri="{FF2B5EF4-FFF2-40B4-BE49-F238E27FC236}">
                          <a16:creationId xmlns:a16="http://schemas.microsoft.com/office/drawing/2014/main" id="{E34D97D1-4739-4DC2-97B2-32223E84081A}"/>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23" name="Line 12">
                      <a:extLst>
                        <a:ext uri="{FF2B5EF4-FFF2-40B4-BE49-F238E27FC236}">
                          <a16:creationId xmlns:a16="http://schemas.microsoft.com/office/drawing/2014/main" id="{0DA5AB23-1817-429D-A1E7-275D6ED333B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24" name="Line 13">
                      <a:extLst>
                        <a:ext uri="{FF2B5EF4-FFF2-40B4-BE49-F238E27FC236}">
                          <a16:creationId xmlns:a16="http://schemas.microsoft.com/office/drawing/2014/main" id="{ADFC4B9F-BEEA-4176-A151-84A9BB04BFE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706" name="Group 4">
                    <a:extLst>
                      <a:ext uri="{FF2B5EF4-FFF2-40B4-BE49-F238E27FC236}">
                        <a16:creationId xmlns:a16="http://schemas.microsoft.com/office/drawing/2014/main" id="{6202EAE6-1812-471D-A1B2-DE62A52BA9E7}"/>
                      </a:ext>
                    </a:extLst>
                  </p:cNvPr>
                  <p:cNvGrpSpPr>
                    <a:grpSpLocks noChangeAspect="1"/>
                  </p:cNvGrpSpPr>
                  <p:nvPr/>
                </p:nvGrpSpPr>
                <p:grpSpPr bwMode="auto">
                  <a:xfrm>
                    <a:off x="1249630" y="2191953"/>
                    <a:ext cx="627069" cy="326995"/>
                    <a:chOff x="1928" y="1122"/>
                    <a:chExt cx="1910" cy="996"/>
                  </a:xfrm>
                </p:grpSpPr>
                <p:sp>
                  <p:nvSpPr>
                    <p:cNvPr id="1707" name="Freeform 5">
                      <a:extLst>
                        <a:ext uri="{FF2B5EF4-FFF2-40B4-BE49-F238E27FC236}">
                          <a16:creationId xmlns:a16="http://schemas.microsoft.com/office/drawing/2014/main" id="{BE49515A-874A-4CB2-BB88-1FA4CF16B845}"/>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8" name="Line 6">
                      <a:extLst>
                        <a:ext uri="{FF2B5EF4-FFF2-40B4-BE49-F238E27FC236}">
                          <a16:creationId xmlns:a16="http://schemas.microsoft.com/office/drawing/2014/main" id="{F04006EF-097A-4394-B529-8ED245FF4B1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9" name="Line 7">
                      <a:extLst>
                        <a:ext uri="{FF2B5EF4-FFF2-40B4-BE49-F238E27FC236}">
                          <a16:creationId xmlns:a16="http://schemas.microsoft.com/office/drawing/2014/main" id="{9E8A12EE-1FA3-4B0C-BED3-F07F204BB06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0" name="Line 8">
                      <a:extLst>
                        <a:ext uri="{FF2B5EF4-FFF2-40B4-BE49-F238E27FC236}">
                          <a16:creationId xmlns:a16="http://schemas.microsoft.com/office/drawing/2014/main" id="{82D85F5F-5BC2-4C42-A23E-120D0811CEE7}"/>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1" name="Line 9">
                      <a:extLst>
                        <a:ext uri="{FF2B5EF4-FFF2-40B4-BE49-F238E27FC236}">
                          <a16:creationId xmlns:a16="http://schemas.microsoft.com/office/drawing/2014/main" id="{DFCE7755-49A3-4908-832E-F5293AA2A0B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2" name="Line 10">
                      <a:extLst>
                        <a:ext uri="{FF2B5EF4-FFF2-40B4-BE49-F238E27FC236}">
                          <a16:creationId xmlns:a16="http://schemas.microsoft.com/office/drawing/2014/main" id="{EDBC9185-76BC-4D13-9370-2A0BDCD9E10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3" name="Line 11">
                      <a:extLst>
                        <a:ext uri="{FF2B5EF4-FFF2-40B4-BE49-F238E27FC236}">
                          <a16:creationId xmlns:a16="http://schemas.microsoft.com/office/drawing/2014/main" id="{1DE238E5-C72D-4C0A-AAE0-C8316CEA5ED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4" name="Line 12">
                      <a:extLst>
                        <a:ext uri="{FF2B5EF4-FFF2-40B4-BE49-F238E27FC236}">
                          <a16:creationId xmlns:a16="http://schemas.microsoft.com/office/drawing/2014/main" id="{896949F0-42D0-494A-801E-E900C997C08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15" name="Line 13">
                      <a:extLst>
                        <a:ext uri="{FF2B5EF4-FFF2-40B4-BE49-F238E27FC236}">
                          <a16:creationId xmlns:a16="http://schemas.microsoft.com/office/drawing/2014/main" id="{B7739220-805B-4599-8528-F2EDB37EDF90}"/>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684" name="Group 1683">
                  <a:extLst>
                    <a:ext uri="{FF2B5EF4-FFF2-40B4-BE49-F238E27FC236}">
                      <a16:creationId xmlns:a16="http://schemas.microsoft.com/office/drawing/2014/main" id="{BA09DF27-E8B6-44E3-B016-D82C965868AD}"/>
                    </a:ext>
                  </a:extLst>
                </p:cNvPr>
                <p:cNvGrpSpPr/>
                <p:nvPr/>
              </p:nvGrpSpPr>
              <p:grpSpPr>
                <a:xfrm>
                  <a:off x="615029" y="2699843"/>
                  <a:ext cx="1198492" cy="294918"/>
                  <a:chOff x="547853" y="2191953"/>
                  <a:chExt cx="1328846" cy="326995"/>
                </a:xfrm>
              </p:grpSpPr>
              <p:grpSp>
                <p:nvGrpSpPr>
                  <p:cNvPr id="1685" name="Group 4">
                    <a:extLst>
                      <a:ext uri="{FF2B5EF4-FFF2-40B4-BE49-F238E27FC236}">
                        <a16:creationId xmlns:a16="http://schemas.microsoft.com/office/drawing/2014/main" id="{336CDEB1-CA4D-4266-B71B-8279AD4FF509}"/>
                      </a:ext>
                    </a:extLst>
                  </p:cNvPr>
                  <p:cNvGrpSpPr>
                    <a:grpSpLocks noChangeAspect="1"/>
                  </p:cNvGrpSpPr>
                  <p:nvPr/>
                </p:nvGrpSpPr>
                <p:grpSpPr bwMode="auto">
                  <a:xfrm>
                    <a:off x="547853" y="2191953"/>
                    <a:ext cx="627069" cy="326995"/>
                    <a:chOff x="1928" y="1122"/>
                    <a:chExt cx="1910" cy="996"/>
                  </a:xfrm>
                </p:grpSpPr>
                <p:sp>
                  <p:nvSpPr>
                    <p:cNvPr id="1696" name="Freeform 5">
                      <a:extLst>
                        <a:ext uri="{FF2B5EF4-FFF2-40B4-BE49-F238E27FC236}">
                          <a16:creationId xmlns:a16="http://schemas.microsoft.com/office/drawing/2014/main" id="{074B2677-6D0A-41CC-984F-2038637A32F4}"/>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7" name="Line 6">
                      <a:extLst>
                        <a:ext uri="{FF2B5EF4-FFF2-40B4-BE49-F238E27FC236}">
                          <a16:creationId xmlns:a16="http://schemas.microsoft.com/office/drawing/2014/main" id="{ADAADC14-836A-4D14-AE66-5999E3CECD42}"/>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8" name="Line 7">
                      <a:extLst>
                        <a:ext uri="{FF2B5EF4-FFF2-40B4-BE49-F238E27FC236}">
                          <a16:creationId xmlns:a16="http://schemas.microsoft.com/office/drawing/2014/main" id="{AD9991B2-7681-41D1-BBBB-96883DDFC1C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9" name="Line 8">
                      <a:extLst>
                        <a:ext uri="{FF2B5EF4-FFF2-40B4-BE49-F238E27FC236}">
                          <a16:creationId xmlns:a16="http://schemas.microsoft.com/office/drawing/2014/main" id="{1CC848CD-7C39-451E-B48D-7B5EB30C1E9C}"/>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0" name="Line 9">
                      <a:extLst>
                        <a:ext uri="{FF2B5EF4-FFF2-40B4-BE49-F238E27FC236}">
                          <a16:creationId xmlns:a16="http://schemas.microsoft.com/office/drawing/2014/main" id="{B52B2376-0255-4FBD-860E-E86695940A6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1" name="Line 10">
                      <a:extLst>
                        <a:ext uri="{FF2B5EF4-FFF2-40B4-BE49-F238E27FC236}">
                          <a16:creationId xmlns:a16="http://schemas.microsoft.com/office/drawing/2014/main" id="{78C4F6E2-9D36-4B47-ACA5-6DBDCF61FC9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2" name="Line 11">
                      <a:extLst>
                        <a:ext uri="{FF2B5EF4-FFF2-40B4-BE49-F238E27FC236}">
                          <a16:creationId xmlns:a16="http://schemas.microsoft.com/office/drawing/2014/main" id="{AAD5561D-A5D8-49D2-8E1F-900F9941202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3" name="Line 12">
                      <a:extLst>
                        <a:ext uri="{FF2B5EF4-FFF2-40B4-BE49-F238E27FC236}">
                          <a16:creationId xmlns:a16="http://schemas.microsoft.com/office/drawing/2014/main" id="{62B87E1A-25DA-46BE-997E-DF889D8213D7}"/>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704" name="Line 13">
                      <a:extLst>
                        <a:ext uri="{FF2B5EF4-FFF2-40B4-BE49-F238E27FC236}">
                          <a16:creationId xmlns:a16="http://schemas.microsoft.com/office/drawing/2014/main" id="{9C434CBE-2409-41F4-8D50-7C0F620B97FB}"/>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686" name="Group 4">
                    <a:extLst>
                      <a:ext uri="{FF2B5EF4-FFF2-40B4-BE49-F238E27FC236}">
                        <a16:creationId xmlns:a16="http://schemas.microsoft.com/office/drawing/2014/main" id="{330AABB6-A887-47DF-928A-95B8F1A49595}"/>
                      </a:ext>
                    </a:extLst>
                  </p:cNvPr>
                  <p:cNvGrpSpPr>
                    <a:grpSpLocks noChangeAspect="1"/>
                  </p:cNvGrpSpPr>
                  <p:nvPr/>
                </p:nvGrpSpPr>
                <p:grpSpPr bwMode="auto">
                  <a:xfrm>
                    <a:off x="1249630" y="2191953"/>
                    <a:ext cx="627069" cy="326995"/>
                    <a:chOff x="1928" y="1122"/>
                    <a:chExt cx="1910" cy="996"/>
                  </a:xfrm>
                </p:grpSpPr>
                <p:sp>
                  <p:nvSpPr>
                    <p:cNvPr id="1687" name="Freeform 5">
                      <a:extLst>
                        <a:ext uri="{FF2B5EF4-FFF2-40B4-BE49-F238E27FC236}">
                          <a16:creationId xmlns:a16="http://schemas.microsoft.com/office/drawing/2014/main" id="{8053F3BC-ED70-49CC-B9EB-C6446202709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8" name="Line 6">
                      <a:extLst>
                        <a:ext uri="{FF2B5EF4-FFF2-40B4-BE49-F238E27FC236}">
                          <a16:creationId xmlns:a16="http://schemas.microsoft.com/office/drawing/2014/main" id="{684B459E-3D00-4199-A739-2AA54CC80617}"/>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9" name="Line 7">
                      <a:extLst>
                        <a:ext uri="{FF2B5EF4-FFF2-40B4-BE49-F238E27FC236}">
                          <a16:creationId xmlns:a16="http://schemas.microsoft.com/office/drawing/2014/main" id="{93F808DB-8E95-4A8F-9CAB-C2F46453314A}"/>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0" name="Line 8">
                      <a:extLst>
                        <a:ext uri="{FF2B5EF4-FFF2-40B4-BE49-F238E27FC236}">
                          <a16:creationId xmlns:a16="http://schemas.microsoft.com/office/drawing/2014/main" id="{E3842FDE-C01F-4FA8-AC0F-37F46E39E4C1}"/>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1" name="Line 9">
                      <a:extLst>
                        <a:ext uri="{FF2B5EF4-FFF2-40B4-BE49-F238E27FC236}">
                          <a16:creationId xmlns:a16="http://schemas.microsoft.com/office/drawing/2014/main" id="{2AC18077-AAFF-4457-BF3F-FE6046F40639}"/>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2" name="Line 10">
                      <a:extLst>
                        <a:ext uri="{FF2B5EF4-FFF2-40B4-BE49-F238E27FC236}">
                          <a16:creationId xmlns:a16="http://schemas.microsoft.com/office/drawing/2014/main" id="{E1E105B6-1F16-4AA5-988D-EA9BC2B2612E}"/>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3" name="Line 11">
                      <a:extLst>
                        <a:ext uri="{FF2B5EF4-FFF2-40B4-BE49-F238E27FC236}">
                          <a16:creationId xmlns:a16="http://schemas.microsoft.com/office/drawing/2014/main" id="{B0A3EE59-178A-412B-9004-9049DED897E0}"/>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4" name="Line 12">
                      <a:extLst>
                        <a:ext uri="{FF2B5EF4-FFF2-40B4-BE49-F238E27FC236}">
                          <a16:creationId xmlns:a16="http://schemas.microsoft.com/office/drawing/2014/main" id="{99875A56-8D94-4839-9A64-0EB2F7416BE6}"/>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95" name="Line 13">
                      <a:extLst>
                        <a:ext uri="{FF2B5EF4-FFF2-40B4-BE49-F238E27FC236}">
                          <a16:creationId xmlns:a16="http://schemas.microsoft.com/office/drawing/2014/main" id="{C3D05C84-FA9A-4FE6-8684-303863760F5D}"/>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91" name="Group 1590">
                <a:extLst>
                  <a:ext uri="{FF2B5EF4-FFF2-40B4-BE49-F238E27FC236}">
                    <a16:creationId xmlns:a16="http://schemas.microsoft.com/office/drawing/2014/main" id="{12C0AFA9-BF45-44E2-A69F-D01B89D24309}"/>
                  </a:ext>
                </a:extLst>
              </p:cNvPr>
              <p:cNvGrpSpPr/>
              <p:nvPr/>
            </p:nvGrpSpPr>
            <p:grpSpPr>
              <a:xfrm>
                <a:off x="2009944" y="3004266"/>
                <a:ext cx="458221" cy="414303"/>
                <a:chOff x="333469" y="1693656"/>
                <a:chExt cx="1641672" cy="1484325"/>
              </a:xfrm>
            </p:grpSpPr>
            <p:sp>
              <p:nvSpPr>
                <p:cNvPr id="1637" name="Rounded Rectangle 38">
                  <a:extLst>
                    <a:ext uri="{FF2B5EF4-FFF2-40B4-BE49-F238E27FC236}">
                      <a16:creationId xmlns:a16="http://schemas.microsoft.com/office/drawing/2014/main" id="{E3B5F7CD-0FE1-487A-887B-3F7E5A83986D}"/>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638" name="Picture 1637">
                  <a:extLst>
                    <a:ext uri="{FF2B5EF4-FFF2-40B4-BE49-F238E27FC236}">
                      <a16:creationId xmlns:a16="http://schemas.microsoft.com/office/drawing/2014/main" id="{366CA4E6-E0BE-4469-B5E6-D73735E8DA5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639" name="Group 1638">
                  <a:extLst>
                    <a:ext uri="{FF2B5EF4-FFF2-40B4-BE49-F238E27FC236}">
                      <a16:creationId xmlns:a16="http://schemas.microsoft.com/office/drawing/2014/main" id="{012846A1-C23D-435E-8E71-DF358805D07E}"/>
                    </a:ext>
                  </a:extLst>
                </p:cNvPr>
                <p:cNvGrpSpPr/>
                <p:nvPr/>
              </p:nvGrpSpPr>
              <p:grpSpPr>
                <a:xfrm>
                  <a:off x="615029" y="2137157"/>
                  <a:ext cx="1198492" cy="294918"/>
                  <a:chOff x="547853" y="2191953"/>
                  <a:chExt cx="1328846" cy="326995"/>
                </a:xfrm>
              </p:grpSpPr>
              <p:grpSp>
                <p:nvGrpSpPr>
                  <p:cNvPr id="1661" name="Group 4">
                    <a:extLst>
                      <a:ext uri="{FF2B5EF4-FFF2-40B4-BE49-F238E27FC236}">
                        <a16:creationId xmlns:a16="http://schemas.microsoft.com/office/drawing/2014/main" id="{7FFC54E1-5E66-4412-A63B-13ACAFF56981}"/>
                      </a:ext>
                    </a:extLst>
                  </p:cNvPr>
                  <p:cNvGrpSpPr>
                    <a:grpSpLocks noChangeAspect="1"/>
                  </p:cNvGrpSpPr>
                  <p:nvPr/>
                </p:nvGrpSpPr>
                <p:grpSpPr bwMode="auto">
                  <a:xfrm>
                    <a:off x="547853" y="2191953"/>
                    <a:ext cx="627069" cy="326995"/>
                    <a:chOff x="1928" y="1122"/>
                    <a:chExt cx="1910" cy="996"/>
                  </a:xfrm>
                </p:grpSpPr>
                <p:sp>
                  <p:nvSpPr>
                    <p:cNvPr id="1672" name="Freeform 5">
                      <a:extLst>
                        <a:ext uri="{FF2B5EF4-FFF2-40B4-BE49-F238E27FC236}">
                          <a16:creationId xmlns:a16="http://schemas.microsoft.com/office/drawing/2014/main" id="{CD549098-35FD-430C-BD88-CBF0D16E0178}"/>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3" name="Line 6">
                      <a:extLst>
                        <a:ext uri="{FF2B5EF4-FFF2-40B4-BE49-F238E27FC236}">
                          <a16:creationId xmlns:a16="http://schemas.microsoft.com/office/drawing/2014/main" id="{4117F5BE-D7D0-4455-9D3D-29A8203444C9}"/>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4" name="Line 7">
                      <a:extLst>
                        <a:ext uri="{FF2B5EF4-FFF2-40B4-BE49-F238E27FC236}">
                          <a16:creationId xmlns:a16="http://schemas.microsoft.com/office/drawing/2014/main" id="{0E95D59D-031B-42F4-8C4B-61BC07853B42}"/>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5" name="Line 8">
                      <a:extLst>
                        <a:ext uri="{FF2B5EF4-FFF2-40B4-BE49-F238E27FC236}">
                          <a16:creationId xmlns:a16="http://schemas.microsoft.com/office/drawing/2014/main" id="{45DE4E62-9648-4ED4-8970-25B0DD5FB33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6" name="Line 9">
                      <a:extLst>
                        <a:ext uri="{FF2B5EF4-FFF2-40B4-BE49-F238E27FC236}">
                          <a16:creationId xmlns:a16="http://schemas.microsoft.com/office/drawing/2014/main" id="{5A101EF0-E839-4A66-AC0F-B35204B22AC4}"/>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7" name="Line 10">
                      <a:extLst>
                        <a:ext uri="{FF2B5EF4-FFF2-40B4-BE49-F238E27FC236}">
                          <a16:creationId xmlns:a16="http://schemas.microsoft.com/office/drawing/2014/main" id="{C2C9AC7C-1AAF-4C8B-9437-5CE7622FB08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8" name="Line 11">
                      <a:extLst>
                        <a:ext uri="{FF2B5EF4-FFF2-40B4-BE49-F238E27FC236}">
                          <a16:creationId xmlns:a16="http://schemas.microsoft.com/office/drawing/2014/main" id="{AD865992-A65C-40C0-8EF0-B905348251A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9" name="Line 12">
                      <a:extLst>
                        <a:ext uri="{FF2B5EF4-FFF2-40B4-BE49-F238E27FC236}">
                          <a16:creationId xmlns:a16="http://schemas.microsoft.com/office/drawing/2014/main" id="{F0B2F043-DD1A-4EA0-AF75-0BA82CC3C22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80" name="Line 13">
                      <a:extLst>
                        <a:ext uri="{FF2B5EF4-FFF2-40B4-BE49-F238E27FC236}">
                          <a16:creationId xmlns:a16="http://schemas.microsoft.com/office/drawing/2014/main" id="{3C715C42-7259-42C2-A572-7B3DE79221D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662" name="Group 4">
                    <a:extLst>
                      <a:ext uri="{FF2B5EF4-FFF2-40B4-BE49-F238E27FC236}">
                        <a16:creationId xmlns:a16="http://schemas.microsoft.com/office/drawing/2014/main" id="{536AE9B6-1CE4-46C5-B9B9-750984B2AE4D}"/>
                      </a:ext>
                    </a:extLst>
                  </p:cNvPr>
                  <p:cNvGrpSpPr>
                    <a:grpSpLocks noChangeAspect="1"/>
                  </p:cNvGrpSpPr>
                  <p:nvPr/>
                </p:nvGrpSpPr>
                <p:grpSpPr bwMode="auto">
                  <a:xfrm>
                    <a:off x="1249630" y="2191953"/>
                    <a:ext cx="627069" cy="326995"/>
                    <a:chOff x="1928" y="1122"/>
                    <a:chExt cx="1910" cy="996"/>
                  </a:xfrm>
                </p:grpSpPr>
                <p:sp>
                  <p:nvSpPr>
                    <p:cNvPr id="1663" name="Freeform 5">
                      <a:extLst>
                        <a:ext uri="{FF2B5EF4-FFF2-40B4-BE49-F238E27FC236}">
                          <a16:creationId xmlns:a16="http://schemas.microsoft.com/office/drawing/2014/main" id="{C256E84F-7156-436E-AB94-F6512A08E66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4" name="Line 6">
                      <a:extLst>
                        <a:ext uri="{FF2B5EF4-FFF2-40B4-BE49-F238E27FC236}">
                          <a16:creationId xmlns:a16="http://schemas.microsoft.com/office/drawing/2014/main" id="{907C07B7-50D3-4188-8A74-CF22FC8DCA11}"/>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5" name="Line 7">
                      <a:extLst>
                        <a:ext uri="{FF2B5EF4-FFF2-40B4-BE49-F238E27FC236}">
                          <a16:creationId xmlns:a16="http://schemas.microsoft.com/office/drawing/2014/main" id="{151CE975-D137-4426-8CA3-1B64E926D58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6" name="Line 8">
                      <a:extLst>
                        <a:ext uri="{FF2B5EF4-FFF2-40B4-BE49-F238E27FC236}">
                          <a16:creationId xmlns:a16="http://schemas.microsoft.com/office/drawing/2014/main" id="{3E26E12E-8194-4ADD-A660-05AD72EEC8CF}"/>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7" name="Line 9">
                      <a:extLst>
                        <a:ext uri="{FF2B5EF4-FFF2-40B4-BE49-F238E27FC236}">
                          <a16:creationId xmlns:a16="http://schemas.microsoft.com/office/drawing/2014/main" id="{23E6D714-BFAB-4303-A203-975F0A4437F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8" name="Line 10">
                      <a:extLst>
                        <a:ext uri="{FF2B5EF4-FFF2-40B4-BE49-F238E27FC236}">
                          <a16:creationId xmlns:a16="http://schemas.microsoft.com/office/drawing/2014/main" id="{4757C0B6-A3BB-466D-A75A-E871076384BF}"/>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9" name="Line 11">
                      <a:extLst>
                        <a:ext uri="{FF2B5EF4-FFF2-40B4-BE49-F238E27FC236}">
                          <a16:creationId xmlns:a16="http://schemas.microsoft.com/office/drawing/2014/main" id="{9C118327-9187-4C22-A48A-FAB3451885E9}"/>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0" name="Line 12">
                      <a:extLst>
                        <a:ext uri="{FF2B5EF4-FFF2-40B4-BE49-F238E27FC236}">
                          <a16:creationId xmlns:a16="http://schemas.microsoft.com/office/drawing/2014/main" id="{9931E508-4C87-47CB-B95F-F31B90CCE39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71" name="Line 13">
                      <a:extLst>
                        <a:ext uri="{FF2B5EF4-FFF2-40B4-BE49-F238E27FC236}">
                          <a16:creationId xmlns:a16="http://schemas.microsoft.com/office/drawing/2014/main" id="{EBAC4716-3301-4FC9-BD9F-00CF7A56F528}"/>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640" name="Group 1639">
                  <a:extLst>
                    <a:ext uri="{FF2B5EF4-FFF2-40B4-BE49-F238E27FC236}">
                      <a16:creationId xmlns:a16="http://schemas.microsoft.com/office/drawing/2014/main" id="{500C48FE-AF14-4EFB-9CB4-6DC06439A22F}"/>
                    </a:ext>
                  </a:extLst>
                </p:cNvPr>
                <p:cNvGrpSpPr/>
                <p:nvPr/>
              </p:nvGrpSpPr>
              <p:grpSpPr>
                <a:xfrm>
                  <a:off x="615029" y="2699843"/>
                  <a:ext cx="1198492" cy="294918"/>
                  <a:chOff x="547853" y="2191953"/>
                  <a:chExt cx="1328846" cy="326995"/>
                </a:xfrm>
              </p:grpSpPr>
              <p:grpSp>
                <p:nvGrpSpPr>
                  <p:cNvPr id="1641" name="Group 4">
                    <a:extLst>
                      <a:ext uri="{FF2B5EF4-FFF2-40B4-BE49-F238E27FC236}">
                        <a16:creationId xmlns:a16="http://schemas.microsoft.com/office/drawing/2014/main" id="{0163A333-F0BB-4991-B50F-D8F4900D6170}"/>
                      </a:ext>
                    </a:extLst>
                  </p:cNvPr>
                  <p:cNvGrpSpPr>
                    <a:grpSpLocks noChangeAspect="1"/>
                  </p:cNvGrpSpPr>
                  <p:nvPr/>
                </p:nvGrpSpPr>
                <p:grpSpPr bwMode="auto">
                  <a:xfrm>
                    <a:off x="547853" y="2191953"/>
                    <a:ext cx="627069" cy="326995"/>
                    <a:chOff x="1928" y="1122"/>
                    <a:chExt cx="1910" cy="996"/>
                  </a:xfrm>
                </p:grpSpPr>
                <p:sp>
                  <p:nvSpPr>
                    <p:cNvPr id="1652" name="Freeform 5">
                      <a:extLst>
                        <a:ext uri="{FF2B5EF4-FFF2-40B4-BE49-F238E27FC236}">
                          <a16:creationId xmlns:a16="http://schemas.microsoft.com/office/drawing/2014/main" id="{5DC01713-F43A-4ED1-A76F-2CD769EC3EB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3" name="Line 6">
                      <a:extLst>
                        <a:ext uri="{FF2B5EF4-FFF2-40B4-BE49-F238E27FC236}">
                          <a16:creationId xmlns:a16="http://schemas.microsoft.com/office/drawing/2014/main" id="{89A11FF1-1B3D-44AB-AC97-7AEAF8206388}"/>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4" name="Line 7">
                      <a:extLst>
                        <a:ext uri="{FF2B5EF4-FFF2-40B4-BE49-F238E27FC236}">
                          <a16:creationId xmlns:a16="http://schemas.microsoft.com/office/drawing/2014/main" id="{337129A9-64B8-45F7-8556-877CE6CE93F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5" name="Line 8">
                      <a:extLst>
                        <a:ext uri="{FF2B5EF4-FFF2-40B4-BE49-F238E27FC236}">
                          <a16:creationId xmlns:a16="http://schemas.microsoft.com/office/drawing/2014/main" id="{6E0AC860-CAC7-46FC-AAAF-80707C7F1422}"/>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6" name="Line 9">
                      <a:extLst>
                        <a:ext uri="{FF2B5EF4-FFF2-40B4-BE49-F238E27FC236}">
                          <a16:creationId xmlns:a16="http://schemas.microsoft.com/office/drawing/2014/main" id="{B1B07DED-6342-4E4C-9E35-E986C1D5183E}"/>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7" name="Line 10">
                      <a:extLst>
                        <a:ext uri="{FF2B5EF4-FFF2-40B4-BE49-F238E27FC236}">
                          <a16:creationId xmlns:a16="http://schemas.microsoft.com/office/drawing/2014/main" id="{58F2EBFE-5AF2-43C3-A018-94EC49143FE7}"/>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8" name="Line 11">
                      <a:extLst>
                        <a:ext uri="{FF2B5EF4-FFF2-40B4-BE49-F238E27FC236}">
                          <a16:creationId xmlns:a16="http://schemas.microsoft.com/office/drawing/2014/main" id="{4EBE8791-2C5E-4DF8-897B-1F3997D915EC}"/>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9" name="Line 12">
                      <a:extLst>
                        <a:ext uri="{FF2B5EF4-FFF2-40B4-BE49-F238E27FC236}">
                          <a16:creationId xmlns:a16="http://schemas.microsoft.com/office/drawing/2014/main" id="{916ECB0D-027C-4B94-AA42-B30F42670695}"/>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60" name="Line 13">
                      <a:extLst>
                        <a:ext uri="{FF2B5EF4-FFF2-40B4-BE49-F238E27FC236}">
                          <a16:creationId xmlns:a16="http://schemas.microsoft.com/office/drawing/2014/main" id="{AB336B11-7321-4F90-A94F-EB3E6B5045B6}"/>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642" name="Group 4">
                    <a:extLst>
                      <a:ext uri="{FF2B5EF4-FFF2-40B4-BE49-F238E27FC236}">
                        <a16:creationId xmlns:a16="http://schemas.microsoft.com/office/drawing/2014/main" id="{4670D02C-64B4-40AF-B038-A36B3903A496}"/>
                      </a:ext>
                    </a:extLst>
                  </p:cNvPr>
                  <p:cNvGrpSpPr>
                    <a:grpSpLocks noChangeAspect="1"/>
                  </p:cNvGrpSpPr>
                  <p:nvPr/>
                </p:nvGrpSpPr>
                <p:grpSpPr bwMode="auto">
                  <a:xfrm>
                    <a:off x="1249630" y="2191953"/>
                    <a:ext cx="627069" cy="326995"/>
                    <a:chOff x="1928" y="1122"/>
                    <a:chExt cx="1910" cy="996"/>
                  </a:xfrm>
                </p:grpSpPr>
                <p:sp>
                  <p:nvSpPr>
                    <p:cNvPr id="1643" name="Freeform 5">
                      <a:extLst>
                        <a:ext uri="{FF2B5EF4-FFF2-40B4-BE49-F238E27FC236}">
                          <a16:creationId xmlns:a16="http://schemas.microsoft.com/office/drawing/2014/main" id="{EB4EBCCC-B676-40C1-996F-6A5A2F7770DD}"/>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4" name="Line 6">
                      <a:extLst>
                        <a:ext uri="{FF2B5EF4-FFF2-40B4-BE49-F238E27FC236}">
                          <a16:creationId xmlns:a16="http://schemas.microsoft.com/office/drawing/2014/main" id="{27CFD571-0CCC-4C2E-B4F2-374C1A7046CE}"/>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5" name="Line 7">
                      <a:extLst>
                        <a:ext uri="{FF2B5EF4-FFF2-40B4-BE49-F238E27FC236}">
                          <a16:creationId xmlns:a16="http://schemas.microsoft.com/office/drawing/2014/main" id="{2B64ACDD-55B0-4C7C-85E8-9963EEEDCB77}"/>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6" name="Line 8">
                      <a:extLst>
                        <a:ext uri="{FF2B5EF4-FFF2-40B4-BE49-F238E27FC236}">
                          <a16:creationId xmlns:a16="http://schemas.microsoft.com/office/drawing/2014/main" id="{7CDC709D-2D10-4B70-8C74-1D87E09CC0B8}"/>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7" name="Line 9">
                      <a:extLst>
                        <a:ext uri="{FF2B5EF4-FFF2-40B4-BE49-F238E27FC236}">
                          <a16:creationId xmlns:a16="http://schemas.microsoft.com/office/drawing/2014/main" id="{D8B4916B-91E2-48BF-8568-16D43C4D6BE0}"/>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8" name="Line 10">
                      <a:extLst>
                        <a:ext uri="{FF2B5EF4-FFF2-40B4-BE49-F238E27FC236}">
                          <a16:creationId xmlns:a16="http://schemas.microsoft.com/office/drawing/2014/main" id="{54E27F46-DAEA-4AC4-B7CF-C80A8BA5814C}"/>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49" name="Line 11">
                      <a:extLst>
                        <a:ext uri="{FF2B5EF4-FFF2-40B4-BE49-F238E27FC236}">
                          <a16:creationId xmlns:a16="http://schemas.microsoft.com/office/drawing/2014/main" id="{8D3B3DE8-F95F-4BD1-A509-7952A94843D5}"/>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0" name="Line 12">
                      <a:extLst>
                        <a:ext uri="{FF2B5EF4-FFF2-40B4-BE49-F238E27FC236}">
                          <a16:creationId xmlns:a16="http://schemas.microsoft.com/office/drawing/2014/main" id="{48F36CA4-136E-4EE3-976B-CB8F1926F7C9}"/>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51" name="Line 13">
                      <a:extLst>
                        <a:ext uri="{FF2B5EF4-FFF2-40B4-BE49-F238E27FC236}">
                          <a16:creationId xmlns:a16="http://schemas.microsoft.com/office/drawing/2014/main" id="{C20DD062-FA1E-4A85-97A0-BA5E15C5C274}"/>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nvGrpSpPr>
              <p:cNvPr id="1592" name="Group 1591">
                <a:extLst>
                  <a:ext uri="{FF2B5EF4-FFF2-40B4-BE49-F238E27FC236}">
                    <a16:creationId xmlns:a16="http://schemas.microsoft.com/office/drawing/2014/main" id="{83D9ED83-8C8D-4973-873E-6FFD0730BC2E}"/>
                  </a:ext>
                </a:extLst>
              </p:cNvPr>
              <p:cNvGrpSpPr/>
              <p:nvPr/>
            </p:nvGrpSpPr>
            <p:grpSpPr>
              <a:xfrm>
                <a:off x="2513580" y="3004266"/>
                <a:ext cx="458221" cy="414303"/>
                <a:chOff x="333469" y="1693656"/>
                <a:chExt cx="1641672" cy="1484325"/>
              </a:xfrm>
            </p:grpSpPr>
            <p:sp>
              <p:nvSpPr>
                <p:cNvPr id="1593" name="Rounded Rectangle 38">
                  <a:extLst>
                    <a:ext uri="{FF2B5EF4-FFF2-40B4-BE49-F238E27FC236}">
                      <a16:creationId xmlns:a16="http://schemas.microsoft.com/office/drawing/2014/main" id="{ED924D52-9897-4A6D-8948-66F27D9FBFB0}"/>
                    </a:ext>
                  </a:extLst>
                </p:cNvPr>
                <p:cNvSpPr/>
                <p:nvPr/>
              </p:nvSpPr>
              <p:spPr>
                <a:xfrm>
                  <a:off x="453409" y="1929284"/>
                  <a:ext cx="1521732" cy="1248697"/>
                </a:xfrm>
                <a:prstGeom prst="roundRect">
                  <a:avLst>
                    <a:gd name="adj" fmla="val 3416"/>
                  </a:avLst>
                </a:prstGeom>
                <a:solidFill>
                  <a:srgbClr val="4D4D4C"/>
                </a:solidFill>
                <a:ln w="12700"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pic>
              <p:nvPicPr>
                <p:cNvPr id="1594" name="Picture 1593">
                  <a:extLst>
                    <a:ext uri="{FF2B5EF4-FFF2-40B4-BE49-F238E27FC236}">
                      <a16:creationId xmlns:a16="http://schemas.microsoft.com/office/drawing/2014/main" id="{EC1AF93A-C4F2-4077-8DB2-E781475BB45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3469" y="1693656"/>
                  <a:ext cx="352872" cy="365941"/>
                </a:xfrm>
                <a:prstGeom prst="rect">
                  <a:avLst/>
                </a:prstGeom>
                <a:ln w="12700">
                  <a:noFill/>
                </a:ln>
              </p:spPr>
            </p:pic>
            <p:grpSp>
              <p:nvGrpSpPr>
                <p:cNvPr id="1595" name="Group 1594">
                  <a:extLst>
                    <a:ext uri="{FF2B5EF4-FFF2-40B4-BE49-F238E27FC236}">
                      <a16:creationId xmlns:a16="http://schemas.microsoft.com/office/drawing/2014/main" id="{45185AC0-A03B-4251-A695-06E8978D62D3}"/>
                    </a:ext>
                  </a:extLst>
                </p:cNvPr>
                <p:cNvGrpSpPr/>
                <p:nvPr/>
              </p:nvGrpSpPr>
              <p:grpSpPr>
                <a:xfrm>
                  <a:off x="615029" y="2137157"/>
                  <a:ext cx="1198492" cy="294918"/>
                  <a:chOff x="547853" y="2191953"/>
                  <a:chExt cx="1328846" cy="326995"/>
                </a:xfrm>
              </p:grpSpPr>
              <p:grpSp>
                <p:nvGrpSpPr>
                  <p:cNvPr id="1617" name="Group 4">
                    <a:extLst>
                      <a:ext uri="{FF2B5EF4-FFF2-40B4-BE49-F238E27FC236}">
                        <a16:creationId xmlns:a16="http://schemas.microsoft.com/office/drawing/2014/main" id="{C0DEA919-33F3-448B-9EA3-022E7A669E3E}"/>
                      </a:ext>
                    </a:extLst>
                  </p:cNvPr>
                  <p:cNvGrpSpPr>
                    <a:grpSpLocks noChangeAspect="1"/>
                  </p:cNvGrpSpPr>
                  <p:nvPr/>
                </p:nvGrpSpPr>
                <p:grpSpPr bwMode="auto">
                  <a:xfrm>
                    <a:off x="547853" y="2191953"/>
                    <a:ext cx="627069" cy="326995"/>
                    <a:chOff x="1928" y="1122"/>
                    <a:chExt cx="1910" cy="996"/>
                  </a:xfrm>
                </p:grpSpPr>
                <p:sp>
                  <p:nvSpPr>
                    <p:cNvPr id="1628" name="Freeform 5">
                      <a:extLst>
                        <a:ext uri="{FF2B5EF4-FFF2-40B4-BE49-F238E27FC236}">
                          <a16:creationId xmlns:a16="http://schemas.microsoft.com/office/drawing/2014/main" id="{29FD2DD3-CE63-4470-B034-8C8730BFFA2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9" name="Line 6">
                      <a:extLst>
                        <a:ext uri="{FF2B5EF4-FFF2-40B4-BE49-F238E27FC236}">
                          <a16:creationId xmlns:a16="http://schemas.microsoft.com/office/drawing/2014/main" id="{955F8916-0946-4EE0-97AC-87B8BDF09504}"/>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0" name="Line 7">
                      <a:extLst>
                        <a:ext uri="{FF2B5EF4-FFF2-40B4-BE49-F238E27FC236}">
                          <a16:creationId xmlns:a16="http://schemas.microsoft.com/office/drawing/2014/main" id="{04A595B0-38B4-44E1-A04E-8ED81A9ADEF0}"/>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1" name="Line 8">
                      <a:extLst>
                        <a:ext uri="{FF2B5EF4-FFF2-40B4-BE49-F238E27FC236}">
                          <a16:creationId xmlns:a16="http://schemas.microsoft.com/office/drawing/2014/main" id="{1A0D13A3-2900-41B1-8528-01522D201A5A}"/>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2" name="Line 9">
                      <a:extLst>
                        <a:ext uri="{FF2B5EF4-FFF2-40B4-BE49-F238E27FC236}">
                          <a16:creationId xmlns:a16="http://schemas.microsoft.com/office/drawing/2014/main" id="{EF4537A8-0C18-41D6-8F01-56B2CF0386A2}"/>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3" name="Line 10">
                      <a:extLst>
                        <a:ext uri="{FF2B5EF4-FFF2-40B4-BE49-F238E27FC236}">
                          <a16:creationId xmlns:a16="http://schemas.microsoft.com/office/drawing/2014/main" id="{AAE2D977-86A0-4CDA-A603-C2750ED1A0BA}"/>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4" name="Line 11">
                      <a:extLst>
                        <a:ext uri="{FF2B5EF4-FFF2-40B4-BE49-F238E27FC236}">
                          <a16:creationId xmlns:a16="http://schemas.microsoft.com/office/drawing/2014/main" id="{9226CA52-EE24-4D72-B45D-CC5137DE2606}"/>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5" name="Line 12">
                      <a:extLst>
                        <a:ext uri="{FF2B5EF4-FFF2-40B4-BE49-F238E27FC236}">
                          <a16:creationId xmlns:a16="http://schemas.microsoft.com/office/drawing/2014/main" id="{195B3ED7-3D58-4144-8280-26A58528F89D}"/>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36" name="Line 13">
                      <a:extLst>
                        <a:ext uri="{FF2B5EF4-FFF2-40B4-BE49-F238E27FC236}">
                          <a16:creationId xmlns:a16="http://schemas.microsoft.com/office/drawing/2014/main" id="{D3AA90E9-4AB7-4197-9255-23F6144436FA}"/>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618" name="Group 4">
                    <a:extLst>
                      <a:ext uri="{FF2B5EF4-FFF2-40B4-BE49-F238E27FC236}">
                        <a16:creationId xmlns:a16="http://schemas.microsoft.com/office/drawing/2014/main" id="{B54D26A3-4D9A-45FA-9830-A8B1FD724CAC}"/>
                      </a:ext>
                    </a:extLst>
                  </p:cNvPr>
                  <p:cNvGrpSpPr>
                    <a:grpSpLocks noChangeAspect="1"/>
                  </p:cNvGrpSpPr>
                  <p:nvPr/>
                </p:nvGrpSpPr>
                <p:grpSpPr bwMode="auto">
                  <a:xfrm>
                    <a:off x="1249630" y="2191953"/>
                    <a:ext cx="627069" cy="326995"/>
                    <a:chOff x="1928" y="1122"/>
                    <a:chExt cx="1910" cy="996"/>
                  </a:xfrm>
                </p:grpSpPr>
                <p:sp>
                  <p:nvSpPr>
                    <p:cNvPr id="1619" name="Freeform 5">
                      <a:extLst>
                        <a:ext uri="{FF2B5EF4-FFF2-40B4-BE49-F238E27FC236}">
                          <a16:creationId xmlns:a16="http://schemas.microsoft.com/office/drawing/2014/main" id="{70B0FAE0-4192-4E45-8ECB-BCA936F580B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0" name="Line 6">
                      <a:extLst>
                        <a:ext uri="{FF2B5EF4-FFF2-40B4-BE49-F238E27FC236}">
                          <a16:creationId xmlns:a16="http://schemas.microsoft.com/office/drawing/2014/main" id="{B0211226-532F-4DD6-B2C0-035A4FD6985F}"/>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1" name="Line 7">
                      <a:extLst>
                        <a:ext uri="{FF2B5EF4-FFF2-40B4-BE49-F238E27FC236}">
                          <a16:creationId xmlns:a16="http://schemas.microsoft.com/office/drawing/2014/main" id="{5506B50F-3C28-4D18-B2C6-1B3109111A7D}"/>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2" name="Line 8">
                      <a:extLst>
                        <a:ext uri="{FF2B5EF4-FFF2-40B4-BE49-F238E27FC236}">
                          <a16:creationId xmlns:a16="http://schemas.microsoft.com/office/drawing/2014/main" id="{32D55539-AAB4-41D3-B5A1-5A0A946D1D45}"/>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3" name="Line 9">
                      <a:extLst>
                        <a:ext uri="{FF2B5EF4-FFF2-40B4-BE49-F238E27FC236}">
                          <a16:creationId xmlns:a16="http://schemas.microsoft.com/office/drawing/2014/main" id="{D9307917-7EB7-48FC-8E8E-651031D18DA6}"/>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4" name="Line 10">
                      <a:extLst>
                        <a:ext uri="{FF2B5EF4-FFF2-40B4-BE49-F238E27FC236}">
                          <a16:creationId xmlns:a16="http://schemas.microsoft.com/office/drawing/2014/main" id="{E9F85D84-BC6A-4AD8-B3A9-B186DA95CCE5}"/>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5" name="Line 11">
                      <a:extLst>
                        <a:ext uri="{FF2B5EF4-FFF2-40B4-BE49-F238E27FC236}">
                          <a16:creationId xmlns:a16="http://schemas.microsoft.com/office/drawing/2014/main" id="{D3F1115F-995D-4C01-9933-D3920AF4ABD2}"/>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6" name="Line 12">
                      <a:extLst>
                        <a:ext uri="{FF2B5EF4-FFF2-40B4-BE49-F238E27FC236}">
                          <a16:creationId xmlns:a16="http://schemas.microsoft.com/office/drawing/2014/main" id="{3D37BCDA-D1EF-4016-A505-53DB47B1DCAF}"/>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27" name="Line 13">
                      <a:extLst>
                        <a:ext uri="{FF2B5EF4-FFF2-40B4-BE49-F238E27FC236}">
                          <a16:creationId xmlns:a16="http://schemas.microsoft.com/office/drawing/2014/main" id="{02ABDC56-007E-4715-9D34-21C600134DC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nvGrpSpPr>
                <p:cNvPr id="1596" name="Group 1595">
                  <a:extLst>
                    <a:ext uri="{FF2B5EF4-FFF2-40B4-BE49-F238E27FC236}">
                      <a16:creationId xmlns:a16="http://schemas.microsoft.com/office/drawing/2014/main" id="{79832FF2-AF42-42D5-89CE-FCB698952FC9}"/>
                    </a:ext>
                  </a:extLst>
                </p:cNvPr>
                <p:cNvGrpSpPr/>
                <p:nvPr/>
              </p:nvGrpSpPr>
              <p:grpSpPr>
                <a:xfrm>
                  <a:off x="615029" y="2699843"/>
                  <a:ext cx="1198492" cy="294918"/>
                  <a:chOff x="547853" y="2191953"/>
                  <a:chExt cx="1328846" cy="326995"/>
                </a:xfrm>
              </p:grpSpPr>
              <p:grpSp>
                <p:nvGrpSpPr>
                  <p:cNvPr id="1597" name="Group 4">
                    <a:extLst>
                      <a:ext uri="{FF2B5EF4-FFF2-40B4-BE49-F238E27FC236}">
                        <a16:creationId xmlns:a16="http://schemas.microsoft.com/office/drawing/2014/main" id="{47568E3A-8F89-4A9A-AD07-9116DFD99D22}"/>
                      </a:ext>
                    </a:extLst>
                  </p:cNvPr>
                  <p:cNvGrpSpPr>
                    <a:grpSpLocks noChangeAspect="1"/>
                  </p:cNvGrpSpPr>
                  <p:nvPr/>
                </p:nvGrpSpPr>
                <p:grpSpPr bwMode="auto">
                  <a:xfrm>
                    <a:off x="547853" y="2191953"/>
                    <a:ext cx="627069" cy="326995"/>
                    <a:chOff x="1928" y="1122"/>
                    <a:chExt cx="1910" cy="996"/>
                  </a:xfrm>
                </p:grpSpPr>
                <p:sp>
                  <p:nvSpPr>
                    <p:cNvPr id="1608" name="Freeform 5">
                      <a:extLst>
                        <a:ext uri="{FF2B5EF4-FFF2-40B4-BE49-F238E27FC236}">
                          <a16:creationId xmlns:a16="http://schemas.microsoft.com/office/drawing/2014/main" id="{F51B0A9A-6E08-4538-BB47-A6EBF4324081}"/>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9" name="Line 6">
                      <a:extLst>
                        <a:ext uri="{FF2B5EF4-FFF2-40B4-BE49-F238E27FC236}">
                          <a16:creationId xmlns:a16="http://schemas.microsoft.com/office/drawing/2014/main" id="{AB87FB38-3795-4E27-BFA0-4A0DFED20A86}"/>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0" name="Line 7">
                      <a:extLst>
                        <a:ext uri="{FF2B5EF4-FFF2-40B4-BE49-F238E27FC236}">
                          <a16:creationId xmlns:a16="http://schemas.microsoft.com/office/drawing/2014/main" id="{82BAFF31-E831-4EA9-B06D-078CCE213F5B}"/>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1" name="Line 8">
                      <a:extLst>
                        <a:ext uri="{FF2B5EF4-FFF2-40B4-BE49-F238E27FC236}">
                          <a16:creationId xmlns:a16="http://schemas.microsoft.com/office/drawing/2014/main" id="{E5C867F4-8FCB-4F9E-B07F-5FBAD8CB0A0E}"/>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2" name="Line 9">
                      <a:extLst>
                        <a:ext uri="{FF2B5EF4-FFF2-40B4-BE49-F238E27FC236}">
                          <a16:creationId xmlns:a16="http://schemas.microsoft.com/office/drawing/2014/main" id="{1AEA5A4B-4AE8-4085-9CF5-4D31BDB30A53}"/>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3" name="Line 10">
                      <a:extLst>
                        <a:ext uri="{FF2B5EF4-FFF2-40B4-BE49-F238E27FC236}">
                          <a16:creationId xmlns:a16="http://schemas.microsoft.com/office/drawing/2014/main" id="{D3B45750-DF74-4F94-AE24-F636E9CB0293}"/>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4" name="Line 11">
                      <a:extLst>
                        <a:ext uri="{FF2B5EF4-FFF2-40B4-BE49-F238E27FC236}">
                          <a16:creationId xmlns:a16="http://schemas.microsoft.com/office/drawing/2014/main" id="{F78620AF-266D-49D8-9652-6A7D9C1ADFE8}"/>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5" name="Line 12">
                      <a:extLst>
                        <a:ext uri="{FF2B5EF4-FFF2-40B4-BE49-F238E27FC236}">
                          <a16:creationId xmlns:a16="http://schemas.microsoft.com/office/drawing/2014/main" id="{D0015825-9FCD-401A-B4C5-CD0F3D61BA0B}"/>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16" name="Line 13">
                      <a:extLst>
                        <a:ext uri="{FF2B5EF4-FFF2-40B4-BE49-F238E27FC236}">
                          <a16:creationId xmlns:a16="http://schemas.microsoft.com/office/drawing/2014/main" id="{891E36C2-54B4-4B6D-8467-2EC685664314}"/>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nvGrpSpPr>
                  <p:cNvPr id="1598" name="Group 4">
                    <a:extLst>
                      <a:ext uri="{FF2B5EF4-FFF2-40B4-BE49-F238E27FC236}">
                        <a16:creationId xmlns:a16="http://schemas.microsoft.com/office/drawing/2014/main" id="{D0E19B96-2834-4B67-A1D7-D418AEDC9179}"/>
                      </a:ext>
                    </a:extLst>
                  </p:cNvPr>
                  <p:cNvGrpSpPr>
                    <a:grpSpLocks noChangeAspect="1"/>
                  </p:cNvGrpSpPr>
                  <p:nvPr/>
                </p:nvGrpSpPr>
                <p:grpSpPr bwMode="auto">
                  <a:xfrm>
                    <a:off x="1249630" y="2191953"/>
                    <a:ext cx="627069" cy="326995"/>
                    <a:chOff x="1928" y="1122"/>
                    <a:chExt cx="1910" cy="996"/>
                  </a:xfrm>
                </p:grpSpPr>
                <p:sp>
                  <p:nvSpPr>
                    <p:cNvPr id="1599" name="Freeform 5">
                      <a:extLst>
                        <a:ext uri="{FF2B5EF4-FFF2-40B4-BE49-F238E27FC236}">
                          <a16:creationId xmlns:a16="http://schemas.microsoft.com/office/drawing/2014/main" id="{1F01C004-983A-4AA0-9065-71463B08CE0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12700">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0" name="Line 6">
                      <a:extLst>
                        <a:ext uri="{FF2B5EF4-FFF2-40B4-BE49-F238E27FC236}">
                          <a16:creationId xmlns:a16="http://schemas.microsoft.com/office/drawing/2014/main" id="{BA89562A-BA6F-43AB-A093-8D694586B973}"/>
                        </a:ext>
                      </a:extLst>
                    </p:cNvPr>
                    <p:cNvSpPr>
                      <a:spLocks noChangeShapeType="1"/>
                    </p:cNvSpPr>
                    <p:nvPr/>
                  </p:nvSpPr>
                  <p:spPr bwMode="auto">
                    <a:xfrm>
                      <a:off x="2196"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1" name="Line 7">
                      <a:extLst>
                        <a:ext uri="{FF2B5EF4-FFF2-40B4-BE49-F238E27FC236}">
                          <a16:creationId xmlns:a16="http://schemas.microsoft.com/office/drawing/2014/main" id="{313417D7-1B27-44B5-A609-F2942F617B71}"/>
                        </a:ext>
                      </a:extLst>
                    </p:cNvPr>
                    <p:cNvSpPr>
                      <a:spLocks noChangeShapeType="1"/>
                    </p:cNvSpPr>
                    <p:nvPr/>
                  </p:nvSpPr>
                  <p:spPr bwMode="auto">
                    <a:xfrm>
                      <a:off x="2392"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2" name="Line 8">
                      <a:extLst>
                        <a:ext uri="{FF2B5EF4-FFF2-40B4-BE49-F238E27FC236}">
                          <a16:creationId xmlns:a16="http://schemas.microsoft.com/office/drawing/2014/main" id="{01FF7F87-D795-4DCB-932E-C574852D4378}"/>
                        </a:ext>
                      </a:extLst>
                    </p:cNvPr>
                    <p:cNvSpPr>
                      <a:spLocks noChangeShapeType="1"/>
                    </p:cNvSpPr>
                    <p:nvPr/>
                  </p:nvSpPr>
                  <p:spPr bwMode="auto">
                    <a:xfrm>
                      <a:off x="2588"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3" name="Line 9">
                      <a:extLst>
                        <a:ext uri="{FF2B5EF4-FFF2-40B4-BE49-F238E27FC236}">
                          <a16:creationId xmlns:a16="http://schemas.microsoft.com/office/drawing/2014/main" id="{629F5843-F28A-4D44-BF24-C79D6A741807}"/>
                        </a:ext>
                      </a:extLst>
                    </p:cNvPr>
                    <p:cNvSpPr>
                      <a:spLocks noChangeShapeType="1"/>
                    </p:cNvSpPr>
                    <p:nvPr/>
                  </p:nvSpPr>
                  <p:spPr bwMode="auto">
                    <a:xfrm>
                      <a:off x="2785"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4" name="Line 10">
                      <a:extLst>
                        <a:ext uri="{FF2B5EF4-FFF2-40B4-BE49-F238E27FC236}">
                          <a16:creationId xmlns:a16="http://schemas.microsoft.com/office/drawing/2014/main" id="{2C518317-F469-4C88-9D4C-983ABFDDBC6B}"/>
                        </a:ext>
                      </a:extLst>
                    </p:cNvPr>
                    <p:cNvSpPr>
                      <a:spLocks noChangeShapeType="1"/>
                    </p:cNvSpPr>
                    <p:nvPr/>
                  </p:nvSpPr>
                  <p:spPr bwMode="auto">
                    <a:xfrm>
                      <a:off x="2981"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5" name="Line 11">
                      <a:extLst>
                        <a:ext uri="{FF2B5EF4-FFF2-40B4-BE49-F238E27FC236}">
                          <a16:creationId xmlns:a16="http://schemas.microsoft.com/office/drawing/2014/main" id="{EFE20D34-6CAE-4ACF-A2C1-133D01AAFA44}"/>
                        </a:ext>
                      </a:extLst>
                    </p:cNvPr>
                    <p:cNvSpPr>
                      <a:spLocks noChangeShapeType="1"/>
                    </p:cNvSpPr>
                    <p:nvPr/>
                  </p:nvSpPr>
                  <p:spPr bwMode="auto">
                    <a:xfrm>
                      <a:off x="3177"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6" name="Line 12">
                      <a:extLst>
                        <a:ext uri="{FF2B5EF4-FFF2-40B4-BE49-F238E27FC236}">
                          <a16:creationId xmlns:a16="http://schemas.microsoft.com/office/drawing/2014/main" id="{3EEE69FA-2CBD-4748-AFF9-12819E8149AC}"/>
                        </a:ext>
                      </a:extLst>
                    </p:cNvPr>
                    <p:cNvSpPr>
                      <a:spLocks noChangeShapeType="1"/>
                    </p:cNvSpPr>
                    <p:nvPr/>
                  </p:nvSpPr>
                  <p:spPr bwMode="auto">
                    <a:xfrm>
                      <a:off x="3374"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1607" name="Line 13">
                      <a:extLst>
                        <a:ext uri="{FF2B5EF4-FFF2-40B4-BE49-F238E27FC236}">
                          <a16:creationId xmlns:a16="http://schemas.microsoft.com/office/drawing/2014/main" id="{4FCB6839-EF84-4836-BD89-8970870A1539}"/>
                        </a:ext>
                      </a:extLst>
                    </p:cNvPr>
                    <p:cNvSpPr>
                      <a:spLocks noChangeShapeType="1"/>
                    </p:cNvSpPr>
                    <p:nvPr/>
                  </p:nvSpPr>
                  <p:spPr bwMode="auto">
                    <a:xfrm>
                      <a:off x="3570" y="1277"/>
                      <a:ext cx="0" cy="680"/>
                    </a:xfrm>
                    <a:prstGeom prst="line">
                      <a:avLst/>
                    </a:prstGeom>
                    <a:solidFill>
                      <a:schemeClr val="accent6"/>
                    </a:solidFill>
                    <a:ln w="12700"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grpSp>
        </p:grpSp>
      </p:grpSp>
      <p:grpSp>
        <p:nvGrpSpPr>
          <p:cNvPr id="14" name="Group 13">
            <a:extLst>
              <a:ext uri="{FF2B5EF4-FFF2-40B4-BE49-F238E27FC236}">
                <a16:creationId xmlns:a16="http://schemas.microsoft.com/office/drawing/2014/main" id="{F9547796-DCA7-44E6-B144-22F97DF492D8}"/>
              </a:ext>
            </a:extLst>
          </p:cNvPr>
          <p:cNvGrpSpPr/>
          <p:nvPr/>
        </p:nvGrpSpPr>
        <p:grpSpPr>
          <a:xfrm>
            <a:off x="1169643" y="1004294"/>
            <a:ext cx="6804715" cy="2003027"/>
            <a:chOff x="1169643" y="1004294"/>
            <a:chExt cx="6804715" cy="2003027"/>
          </a:xfrm>
        </p:grpSpPr>
        <p:sp>
          <p:nvSpPr>
            <p:cNvPr id="277" name="Rectangle 276">
              <a:extLst>
                <a:ext uri="{FF2B5EF4-FFF2-40B4-BE49-F238E27FC236}">
                  <a16:creationId xmlns:a16="http://schemas.microsoft.com/office/drawing/2014/main" id="{F4FEF678-5957-4BC0-AB05-7B6BE4C13CD4}"/>
                </a:ext>
              </a:extLst>
            </p:cNvPr>
            <p:cNvSpPr/>
            <p:nvPr/>
          </p:nvSpPr>
          <p:spPr>
            <a:xfrm>
              <a:off x="1169643" y="1004294"/>
              <a:ext cx="6804715" cy="1340626"/>
            </a:xfrm>
            <a:prstGeom prst="rect">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cxnSp>
          <p:nvCxnSpPr>
            <p:cNvPr id="275" name="Straight Connector 274">
              <a:extLst>
                <a:ext uri="{FF2B5EF4-FFF2-40B4-BE49-F238E27FC236}">
                  <a16:creationId xmlns:a16="http://schemas.microsoft.com/office/drawing/2014/main" id="{36CCD45F-F02B-409D-BC6C-05BAA4B52853}"/>
                </a:ext>
              </a:extLst>
            </p:cNvPr>
            <p:cNvCxnSpPr>
              <a:cxnSpLocks/>
              <a:stCxn id="1584" idx="0"/>
              <a:endCxn id="277" idx="2"/>
            </p:cNvCxnSpPr>
            <p:nvPr/>
          </p:nvCxnSpPr>
          <p:spPr>
            <a:xfrm flipH="1" flipV="1">
              <a:off x="4572001" y="2344920"/>
              <a:ext cx="2797080" cy="662401"/>
            </a:xfrm>
            <a:prstGeom prst="line">
              <a:avLst/>
            </a:prstGeom>
            <a:ln w="22225" cap="rnd">
              <a:solidFill>
                <a:schemeClr val="tx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AD22311D-C5BB-4AD6-A61B-9D5B25037A6F}"/>
                </a:ext>
              </a:extLst>
            </p:cNvPr>
            <p:cNvGrpSpPr/>
            <p:nvPr/>
          </p:nvGrpSpPr>
          <p:grpSpPr>
            <a:xfrm>
              <a:off x="2481943" y="1183022"/>
              <a:ext cx="5340570" cy="983170"/>
              <a:chOff x="2268534" y="1159466"/>
              <a:chExt cx="5553979" cy="983170"/>
            </a:xfrm>
          </p:grpSpPr>
          <p:sp>
            <p:nvSpPr>
              <p:cNvPr id="270" name="Rectangle 269">
                <a:extLst>
                  <a:ext uri="{FF2B5EF4-FFF2-40B4-BE49-F238E27FC236}">
                    <a16:creationId xmlns:a16="http://schemas.microsoft.com/office/drawing/2014/main" id="{F4FEF678-5957-4BC0-AB05-7B6BE4C13CD4}"/>
                  </a:ext>
                </a:extLst>
              </p:cNvPr>
              <p:cNvSpPr/>
              <p:nvPr/>
            </p:nvSpPr>
            <p:spPr>
              <a:xfrm>
                <a:off x="2268534" y="1159466"/>
                <a:ext cx="5553978" cy="563876"/>
              </a:xfrm>
              <a:prstGeom prst="rect">
                <a:avLst/>
              </a:prstGeom>
              <a:solidFill>
                <a:srgbClr val="F48621"/>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sp>
            <p:nvSpPr>
              <p:cNvPr id="272" name="Rectangle 271">
                <a:extLst>
                  <a:ext uri="{FF2B5EF4-FFF2-40B4-BE49-F238E27FC236}">
                    <a16:creationId xmlns:a16="http://schemas.microsoft.com/office/drawing/2014/main" id="{CB325935-1F45-4A99-A4DB-DDE6D1530C7C}"/>
                  </a:ext>
                </a:extLst>
              </p:cNvPr>
              <p:cNvSpPr/>
              <p:nvPr/>
            </p:nvSpPr>
            <p:spPr>
              <a:xfrm>
                <a:off x="2268534" y="1778379"/>
                <a:ext cx="2713576" cy="364257"/>
              </a:xfrm>
              <a:prstGeom prst="rect">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273" name="Rectangle 272">
                <a:extLst>
                  <a:ext uri="{FF2B5EF4-FFF2-40B4-BE49-F238E27FC236}">
                    <a16:creationId xmlns:a16="http://schemas.microsoft.com/office/drawing/2014/main" id="{8D06D5E2-5536-43D8-96CD-F499D56CEDA2}"/>
                  </a:ext>
                </a:extLst>
              </p:cNvPr>
              <p:cNvSpPr/>
              <p:nvPr/>
            </p:nvSpPr>
            <p:spPr>
              <a:xfrm>
                <a:off x="5045947" y="1778379"/>
                <a:ext cx="2776566" cy="364257"/>
              </a:xfrm>
              <a:prstGeom prst="rect">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Placement Engine</a:t>
                </a:r>
              </a:p>
            </p:txBody>
          </p:sp>
        </p:grpSp>
        <p:cxnSp>
          <p:nvCxnSpPr>
            <p:cNvPr id="343" name="Straight Connector 342">
              <a:extLst>
                <a:ext uri="{FF2B5EF4-FFF2-40B4-BE49-F238E27FC236}">
                  <a16:creationId xmlns:a16="http://schemas.microsoft.com/office/drawing/2014/main" id="{36CCD45F-F02B-409D-BC6C-05BAA4B52853}"/>
                </a:ext>
              </a:extLst>
            </p:cNvPr>
            <p:cNvCxnSpPr>
              <a:cxnSpLocks/>
              <a:stCxn id="1129" idx="0"/>
              <a:endCxn id="277" idx="2"/>
            </p:cNvCxnSpPr>
            <p:nvPr/>
          </p:nvCxnSpPr>
          <p:spPr>
            <a:xfrm flipV="1">
              <a:off x="4568692" y="2344920"/>
              <a:ext cx="3309" cy="662401"/>
            </a:xfrm>
            <a:prstGeom prst="line">
              <a:avLst/>
            </a:prstGeom>
            <a:ln w="22225" cap="rnd">
              <a:solidFill>
                <a:schemeClr val="tx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529A100E-26F1-4B5C-9009-A1D7F00EBA55}"/>
                </a:ext>
              </a:extLst>
            </p:cNvPr>
            <p:cNvCxnSpPr>
              <a:cxnSpLocks/>
              <a:stCxn id="277" idx="2"/>
              <a:endCxn id="338" idx="0"/>
            </p:cNvCxnSpPr>
            <p:nvPr/>
          </p:nvCxnSpPr>
          <p:spPr>
            <a:xfrm flipH="1">
              <a:off x="1768303" y="2344920"/>
              <a:ext cx="2803698" cy="662401"/>
            </a:xfrm>
            <a:prstGeom prst="line">
              <a:avLst/>
            </a:prstGeom>
            <a:ln w="22225" cap="rnd">
              <a:solidFill>
                <a:schemeClr val="tx1"/>
              </a:solidFill>
              <a:prstDash val="solid"/>
              <a:headEnd type="oval"/>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3" name="Title 2">
            <a:extLst>
              <a:ext uri="{FF2B5EF4-FFF2-40B4-BE49-F238E27FC236}">
                <a16:creationId xmlns:a16="http://schemas.microsoft.com/office/drawing/2014/main" id="{B0CA8803-4293-4B52-901B-83EE3DEB5F74}"/>
              </a:ext>
            </a:extLst>
          </p:cNvPr>
          <p:cNvSpPr>
            <a:spLocks noGrp="1"/>
          </p:cNvSpPr>
          <p:nvPr>
            <p:ph type="title"/>
          </p:nvPr>
        </p:nvSpPr>
        <p:spPr>
          <a:xfrm>
            <a:off x="336789" y="274593"/>
            <a:ext cx="8205304" cy="545192"/>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Running Containers at Scale </a:t>
            </a:r>
            <a:r>
              <a:rPr lang="en-US">
                <a:latin typeface="Amazon Ember" panose="020B0603020204020204" pitchFamily="34" charset="0"/>
                <a:ea typeface="Amazon Ember" panose="020B0603020204020204" pitchFamily="34" charset="0"/>
                <a:cs typeface="Amazon Ember" panose="020B0603020204020204" pitchFamily="34" charset="0"/>
              </a:rPr>
              <a:t>with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ECS</a:t>
            </a:r>
            <a:br>
              <a:rPr lang="en-US" sz="3600" dirty="0">
                <a:latin typeface="Amazon Ember" panose="020B0603020204020204" pitchFamily="34" charset="0"/>
                <a:ea typeface="Amazon Ember" panose="020B0603020204020204" pitchFamily="34" charset="0"/>
                <a:cs typeface="Amazon Ember" panose="020B0603020204020204" pitchFamily="34" charset="0"/>
              </a:rPr>
            </a:br>
            <a:endParaRPr lang="en-US" sz="3600" dirty="0">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8" name="Group 7">
            <a:extLst>
              <a:ext uri="{FF2B5EF4-FFF2-40B4-BE49-F238E27FC236}">
                <a16:creationId xmlns:a16="http://schemas.microsoft.com/office/drawing/2014/main" id="{14ADBE64-B82A-4C94-9E59-2D91CCA9DA51}"/>
              </a:ext>
            </a:extLst>
          </p:cNvPr>
          <p:cNvGrpSpPr/>
          <p:nvPr/>
        </p:nvGrpSpPr>
        <p:grpSpPr>
          <a:xfrm>
            <a:off x="1468876" y="1171829"/>
            <a:ext cx="800365" cy="1074672"/>
            <a:chOff x="1444557" y="1128054"/>
            <a:chExt cx="800365" cy="1074672"/>
          </a:xfrm>
        </p:grpSpPr>
        <p:pic>
          <p:nvPicPr>
            <p:cNvPr id="2038" name="Picture 2037">
              <a:extLst>
                <a:ext uri="{FF2B5EF4-FFF2-40B4-BE49-F238E27FC236}">
                  <a16:creationId xmlns:a16="http://schemas.microsoft.com/office/drawing/2014/main" id="{9764F10D-DCD8-400A-9486-988701E04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557" y="1128054"/>
              <a:ext cx="729927" cy="729929"/>
            </a:xfrm>
            <a:prstGeom prst="rect">
              <a:avLst/>
            </a:prstGeom>
          </p:spPr>
        </p:pic>
        <p:grpSp>
          <p:nvGrpSpPr>
            <p:cNvPr id="7" name="Group 6">
              <a:extLst>
                <a:ext uri="{FF2B5EF4-FFF2-40B4-BE49-F238E27FC236}">
                  <a16:creationId xmlns:a16="http://schemas.microsoft.com/office/drawing/2014/main" id="{8592F1EF-1202-416C-BB21-5546CA212835}"/>
                </a:ext>
              </a:extLst>
            </p:cNvPr>
            <p:cNvGrpSpPr/>
            <p:nvPr/>
          </p:nvGrpSpPr>
          <p:grpSpPr>
            <a:xfrm>
              <a:off x="1457527" y="1819272"/>
              <a:ext cx="787395" cy="383454"/>
              <a:chOff x="-1159213" y="1960324"/>
              <a:chExt cx="787395" cy="383454"/>
            </a:xfrm>
          </p:grpSpPr>
          <p:sp>
            <p:nvSpPr>
              <p:cNvPr id="2" name="TextBox 1">
                <a:extLst>
                  <a:ext uri="{FF2B5EF4-FFF2-40B4-BE49-F238E27FC236}">
                    <a16:creationId xmlns:a16="http://schemas.microsoft.com/office/drawing/2014/main" id="{4F845306-9A39-44CD-B46F-1823DAD1EAD3}"/>
                  </a:ext>
                </a:extLst>
              </p:cNvPr>
              <p:cNvSpPr txBox="1"/>
              <p:nvPr/>
            </p:nvSpPr>
            <p:spPr>
              <a:xfrm>
                <a:off x="-1159213" y="2097557"/>
                <a:ext cx="787395" cy="246221"/>
              </a:xfrm>
              <a:prstGeom prst="rect">
                <a:avLst/>
              </a:prstGeom>
              <a:noFill/>
            </p:spPr>
            <p:txBody>
              <a:bodyPr wrap="none" rtlCol="0">
                <a:spAutoFit/>
              </a:bodyPr>
              <a:lstStyle/>
              <a:p>
                <a:pPr algn="ctr"/>
                <a:r>
                  <a:rPr lang="en-US" sz="1000" spc="100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ECS</a:t>
                </a:r>
                <a:endParaRPr lang="en-US" sz="1000" spc="10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4" name="Rectangle 3">
                <a:extLst>
                  <a:ext uri="{FF2B5EF4-FFF2-40B4-BE49-F238E27FC236}">
                    <a16:creationId xmlns:a16="http://schemas.microsoft.com/office/drawing/2014/main" id="{05D6F810-0B52-40EA-9D38-7CD747E84A1A}"/>
                  </a:ext>
                </a:extLst>
              </p:cNvPr>
              <p:cNvSpPr/>
              <p:nvPr/>
            </p:nvSpPr>
            <p:spPr>
              <a:xfrm>
                <a:off x="-1156782" y="1960324"/>
                <a:ext cx="667170" cy="246221"/>
              </a:xfrm>
              <a:prstGeom prst="rect">
                <a:avLst/>
              </a:prstGeom>
            </p:spPr>
            <p:txBody>
              <a:bodyPr wrap="none">
                <a:spAutoFit/>
              </a:bodyPr>
              <a:lstStyle/>
              <a:p>
                <a:r>
                  <a:rPr lang="en-US" sz="1000" dirty="0">
                    <a:latin typeface="Amazon Ember Medium" panose="020B0603020204030204" pitchFamily="34" charset="0"/>
                    <a:ea typeface="Amazon Ember Medium" panose="020B0603020204030204" pitchFamily="34" charset="0"/>
                    <a:cs typeface="Amazon Ember Medium" panose="020B0603020204030204" pitchFamily="34" charset="0"/>
                  </a:rPr>
                  <a:t>Amazon</a:t>
                </a:r>
              </a:p>
            </p:txBody>
          </p:sp>
        </p:grpSp>
      </p:grpSp>
    </p:spTree>
    <p:extLst>
      <p:ext uri="{BB962C8B-B14F-4D97-AF65-F5344CB8AC3E}">
        <p14:creationId xmlns:p14="http://schemas.microsoft.com/office/powerpoint/2010/main" val="17483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05556E-6 -2.46914E-7 L 0.03681 -2.46914E-7 " pathEditMode="relative" rAng="0" ptsTypes="AA">
                                      <p:cBhvr>
                                        <p:cTn id="9" dur="500" spd="-100000" fill="hold"/>
                                        <p:tgtEl>
                                          <p:spTgt spid="3"/>
                                        </p:tgtEl>
                                        <p:attrNameLst>
                                          <p:attrName>ppt_x</p:attrName>
                                          <p:attrName>ppt_y</p:attrName>
                                        </p:attrNameLst>
                                      </p:cBhvr>
                                      <p:rCtr x="1840" y="0"/>
                                    </p:animMotion>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0"/>
                                  </p:stCondLst>
                                  <p:childTnLst>
                                    <p:animMotion origin="layout" path="M -1.38889E-6 3.08642E-6 L -0.0368 3.08642E-6 " pathEditMode="relative" rAng="0" ptsTypes="AA">
                                      <p:cBhvr>
                                        <p:cTn id="14" dur="500" spd="-100000" fill="hold"/>
                                        <p:tgtEl>
                                          <p:spTgt spid="6"/>
                                        </p:tgtEl>
                                        <p:attrNameLst>
                                          <p:attrName>ppt_x</p:attrName>
                                          <p:attrName>ppt_y</p:attrName>
                                        </p:attrNameLst>
                                      </p:cBhvr>
                                      <p:rCtr x="-1840" y="0"/>
                                    </p:animMotion>
                                  </p:childTnLst>
                                </p:cTn>
                              </p:par>
                              <p:par>
                                <p:cTn id="15" presetID="10" presetClass="entr" presetSubtype="0" fill="hold" nodeType="withEffect">
                                  <p:stCondLst>
                                    <p:cond delay="0"/>
                                  </p:stCondLst>
                                  <p:childTnLst>
                                    <p:set>
                                      <p:cBhvr>
                                        <p:cTn id="16" dur="1" fill="hold">
                                          <p:stCondLst>
                                            <p:cond delay="0"/>
                                          </p:stCondLst>
                                        </p:cTn>
                                        <p:tgtEl>
                                          <p:spTgt spid="1128"/>
                                        </p:tgtEl>
                                        <p:attrNameLst>
                                          <p:attrName>style.visibility</p:attrName>
                                        </p:attrNameLst>
                                      </p:cBhvr>
                                      <p:to>
                                        <p:strVal val="visible"/>
                                      </p:to>
                                    </p:set>
                                    <p:animEffect transition="in" filter="fade">
                                      <p:cBhvr>
                                        <p:cTn id="17" dur="500"/>
                                        <p:tgtEl>
                                          <p:spTgt spid="1128"/>
                                        </p:tgtEl>
                                      </p:cBhvr>
                                    </p:animEffect>
                                  </p:childTnLst>
                                </p:cTn>
                              </p:par>
                              <p:par>
                                <p:cTn id="18" presetID="42" presetClass="path" presetSubtype="0" decel="100000" fill="hold" nodeType="withEffect">
                                  <p:stCondLst>
                                    <p:cond delay="0"/>
                                  </p:stCondLst>
                                  <p:childTnLst>
                                    <p:animMotion origin="layout" path="M -1.38889E-6 3.08642E-6 L -0.0368 3.08642E-6 " pathEditMode="relative" rAng="0" ptsTypes="AA">
                                      <p:cBhvr>
                                        <p:cTn id="19" dur="500" spd="-100000" fill="hold"/>
                                        <p:tgtEl>
                                          <p:spTgt spid="1128"/>
                                        </p:tgtEl>
                                        <p:attrNameLst>
                                          <p:attrName>ppt_x</p:attrName>
                                          <p:attrName>ppt_y</p:attrName>
                                        </p:attrNameLst>
                                      </p:cBhvr>
                                      <p:rCtr x="-1840" y="0"/>
                                    </p:animMotion>
                                  </p:childTnLst>
                                </p:cTn>
                              </p:par>
                              <p:par>
                                <p:cTn id="20" presetID="10" presetClass="entr" presetSubtype="0" fill="hold" nodeType="withEffect">
                                  <p:stCondLst>
                                    <p:cond delay="0"/>
                                  </p:stCondLst>
                                  <p:childTnLst>
                                    <p:set>
                                      <p:cBhvr>
                                        <p:cTn id="21" dur="1" fill="hold">
                                          <p:stCondLst>
                                            <p:cond delay="0"/>
                                          </p:stCondLst>
                                        </p:cTn>
                                        <p:tgtEl>
                                          <p:spTgt spid="1583"/>
                                        </p:tgtEl>
                                        <p:attrNameLst>
                                          <p:attrName>style.visibility</p:attrName>
                                        </p:attrNameLst>
                                      </p:cBhvr>
                                      <p:to>
                                        <p:strVal val="visible"/>
                                      </p:to>
                                    </p:set>
                                    <p:animEffect transition="in" filter="fade">
                                      <p:cBhvr>
                                        <p:cTn id="22" dur="500"/>
                                        <p:tgtEl>
                                          <p:spTgt spid="1583"/>
                                        </p:tgtEl>
                                      </p:cBhvr>
                                    </p:animEffect>
                                  </p:childTnLst>
                                </p:cTn>
                              </p:par>
                              <p:par>
                                <p:cTn id="23" presetID="42" presetClass="path" presetSubtype="0" decel="100000" fill="hold" nodeType="withEffect">
                                  <p:stCondLst>
                                    <p:cond delay="0"/>
                                  </p:stCondLst>
                                  <p:childTnLst>
                                    <p:animMotion origin="layout" path="M -1.38889E-6 3.08642E-6 L -0.0368 3.08642E-6 " pathEditMode="relative" rAng="0" ptsTypes="AA">
                                      <p:cBhvr>
                                        <p:cTn id="24" dur="500" spd="-100000" fill="hold"/>
                                        <p:tgtEl>
                                          <p:spTgt spid="1583"/>
                                        </p:tgtEl>
                                        <p:attrNameLst>
                                          <p:attrName>ppt_x</p:attrName>
                                          <p:attrName>ppt_y</p:attrName>
                                        </p:attrNameLst>
                                      </p:cBhvr>
                                      <p:rCtr x="-1840" y="0"/>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F4FEF678-5957-4BC0-AB05-7B6BE4C13CD4}"/>
              </a:ext>
            </a:extLst>
          </p:cNvPr>
          <p:cNvSpPr/>
          <p:nvPr/>
        </p:nvSpPr>
        <p:spPr>
          <a:xfrm>
            <a:off x="631311" y="2251733"/>
            <a:ext cx="7841468" cy="2063092"/>
          </a:xfrm>
          <a:prstGeom prst="roundRect">
            <a:avLst>
              <a:gd name="adj" fmla="val 2457"/>
            </a:avLst>
          </a:prstGeom>
          <a:noFill/>
          <a:ln w="22225" cap="rnd">
            <a:solidFill>
              <a:schemeClr val="tx1"/>
            </a:solidFill>
            <a:rou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7" name="Group 6">
            <a:extLst>
              <a:ext uri="{FF2B5EF4-FFF2-40B4-BE49-F238E27FC236}">
                <a16:creationId xmlns:a16="http://schemas.microsoft.com/office/drawing/2014/main" id="{570F8C95-9AC3-4060-B704-9C2C4AF6CA71}"/>
              </a:ext>
            </a:extLst>
          </p:cNvPr>
          <p:cNvGrpSpPr/>
          <p:nvPr/>
        </p:nvGrpSpPr>
        <p:grpSpPr>
          <a:xfrm>
            <a:off x="1256587" y="1953920"/>
            <a:ext cx="6630827" cy="1834590"/>
            <a:chOff x="1256587" y="1953920"/>
            <a:chExt cx="6630827" cy="1834590"/>
          </a:xfrm>
        </p:grpSpPr>
        <p:sp>
          <p:nvSpPr>
            <p:cNvPr id="61" name="Rounded Rectangle 38">
              <a:extLst>
                <a:ext uri="{FF2B5EF4-FFF2-40B4-BE49-F238E27FC236}">
                  <a16:creationId xmlns:a16="http://schemas.microsoft.com/office/drawing/2014/main" id="{F153C0C8-AEF0-4A84-A862-431A2D5238E3}"/>
                </a:ext>
              </a:extLst>
            </p:cNvPr>
            <p:cNvSpPr/>
            <p:nvPr/>
          </p:nvSpPr>
          <p:spPr>
            <a:xfrm>
              <a:off x="1408180" y="2251733"/>
              <a:ext cx="1923336" cy="1536777"/>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a:ea typeface="+mn-ea"/>
                <a:cs typeface="Arial"/>
              </a:endParaRPr>
            </a:p>
          </p:txBody>
        </p:sp>
        <p:pic>
          <p:nvPicPr>
            <p:cNvPr id="62" name="Picture 61">
              <a:extLst>
                <a:ext uri="{FF2B5EF4-FFF2-40B4-BE49-F238E27FC236}">
                  <a16:creationId xmlns:a16="http://schemas.microsoft.com/office/drawing/2014/main" id="{5F8AE29C-881F-4BDC-A6B5-1983E7BCDB7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56587" y="1953920"/>
              <a:ext cx="445999" cy="462518"/>
            </a:xfrm>
            <a:prstGeom prst="rect">
              <a:avLst/>
            </a:prstGeom>
          </p:spPr>
        </p:pic>
        <p:sp>
          <p:nvSpPr>
            <p:cNvPr id="63" name="TextBox 62">
              <a:extLst>
                <a:ext uri="{FF2B5EF4-FFF2-40B4-BE49-F238E27FC236}">
                  <a16:creationId xmlns:a16="http://schemas.microsoft.com/office/drawing/2014/main" id="{6D268AA5-58DA-4299-8BE6-91A331467F14}"/>
                </a:ext>
              </a:extLst>
            </p:cNvPr>
            <p:cNvSpPr txBox="1"/>
            <p:nvPr/>
          </p:nvSpPr>
          <p:spPr>
            <a:xfrm>
              <a:off x="1704022" y="1967425"/>
              <a:ext cx="1602341" cy="2933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mazon Ember" charset="0"/>
                  <a:ea typeface="Amazon Ember" charset="0"/>
                  <a:cs typeface="Amazon Ember" charset="0"/>
                </a:rPr>
                <a:t>EC2 Instance</a:t>
              </a:r>
            </a:p>
          </p:txBody>
        </p:sp>
        <p:grpSp>
          <p:nvGrpSpPr>
            <p:cNvPr id="57" name="Group 56">
              <a:extLst>
                <a:ext uri="{FF2B5EF4-FFF2-40B4-BE49-F238E27FC236}">
                  <a16:creationId xmlns:a16="http://schemas.microsoft.com/office/drawing/2014/main" id="{F11A264A-7E7F-47C9-83B3-A3E816916B10}"/>
                </a:ext>
              </a:extLst>
            </p:cNvPr>
            <p:cNvGrpSpPr/>
            <p:nvPr/>
          </p:nvGrpSpPr>
          <p:grpSpPr>
            <a:xfrm>
              <a:off x="1472673" y="3456792"/>
              <a:ext cx="1785345" cy="256059"/>
              <a:chOff x="5358683" y="3973821"/>
              <a:chExt cx="2651664" cy="454911"/>
            </a:xfrm>
          </p:grpSpPr>
          <p:sp>
            <p:nvSpPr>
              <p:cNvPr id="58" name="Rectangle 262">
                <a:extLst>
                  <a:ext uri="{FF2B5EF4-FFF2-40B4-BE49-F238E27FC236}">
                    <a16:creationId xmlns:a16="http://schemas.microsoft.com/office/drawing/2014/main" id="{1D4AC090-5BAD-4630-95E3-E578A8ECD7AC}"/>
                  </a:ext>
                </a:extLst>
              </p:cNvPr>
              <p:cNvSpPr/>
              <p:nvPr/>
            </p:nvSpPr>
            <p:spPr>
              <a:xfrm>
                <a:off x="7162354" y="3973821"/>
                <a:ext cx="847993" cy="454911"/>
              </a:xfrm>
              <a:prstGeom prst="roundRect">
                <a:avLst>
                  <a:gd name="adj" fmla="val 6198"/>
                </a:avLst>
              </a:prstGeom>
              <a:solidFill>
                <a:schemeClr val="bg1">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59" name="Rectangle 263">
                <a:extLst>
                  <a:ext uri="{FF2B5EF4-FFF2-40B4-BE49-F238E27FC236}">
                    <a16:creationId xmlns:a16="http://schemas.microsoft.com/office/drawing/2014/main" id="{D3C6FE3A-5A92-4B13-B7ED-311149E4535F}"/>
                  </a:ext>
                </a:extLst>
              </p:cNvPr>
              <p:cNvSpPr/>
              <p:nvPr/>
            </p:nvSpPr>
            <p:spPr>
              <a:xfrm>
                <a:off x="6260518" y="3973821"/>
                <a:ext cx="847993" cy="454911"/>
              </a:xfrm>
              <a:prstGeom prst="roundRect">
                <a:avLst>
                  <a:gd name="adj" fmla="val 5151"/>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Docker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60" name="Rectangle 264">
                <a:extLst>
                  <a:ext uri="{FF2B5EF4-FFF2-40B4-BE49-F238E27FC236}">
                    <a16:creationId xmlns:a16="http://schemas.microsoft.com/office/drawing/2014/main" id="{00684EA5-0538-443B-B803-CE7DFA3A8F67}"/>
                  </a:ext>
                </a:extLst>
              </p:cNvPr>
              <p:cNvSpPr/>
              <p:nvPr/>
            </p:nvSpPr>
            <p:spPr>
              <a:xfrm>
                <a:off x="5358683" y="3973821"/>
                <a:ext cx="847993" cy="454911"/>
              </a:xfrm>
              <a:prstGeom prst="roundRect">
                <a:avLst>
                  <a:gd name="adj" fmla="val 6198"/>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143" name="Rounded Rectangle 38">
              <a:extLst>
                <a:ext uri="{FF2B5EF4-FFF2-40B4-BE49-F238E27FC236}">
                  <a16:creationId xmlns:a16="http://schemas.microsoft.com/office/drawing/2014/main" id="{4313F0E4-3578-4ECB-95E8-BC20617C1C14}"/>
                </a:ext>
              </a:extLst>
            </p:cNvPr>
            <p:cNvSpPr/>
            <p:nvPr/>
          </p:nvSpPr>
          <p:spPr>
            <a:xfrm>
              <a:off x="3686129" y="2251733"/>
              <a:ext cx="1923336" cy="1536777"/>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a:ea typeface="+mn-ea"/>
                <a:cs typeface="Arial"/>
              </a:endParaRPr>
            </a:p>
          </p:txBody>
        </p:sp>
        <p:pic>
          <p:nvPicPr>
            <p:cNvPr id="144" name="Picture 143">
              <a:extLst>
                <a:ext uri="{FF2B5EF4-FFF2-40B4-BE49-F238E27FC236}">
                  <a16:creationId xmlns:a16="http://schemas.microsoft.com/office/drawing/2014/main" id="{764D7016-992B-4C4F-87F6-FFD16B7FB94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34536" y="1953920"/>
              <a:ext cx="445999" cy="462518"/>
            </a:xfrm>
            <a:prstGeom prst="rect">
              <a:avLst/>
            </a:prstGeom>
          </p:spPr>
        </p:pic>
        <p:sp>
          <p:nvSpPr>
            <p:cNvPr id="145" name="TextBox 144">
              <a:extLst>
                <a:ext uri="{FF2B5EF4-FFF2-40B4-BE49-F238E27FC236}">
                  <a16:creationId xmlns:a16="http://schemas.microsoft.com/office/drawing/2014/main" id="{DCAB6848-6C2D-412D-9EAC-57339DC5CE06}"/>
                </a:ext>
              </a:extLst>
            </p:cNvPr>
            <p:cNvSpPr txBox="1"/>
            <p:nvPr/>
          </p:nvSpPr>
          <p:spPr>
            <a:xfrm>
              <a:off x="3981971" y="1967425"/>
              <a:ext cx="1602341" cy="2933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mazon Ember" charset="0"/>
                  <a:ea typeface="Amazon Ember" charset="0"/>
                  <a:cs typeface="Amazon Ember" charset="0"/>
                </a:rPr>
                <a:t>EC2 Instance</a:t>
              </a:r>
            </a:p>
          </p:txBody>
        </p:sp>
        <p:grpSp>
          <p:nvGrpSpPr>
            <p:cNvPr id="148" name="Group 147">
              <a:extLst>
                <a:ext uri="{FF2B5EF4-FFF2-40B4-BE49-F238E27FC236}">
                  <a16:creationId xmlns:a16="http://schemas.microsoft.com/office/drawing/2014/main" id="{AA42FD67-AC10-4678-9EAB-28101606A007}"/>
                </a:ext>
              </a:extLst>
            </p:cNvPr>
            <p:cNvGrpSpPr/>
            <p:nvPr/>
          </p:nvGrpSpPr>
          <p:grpSpPr>
            <a:xfrm>
              <a:off x="3750622" y="3456792"/>
              <a:ext cx="1785345" cy="256059"/>
              <a:chOff x="5358683" y="3973821"/>
              <a:chExt cx="2651664" cy="454911"/>
            </a:xfrm>
          </p:grpSpPr>
          <p:sp>
            <p:nvSpPr>
              <p:cNvPr id="149" name="Rectangle 262">
                <a:extLst>
                  <a:ext uri="{FF2B5EF4-FFF2-40B4-BE49-F238E27FC236}">
                    <a16:creationId xmlns:a16="http://schemas.microsoft.com/office/drawing/2014/main" id="{1711760C-4D4C-43F6-8387-9B1A2A25BD96}"/>
                  </a:ext>
                </a:extLst>
              </p:cNvPr>
              <p:cNvSpPr/>
              <p:nvPr/>
            </p:nvSpPr>
            <p:spPr>
              <a:xfrm>
                <a:off x="7162354" y="3973821"/>
                <a:ext cx="847993" cy="454911"/>
              </a:xfrm>
              <a:prstGeom prst="roundRect">
                <a:avLst>
                  <a:gd name="adj" fmla="val 6198"/>
                </a:avLst>
              </a:prstGeom>
              <a:solidFill>
                <a:schemeClr val="bg1">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150" name="Rectangle 263">
                <a:extLst>
                  <a:ext uri="{FF2B5EF4-FFF2-40B4-BE49-F238E27FC236}">
                    <a16:creationId xmlns:a16="http://schemas.microsoft.com/office/drawing/2014/main" id="{4EFEED2A-27D3-4AD9-B620-8F61B8B1196A}"/>
                  </a:ext>
                </a:extLst>
              </p:cNvPr>
              <p:cNvSpPr/>
              <p:nvPr/>
            </p:nvSpPr>
            <p:spPr>
              <a:xfrm>
                <a:off x="6260518" y="3973821"/>
                <a:ext cx="847993" cy="454911"/>
              </a:xfrm>
              <a:prstGeom prst="roundRect">
                <a:avLst>
                  <a:gd name="adj" fmla="val 5151"/>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Docker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151" name="Rectangle 264">
                <a:extLst>
                  <a:ext uri="{FF2B5EF4-FFF2-40B4-BE49-F238E27FC236}">
                    <a16:creationId xmlns:a16="http://schemas.microsoft.com/office/drawing/2014/main" id="{4D277ADE-B635-48E1-A9B8-6BA80FF1D179}"/>
                  </a:ext>
                </a:extLst>
              </p:cNvPr>
              <p:cNvSpPr/>
              <p:nvPr/>
            </p:nvSpPr>
            <p:spPr>
              <a:xfrm>
                <a:off x="5358683" y="3973821"/>
                <a:ext cx="847993" cy="454911"/>
              </a:xfrm>
              <a:prstGeom prst="roundRect">
                <a:avLst>
                  <a:gd name="adj" fmla="val 6198"/>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grpSp>
        <p:sp>
          <p:nvSpPr>
            <p:cNvPr id="193" name="Rounded Rectangle 38">
              <a:extLst>
                <a:ext uri="{FF2B5EF4-FFF2-40B4-BE49-F238E27FC236}">
                  <a16:creationId xmlns:a16="http://schemas.microsoft.com/office/drawing/2014/main" id="{07D4F1F7-D043-4BD3-B190-D797EE70FD1C}"/>
                </a:ext>
              </a:extLst>
            </p:cNvPr>
            <p:cNvSpPr/>
            <p:nvPr/>
          </p:nvSpPr>
          <p:spPr>
            <a:xfrm>
              <a:off x="5964078" y="2251733"/>
              <a:ext cx="1923336" cy="1536777"/>
            </a:xfrm>
            <a:prstGeom prst="roundRect">
              <a:avLst>
                <a:gd name="adj" fmla="val 3416"/>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a:ea typeface="+mn-ea"/>
                <a:cs typeface="Arial"/>
              </a:endParaRPr>
            </a:p>
          </p:txBody>
        </p:sp>
        <p:pic>
          <p:nvPicPr>
            <p:cNvPr id="194" name="Picture 193">
              <a:extLst>
                <a:ext uri="{FF2B5EF4-FFF2-40B4-BE49-F238E27FC236}">
                  <a16:creationId xmlns:a16="http://schemas.microsoft.com/office/drawing/2014/main" id="{91243DC4-9FD6-4B8D-A4EA-3B80D64B0A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12485" y="1953920"/>
              <a:ext cx="445999" cy="462518"/>
            </a:xfrm>
            <a:prstGeom prst="rect">
              <a:avLst/>
            </a:prstGeom>
          </p:spPr>
        </p:pic>
        <p:sp>
          <p:nvSpPr>
            <p:cNvPr id="195" name="TextBox 194">
              <a:extLst>
                <a:ext uri="{FF2B5EF4-FFF2-40B4-BE49-F238E27FC236}">
                  <a16:creationId xmlns:a16="http://schemas.microsoft.com/office/drawing/2014/main" id="{19093F57-F022-4062-B194-CD038A8D8923}"/>
                </a:ext>
              </a:extLst>
            </p:cNvPr>
            <p:cNvSpPr txBox="1"/>
            <p:nvPr/>
          </p:nvSpPr>
          <p:spPr>
            <a:xfrm>
              <a:off x="6259920" y="1967425"/>
              <a:ext cx="1602341" cy="2933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mazon Ember" charset="0"/>
                  <a:ea typeface="Amazon Ember" charset="0"/>
                  <a:cs typeface="Amazon Ember" charset="0"/>
                </a:rPr>
                <a:t>EC2 Instance</a:t>
              </a:r>
            </a:p>
          </p:txBody>
        </p:sp>
        <p:grpSp>
          <p:nvGrpSpPr>
            <p:cNvPr id="198" name="Group 197">
              <a:extLst>
                <a:ext uri="{FF2B5EF4-FFF2-40B4-BE49-F238E27FC236}">
                  <a16:creationId xmlns:a16="http://schemas.microsoft.com/office/drawing/2014/main" id="{30E8758F-A7E7-43F6-A705-15CF4A15B185}"/>
                </a:ext>
              </a:extLst>
            </p:cNvPr>
            <p:cNvGrpSpPr/>
            <p:nvPr/>
          </p:nvGrpSpPr>
          <p:grpSpPr>
            <a:xfrm>
              <a:off x="6028571" y="3456792"/>
              <a:ext cx="1785345" cy="256059"/>
              <a:chOff x="5358683" y="3973821"/>
              <a:chExt cx="2651664" cy="454911"/>
            </a:xfrm>
          </p:grpSpPr>
          <p:sp>
            <p:nvSpPr>
              <p:cNvPr id="199" name="Rectangle 262">
                <a:extLst>
                  <a:ext uri="{FF2B5EF4-FFF2-40B4-BE49-F238E27FC236}">
                    <a16:creationId xmlns:a16="http://schemas.microsoft.com/office/drawing/2014/main" id="{73928C03-44C7-4F41-86BB-B5CEEDA7535B}"/>
                  </a:ext>
                </a:extLst>
              </p:cNvPr>
              <p:cNvSpPr/>
              <p:nvPr/>
            </p:nvSpPr>
            <p:spPr>
              <a:xfrm>
                <a:off x="7162354" y="3973821"/>
                <a:ext cx="847993" cy="454911"/>
              </a:xfrm>
              <a:prstGeom prst="roundRect">
                <a:avLst>
                  <a:gd name="adj" fmla="val 6198"/>
                </a:avLst>
              </a:prstGeom>
              <a:solidFill>
                <a:schemeClr val="bg1">
                  <a:lumMod val="75000"/>
                </a:schemeClr>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AMI</a:t>
                </a:r>
              </a:p>
            </p:txBody>
          </p:sp>
          <p:sp>
            <p:nvSpPr>
              <p:cNvPr id="200" name="Rectangle 263">
                <a:extLst>
                  <a:ext uri="{FF2B5EF4-FFF2-40B4-BE49-F238E27FC236}">
                    <a16:creationId xmlns:a16="http://schemas.microsoft.com/office/drawing/2014/main" id="{DE8315FC-8BFD-45F6-96D5-57FC55B42A36}"/>
                  </a:ext>
                </a:extLst>
              </p:cNvPr>
              <p:cNvSpPr/>
              <p:nvPr/>
            </p:nvSpPr>
            <p:spPr>
              <a:xfrm>
                <a:off x="6260518" y="3973821"/>
                <a:ext cx="847993" cy="454911"/>
              </a:xfrm>
              <a:prstGeom prst="roundRect">
                <a:avLst>
                  <a:gd name="adj" fmla="val 5151"/>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Docker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sp>
            <p:nvSpPr>
              <p:cNvPr id="201" name="Rectangle 264">
                <a:extLst>
                  <a:ext uri="{FF2B5EF4-FFF2-40B4-BE49-F238E27FC236}">
                    <a16:creationId xmlns:a16="http://schemas.microsoft.com/office/drawing/2014/main" id="{B1A950E3-7C1E-43DE-93B6-27872A734C01}"/>
                  </a:ext>
                </a:extLst>
              </p:cNvPr>
              <p:cNvSpPr/>
              <p:nvPr/>
            </p:nvSpPr>
            <p:spPr>
              <a:xfrm>
                <a:off x="5358683" y="3973821"/>
                <a:ext cx="847993" cy="454911"/>
              </a:xfrm>
              <a:prstGeom prst="roundRect">
                <a:avLst>
                  <a:gd name="adj" fmla="val 6198"/>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ECS</a:t>
                </a:r>
                <a:r>
                  <a:rPr kumimoji="0" lang="en-US" sz="9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b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9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agent</a:t>
                </a:r>
              </a:p>
            </p:txBody>
          </p:sp>
        </p:grpSp>
      </p:grpSp>
      <p:pic>
        <p:nvPicPr>
          <p:cNvPr id="65" name="Picture 64"/>
          <p:cNvPicPr>
            <a:picLocks noChangeAspect="1"/>
          </p:cNvPicPr>
          <p:nvPr/>
        </p:nvPicPr>
        <p:blipFill rotWithShape="1">
          <a:blip r:embed="rId4" cstate="screen">
            <a:extLst>
              <a:ext uri="{28A0092B-C50C-407E-A947-70E740481C1C}">
                <a14:useLocalDpi xmlns:a14="http://schemas.microsoft.com/office/drawing/2010/main" val="0"/>
              </a:ext>
            </a:extLst>
          </a:blip>
          <a:srcRect t="16072" b="11285"/>
          <a:stretch/>
        </p:blipFill>
        <p:spPr>
          <a:xfrm>
            <a:off x="3021770" y="3419475"/>
            <a:ext cx="3060550" cy="819150"/>
          </a:xfrm>
          <a:prstGeom prst="rect">
            <a:avLst/>
          </a:prstGeom>
          <a:noFill/>
        </p:spPr>
      </p:pic>
      <p:grpSp>
        <p:nvGrpSpPr>
          <p:cNvPr id="8" name="Group 7">
            <a:extLst>
              <a:ext uri="{FF2B5EF4-FFF2-40B4-BE49-F238E27FC236}">
                <a16:creationId xmlns:a16="http://schemas.microsoft.com/office/drawing/2014/main" id="{A18EBD04-52D6-4424-8EAB-34A8190664F8}"/>
              </a:ext>
            </a:extLst>
          </p:cNvPr>
          <p:cNvGrpSpPr/>
          <p:nvPr/>
        </p:nvGrpSpPr>
        <p:grpSpPr>
          <a:xfrm>
            <a:off x="1169643" y="413744"/>
            <a:ext cx="6804715" cy="1340626"/>
            <a:chOff x="1169643" y="413744"/>
            <a:chExt cx="6804715" cy="1340626"/>
          </a:xfrm>
        </p:grpSpPr>
        <p:sp>
          <p:nvSpPr>
            <p:cNvPr id="49" name="Rectangle 48">
              <a:extLst>
                <a:ext uri="{FF2B5EF4-FFF2-40B4-BE49-F238E27FC236}">
                  <a16:creationId xmlns:a16="http://schemas.microsoft.com/office/drawing/2014/main" id="{BBE96C10-A75B-4B79-B753-28D9452C0BEB}"/>
                </a:ext>
              </a:extLst>
            </p:cNvPr>
            <p:cNvSpPr/>
            <p:nvPr/>
          </p:nvSpPr>
          <p:spPr>
            <a:xfrm>
              <a:off x="1169643" y="413744"/>
              <a:ext cx="6804715" cy="1340626"/>
            </a:xfrm>
            <a:prstGeom prst="rect">
              <a:avLst/>
            </a:prstGeom>
            <a:solidFill>
              <a:srgbClr val="4D4D4C"/>
            </a:solidFill>
            <a:ln w="22225" cap="rnd">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51" name="Group 50">
              <a:extLst>
                <a:ext uri="{FF2B5EF4-FFF2-40B4-BE49-F238E27FC236}">
                  <a16:creationId xmlns:a16="http://schemas.microsoft.com/office/drawing/2014/main" id="{378BF1BE-8191-49CA-AED5-1959B26E2447}"/>
                </a:ext>
              </a:extLst>
            </p:cNvPr>
            <p:cNvGrpSpPr/>
            <p:nvPr/>
          </p:nvGrpSpPr>
          <p:grpSpPr>
            <a:xfrm>
              <a:off x="2481943" y="592472"/>
              <a:ext cx="5340570" cy="983170"/>
              <a:chOff x="2268534" y="1159466"/>
              <a:chExt cx="5553979" cy="983170"/>
            </a:xfrm>
          </p:grpSpPr>
          <p:sp>
            <p:nvSpPr>
              <p:cNvPr id="52" name="Rectangle 51">
                <a:extLst>
                  <a:ext uri="{FF2B5EF4-FFF2-40B4-BE49-F238E27FC236}">
                    <a16:creationId xmlns:a16="http://schemas.microsoft.com/office/drawing/2014/main" id="{DBC723EC-2274-404E-9317-163A1E32A2C9}"/>
                  </a:ext>
                </a:extLst>
              </p:cNvPr>
              <p:cNvSpPr/>
              <p:nvPr/>
            </p:nvSpPr>
            <p:spPr>
              <a:xfrm>
                <a:off x="2268534" y="1159466"/>
                <a:ext cx="5553978" cy="563876"/>
              </a:xfrm>
              <a:prstGeom prst="rect">
                <a:avLst/>
              </a:prstGeom>
              <a:solidFill>
                <a:srgbClr val="F48621"/>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Scheduling and Orchestration</a:t>
                </a:r>
              </a:p>
            </p:txBody>
          </p:sp>
          <p:sp>
            <p:nvSpPr>
              <p:cNvPr id="53" name="Rectangle 52">
                <a:extLst>
                  <a:ext uri="{FF2B5EF4-FFF2-40B4-BE49-F238E27FC236}">
                    <a16:creationId xmlns:a16="http://schemas.microsoft.com/office/drawing/2014/main" id="{4D289C25-90F8-48C8-B653-479EB5FD660E}"/>
                  </a:ext>
                </a:extLst>
              </p:cNvPr>
              <p:cNvSpPr/>
              <p:nvPr/>
            </p:nvSpPr>
            <p:spPr>
              <a:xfrm>
                <a:off x="2268534" y="1778379"/>
                <a:ext cx="2713576" cy="364257"/>
              </a:xfrm>
              <a:prstGeom prst="rect">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Cluster Manager</a:t>
                </a:r>
              </a:p>
            </p:txBody>
          </p:sp>
          <p:sp>
            <p:nvSpPr>
              <p:cNvPr id="54" name="Rectangle 53">
                <a:extLst>
                  <a:ext uri="{FF2B5EF4-FFF2-40B4-BE49-F238E27FC236}">
                    <a16:creationId xmlns:a16="http://schemas.microsoft.com/office/drawing/2014/main" id="{4CFACEAC-5805-4B81-9C3F-16F9EB693477}"/>
                  </a:ext>
                </a:extLst>
              </p:cNvPr>
              <p:cNvSpPr/>
              <p:nvPr/>
            </p:nvSpPr>
            <p:spPr>
              <a:xfrm>
                <a:off x="5045947" y="1778379"/>
                <a:ext cx="2776566" cy="364257"/>
              </a:xfrm>
              <a:prstGeom prst="rect">
                <a:avLst/>
              </a:prstGeom>
              <a:solidFill>
                <a:schemeClr val="bg1">
                  <a:lumMod val="75000"/>
                </a:schemeClr>
              </a:solidFill>
              <a:ln w="15875" cap="sq">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Placement Engine</a:t>
                </a:r>
              </a:p>
            </p:txBody>
          </p:sp>
        </p:grpSp>
      </p:grpSp>
      <p:grpSp>
        <p:nvGrpSpPr>
          <p:cNvPr id="66" name="Group 65">
            <a:extLst>
              <a:ext uri="{FF2B5EF4-FFF2-40B4-BE49-F238E27FC236}">
                <a16:creationId xmlns:a16="http://schemas.microsoft.com/office/drawing/2014/main" id="{26F9BCDD-9C35-4005-9540-C691F4669DF0}"/>
              </a:ext>
            </a:extLst>
          </p:cNvPr>
          <p:cNvGrpSpPr/>
          <p:nvPr/>
        </p:nvGrpSpPr>
        <p:grpSpPr>
          <a:xfrm>
            <a:off x="1612454" y="2514468"/>
            <a:ext cx="1514789" cy="372751"/>
            <a:chOff x="547853" y="2191953"/>
            <a:chExt cx="1328846" cy="326995"/>
          </a:xfrm>
        </p:grpSpPr>
        <p:grpSp>
          <p:nvGrpSpPr>
            <p:cNvPr id="122" name="Group 4">
              <a:extLst>
                <a:ext uri="{FF2B5EF4-FFF2-40B4-BE49-F238E27FC236}">
                  <a16:creationId xmlns:a16="http://schemas.microsoft.com/office/drawing/2014/main" id="{98EEAB8F-2F1C-4BE3-9300-0D6F5A0685D2}"/>
                </a:ext>
              </a:extLst>
            </p:cNvPr>
            <p:cNvGrpSpPr>
              <a:grpSpLocks noChangeAspect="1"/>
            </p:cNvGrpSpPr>
            <p:nvPr/>
          </p:nvGrpSpPr>
          <p:grpSpPr bwMode="auto">
            <a:xfrm>
              <a:off x="547853" y="2191953"/>
              <a:ext cx="627069" cy="326995"/>
              <a:chOff x="1928" y="1122"/>
              <a:chExt cx="1910" cy="996"/>
            </a:xfrm>
          </p:grpSpPr>
          <p:sp>
            <p:nvSpPr>
              <p:cNvPr id="133" name="Freeform 5">
                <a:extLst>
                  <a:ext uri="{FF2B5EF4-FFF2-40B4-BE49-F238E27FC236}">
                    <a16:creationId xmlns:a16="http://schemas.microsoft.com/office/drawing/2014/main" id="{C8355EC2-9069-44BC-8ACD-EBF619C1C02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4" name="Line 6">
                <a:extLst>
                  <a:ext uri="{FF2B5EF4-FFF2-40B4-BE49-F238E27FC236}">
                    <a16:creationId xmlns:a16="http://schemas.microsoft.com/office/drawing/2014/main" id="{8F3F830E-3280-4F81-BE5A-3F9D5DBEB3FD}"/>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5" name="Line 7">
                <a:extLst>
                  <a:ext uri="{FF2B5EF4-FFF2-40B4-BE49-F238E27FC236}">
                    <a16:creationId xmlns:a16="http://schemas.microsoft.com/office/drawing/2014/main" id="{58B541C6-F937-471B-8C4A-8B7EDE877462}"/>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6" name="Line 8">
                <a:extLst>
                  <a:ext uri="{FF2B5EF4-FFF2-40B4-BE49-F238E27FC236}">
                    <a16:creationId xmlns:a16="http://schemas.microsoft.com/office/drawing/2014/main" id="{2F98870C-68AF-4141-8A12-50143E3A795E}"/>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7" name="Line 9">
                <a:extLst>
                  <a:ext uri="{FF2B5EF4-FFF2-40B4-BE49-F238E27FC236}">
                    <a16:creationId xmlns:a16="http://schemas.microsoft.com/office/drawing/2014/main" id="{B803AA87-99F1-4E65-B1FA-2C407373737C}"/>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8" name="Line 10">
                <a:extLst>
                  <a:ext uri="{FF2B5EF4-FFF2-40B4-BE49-F238E27FC236}">
                    <a16:creationId xmlns:a16="http://schemas.microsoft.com/office/drawing/2014/main" id="{76A53A63-BCC4-4012-B15C-932DA1D58BDB}"/>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9" name="Line 11">
                <a:extLst>
                  <a:ext uri="{FF2B5EF4-FFF2-40B4-BE49-F238E27FC236}">
                    <a16:creationId xmlns:a16="http://schemas.microsoft.com/office/drawing/2014/main" id="{8113B9BC-AA00-4DC6-B76C-1EEC20984F66}"/>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40" name="Line 12">
                <a:extLst>
                  <a:ext uri="{FF2B5EF4-FFF2-40B4-BE49-F238E27FC236}">
                    <a16:creationId xmlns:a16="http://schemas.microsoft.com/office/drawing/2014/main" id="{85F72EF5-B3DB-443D-AC47-F8A29E8A6C72}"/>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41" name="Line 13">
                <a:extLst>
                  <a:ext uri="{FF2B5EF4-FFF2-40B4-BE49-F238E27FC236}">
                    <a16:creationId xmlns:a16="http://schemas.microsoft.com/office/drawing/2014/main" id="{72E732DA-A783-4901-9FB1-F5D43CCC017B}"/>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3" name="Group 4">
              <a:extLst>
                <a:ext uri="{FF2B5EF4-FFF2-40B4-BE49-F238E27FC236}">
                  <a16:creationId xmlns:a16="http://schemas.microsoft.com/office/drawing/2014/main" id="{678650C0-B8CE-41AF-AC4C-9BE7FA833323}"/>
                </a:ext>
              </a:extLst>
            </p:cNvPr>
            <p:cNvGrpSpPr>
              <a:grpSpLocks noChangeAspect="1"/>
            </p:cNvGrpSpPr>
            <p:nvPr/>
          </p:nvGrpSpPr>
          <p:grpSpPr bwMode="auto">
            <a:xfrm>
              <a:off x="1249630" y="2191953"/>
              <a:ext cx="627069" cy="326995"/>
              <a:chOff x="1928" y="1122"/>
              <a:chExt cx="1910" cy="996"/>
            </a:xfrm>
          </p:grpSpPr>
          <p:sp>
            <p:nvSpPr>
              <p:cNvPr id="124" name="Freeform 5">
                <a:extLst>
                  <a:ext uri="{FF2B5EF4-FFF2-40B4-BE49-F238E27FC236}">
                    <a16:creationId xmlns:a16="http://schemas.microsoft.com/office/drawing/2014/main" id="{C86CB913-327A-427B-88D9-FA362F2D6797}"/>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25" name="Line 6">
                <a:extLst>
                  <a:ext uri="{FF2B5EF4-FFF2-40B4-BE49-F238E27FC236}">
                    <a16:creationId xmlns:a16="http://schemas.microsoft.com/office/drawing/2014/main" id="{A4302484-68C3-400D-8089-B0C950109A41}"/>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26" name="Line 7">
                <a:extLst>
                  <a:ext uri="{FF2B5EF4-FFF2-40B4-BE49-F238E27FC236}">
                    <a16:creationId xmlns:a16="http://schemas.microsoft.com/office/drawing/2014/main" id="{08E787D6-E77D-4C26-BA7B-26422B57CFC0}"/>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27" name="Line 8">
                <a:extLst>
                  <a:ext uri="{FF2B5EF4-FFF2-40B4-BE49-F238E27FC236}">
                    <a16:creationId xmlns:a16="http://schemas.microsoft.com/office/drawing/2014/main" id="{43F86DB5-70FF-46CA-A369-8BEE1272AAEC}"/>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28" name="Line 9">
                <a:extLst>
                  <a:ext uri="{FF2B5EF4-FFF2-40B4-BE49-F238E27FC236}">
                    <a16:creationId xmlns:a16="http://schemas.microsoft.com/office/drawing/2014/main" id="{719B7017-2968-4D16-A937-EAAAA6D26CDB}"/>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29" name="Line 10">
                <a:extLst>
                  <a:ext uri="{FF2B5EF4-FFF2-40B4-BE49-F238E27FC236}">
                    <a16:creationId xmlns:a16="http://schemas.microsoft.com/office/drawing/2014/main" id="{BBEA80ED-AC52-42E0-86AA-44E4E0156466}"/>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0" name="Line 11">
                <a:extLst>
                  <a:ext uri="{FF2B5EF4-FFF2-40B4-BE49-F238E27FC236}">
                    <a16:creationId xmlns:a16="http://schemas.microsoft.com/office/drawing/2014/main" id="{8EE3541D-E1B1-4DF6-BD58-4137886AFEDC}"/>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1" name="Line 12">
                <a:extLst>
                  <a:ext uri="{FF2B5EF4-FFF2-40B4-BE49-F238E27FC236}">
                    <a16:creationId xmlns:a16="http://schemas.microsoft.com/office/drawing/2014/main" id="{C2AE8C47-D203-4B08-A83E-1392E1FEF09C}"/>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32" name="Line 13">
                <a:extLst>
                  <a:ext uri="{FF2B5EF4-FFF2-40B4-BE49-F238E27FC236}">
                    <a16:creationId xmlns:a16="http://schemas.microsoft.com/office/drawing/2014/main" id="{CBA1FEDE-AAB7-4407-9A8D-CB0F661F1F50}"/>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68" name="Group 67">
            <a:extLst>
              <a:ext uri="{FF2B5EF4-FFF2-40B4-BE49-F238E27FC236}">
                <a16:creationId xmlns:a16="http://schemas.microsoft.com/office/drawing/2014/main" id="{1C7EB576-B2A9-40A7-B26B-1A8ED1DE57A6}"/>
              </a:ext>
            </a:extLst>
          </p:cNvPr>
          <p:cNvGrpSpPr/>
          <p:nvPr/>
        </p:nvGrpSpPr>
        <p:grpSpPr>
          <a:xfrm>
            <a:off x="1612454" y="2968306"/>
            <a:ext cx="1514789" cy="372751"/>
            <a:chOff x="547853" y="2191953"/>
            <a:chExt cx="1328846" cy="326995"/>
          </a:xfrm>
        </p:grpSpPr>
        <p:grpSp>
          <p:nvGrpSpPr>
            <p:cNvPr id="76" name="Group 4">
              <a:extLst>
                <a:ext uri="{FF2B5EF4-FFF2-40B4-BE49-F238E27FC236}">
                  <a16:creationId xmlns:a16="http://schemas.microsoft.com/office/drawing/2014/main" id="{3F88506E-F6DF-4CDE-975D-1A964EFE2E83}"/>
                </a:ext>
              </a:extLst>
            </p:cNvPr>
            <p:cNvGrpSpPr>
              <a:grpSpLocks noChangeAspect="1"/>
            </p:cNvGrpSpPr>
            <p:nvPr/>
          </p:nvGrpSpPr>
          <p:grpSpPr bwMode="auto">
            <a:xfrm>
              <a:off x="547853" y="2191953"/>
              <a:ext cx="627069" cy="326995"/>
              <a:chOff x="1928" y="1122"/>
              <a:chExt cx="1910" cy="996"/>
            </a:xfrm>
          </p:grpSpPr>
          <p:sp>
            <p:nvSpPr>
              <p:cNvPr id="111" name="Freeform 5">
                <a:extLst>
                  <a:ext uri="{FF2B5EF4-FFF2-40B4-BE49-F238E27FC236}">
                    <a16:creationId xmlns:a16="http://schemas.microsoft.com/office/drawing/2014/main" id="{7E2BA4B5-E961-4DF6-B68B-EDD6DE24DD9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2" name="Line 6">
                <a:extLst>
                  <a:ext uri="{FF2B5EF4-FFF2-40B4-BE49-F238E27FC236}">
                    <a16:creationId xmlns:a16="http://schemas.microsoft.com/office/drawing/2014/main" id="{EA942A31-0829-4D2B-81CE-6076146E5BD8}"/>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3" name="Line 7">
                <a:extLst>
                  <a:ext uri="{FF2B5EF4-FFF2-40B4-BE49-F238E27FC236}">
                    <a16:creationId xmlns:a16="http://schemas.microsoft.com/office/drawing/2014/main" id="{EB6A077C-4A06-44AD-9F20-9F01B51D7680}"/>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4" name="Line 8">
                <a:extLst>
                  <a:ext uri="{FF2B5EF4-FFF2-40B4-BE49-F238E27FC236}">
                    <a16:creationId xmlns:a16="http://schemas.microsoft.com/office/drawing/2014/main" id="{54F61847-021C-4916-B6E5-DF4A28CB4651}"/>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5" name="Line 9">
                <a:extLst>
                  <a:ext uri="{FF2B5EF4-FFF2-40B4-BE49-F238E27FC236}">
                    <a16:creationId xmlns:a16="http://schemas.microsoft.com/office/drawing/2014/main" id="{21A0A277-14FF-4DC5-BD2A-F2B635F2AA55}"/>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6" name="Line 10">
                <a:extLst>
                  <a:ext uri="{FF2B5EF4-FFF2-40B4-BE49-F238E27FC236}">
                    <a16:creationId xmlns:a16="http://schemas.microsoft.com/office/drawing/2014/main" id="{00D5AF9C-BC5E-4052-A3FA-92B01443483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7" name="Line 11">
                <a:extLst>
                  <a:ext uri="{FF2B5EF4-FFF2-40B4-BE49-F238E27FC236}">
                    <a16:creationId xmlns:a16="http://schemas.microsoft.com/office/drawing/2014/main" id="{702877F5-69EA-4A76-813F-F2926481C08B}"/>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8" name="Line 12">
                <a:extLst>
                  <a:ext uri="{FF2B5EF4-FFF2-40B4-BE49-F238E27FC236}">
                    <a16:creationId xmlns:a16="http://schemas.microsoft.com/office/drawing/2014/main" id="{C865C5FB-D007-4E31-9655-862CB76C2A17}"/>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9" name="Line 13">
                <a:extLst>
                  <a:ext uri="{FF2B5EF4-FFF2-40B4-BE49-F238E27FC236}">
                    <a16:creationId xmlns:a16="http://schemas.microsoft.com/office/drawing/2014/main" id="{FF99EE65-B4B5-49FF-B8DA-38695B655033}"/>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9" name="Group 4">
              <a:extLst>
                <a:ext uri="{FF2B5EF4-FFF2-40B4-BE49-F238E27FC236}">
                  <a16:creationId xmlns:a16="http://schemas.microsoft.com/office/drawing/2014/main" id="{89F9CD59-E6A3-460A-B8B2-91E87685E1E0}"/>
                </a:ext>
              </a:extLst>
            </p:cNvPr>
            <p:cNvGrpSpPr>
              <a:grpSpLocks noChangeAspect="1"/>
            </p:cNvGrpSpPr>
            <p:nvPr/>
          </p:nvGrpSpPr>
          <p:grpSpPr bwMode="auto">
            <a:xfrm>
              <a:off x="1249630" y="2191953"/>
              <a:ext cx="627069" cy="326995"/>
              <a:chOff x="1928" y="1122"/>
              <a:chExt cx="1910" cy="996"/>
            </a:xfrm>
          </p:grpSpPr>
          <p:sp>
            <p:nvSpPr>
              <p:cNvPr id="102" name="Freeform 5">
                <a:extLst>
                  <a:ext uri="{FF2B5EF4-FFF2-40B4-BE49-F238E27FC236}">
                    <a16:creationId xmlns:a16="http://schemas.microsoft.com/office/drawing/2014/main" id="{F27A0BD7-6026-40DB-AB3E-110A771CA9F6}"/>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3" name="Line 6">
                <a:extLst>
                  <a:ext uri="{FF2B5EF4-FFF2-40B4-BE49-F238E27FC236}">
                    <a16:creationId xmlns:a16="http://schemas.microsoft.com/office/drawing/2014/main" id="{2E694AA2-14EC-4372-A709-34091B631ECE}"/>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4" name="Line 7">
                <a:extLst>
                  <a:ext uri="{FF2B5EF4-FFF2-40B4-BE49-F238E27FC236}">
                    <a16:creationId xmlns:a16="http://schemas.microsoft.com/office/drawing/2014/main" id="{8BCE9C1F-EC9A-42EA-B95D-FE6C0A3A1F28}"/>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5" name="Line 8">
                <a:extLst>
                  <a:ext uri="{FF2B5EF4-FFF2-40B4-BE49-F238E27FC236}">
                    <a16:creationId xmlns:a16="http://schemas.microsoft.com/office/drawing/2014/main" id="{E2D39E59-3925-4187-85CD-6D9AB17397F6}"/>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6" name="Line 9">
                <a:extLst>
                  <a:ext uri="{FF2B5EF4-FFF2-40B4-BE49-F238E27FC236}">
                    <a16:creationId xmlns:a16="http://schemas.microsoft.com/office/drawing/2014/main" id="{0E3209BA-0CB8-4253-91A5-16E627720FB2}"/>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7" name="Line 10">
                <a:extLst>
                  <a:ext uri="{FF2B5EF4-FFF2-40B4-BE49-F238E27FC236}">
                    <a16:creationId xmlns:a16="http://schemas.microsoft.com/office/drawing/2014/main" id="{AD6A4F8A-4064-4CC1-967E-6A389144F498}"/>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8" name="Line 11">
                <a:extLst>
                  <a:ext uri="{FF2B5EF4-FFF2-40B4-BE49-F238E27FC236}">
                    <a16:creationId xmlns:a16="http://schemas.microsoft.com/office/drawing/2014/main" id="{6DB57F41-3F3A-4157-91C1-483FAE79E934}"/>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09" name="Line 12">
                <a:extLst>
                  <a:ext uri="{FF2B5EF4-FFF2-40B4-BE49-F238E27FC236}">
                    <a16:creationId xmlns:a16="http://schemas.microsoft.com/office/drawing/2014/main" id="{066144B8-1B73-40EA-A815-ACD239410FAF}"/>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10" name="Line 13">
                <a:extLst>
                  <a:ext uri="{FF2B5EF4-FFF2-40B4-BE49-F238E27FC236}">
                    <a16:creationId xmlns:a16="http://schemas.microsoft.com/office/drawing/2014/main" id="{461823F4-1894-4BBE-B45C-AE1C401E4DA9}"/>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46" name="Group 145">
            <a:extLst>
              <a:ext uri="{FF2B5EF4-FFF2-40B4-BE49-F238E27FC236}">
                <a16:creationId xmlns:a16="http://schemas.microsoft.com/office/drawing/2014/main" id="{6B09F9F8-C8CF-449E-B80F-7B8C77B13A42}"/>
              </a:ext>
            </a:extLst>
          </p:cNvPr>
          <p:cNvGrpSpPr/>
          <p:nvPr/>
        </p:nvGrpSpPr>
        <p:grpSpPr>
          <a:xfrm>
            <a:off x="3890403" y="2514468"/>
            <a:ext cx="1514789" cy="372751"/>
            <a:chOff x="547853" y="2191953"/>
            <a:chExt cx="1328846" cy="326995"/>
          </a:xfrm>
        </p:grpSpPr>
        <p:grpSp>
          <p:nvGrpSpPr>
            <p:cNvPr id="172" name="Group 4">
              <a:extLst>
                <a:ext uri="{FF2B5EF4-FFF2-40B4-BE49-F238E27FC236}">
                  <a16:creationId xmlns:a16="http://schemas.microsoft.com/office/drawing/2014/main" id="{F2AA009B-7AA8-4F39-BFE4-B07C0856AA4A}"/>
                </a:ext>
              </a:extLst>
            </p:cNvPr>
            <p:cNvGrpSpPr>
              <a:grpSpLocks noChangeAspect="1"/>
            </p:cNvGrpSpPr>
            <p:nvPr/>
          </p:nvGrpSpPr>
          <p:grpSpPr bwMode="auto">
            <a:xfrm>
              <a:off x="547853" y="2191953"/>
              <a:ext cx="627069" cy="326995"/>
              <a:chOff x="1928" y="1122"/>
              <a:chExt cx="1910" cy="996"/>
            </a:xfrm>
          </p:grpSpPr>
          <p:sp>
            <p:nvSpPr>
              <p:cNvPr id="183" name="Freeform 5">
                <a:extLst>
                  <a:ext uri="{FF2B5EF4-FFF2-40B4-BE49-F238E27FC236}">
                    <a16:creationId xmlns:a16="http://schemas.microsoft.com/office/drawing/2014/main" id="{DED62FF8-40B3-4EAE-BBA3-FEA72B3693C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4" name="Line 6">
                <a:extLst>
                  <a:ext uri="{FF2B5EF4-FFF2-40B4-BE49-F238E27FC236}">
                    <a16:creationId xmlns:a16="http://schemas.microsoft.com/office/drawing/2014/main" id="{93E8B052-5F18-4BD4-B794-6585FA402F04}"/>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5" name="Line 7">
                <a:extLst>
                  <a:ext uri="{FF2B5EF4-FFF2-40B4-BE49-F238E27FC236}">
                    <a16:creationId xmlns:a16="http://schemas.microsoft.com/office/drawing/2014/main" id="{12133592-7F28-42E4-A53D-F17091F69C2E}"/>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6" name="Line 8">
                <a:extLst>
                  <a:ext uri="{FF2B5EF4-FFF2-40B4-BE49-F238E27FC236}">
                    <a16:creationId xmlns:a16="http://schemas.microsoft.com/office/drawing/2014/main" id="{6E0C4A85-D058-44DD-AD47-83FE0D327C1E}"/>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7" name="Line 9">
                <a:extLst>
                  <a:ext uri="{FF2B5EF4-FFF2-40B4-BE49-F238E27FC236}">
                    <a16:creationId xmlns:a16="http://schemas.microsoft.com/office/drawing/2014/main" id="{C8AEF5E9-2371-40C5-BFB3-7AED91CE608F}"/>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8" name="Line 10">
                <a:extLst>
                  <a:ext uri="{FF2B5EF4-FFF2-40B4-BE49-F238E27FC236}">
                    <a16:creationId xmlns:a16="http://schemas.microsoft.com/office/drawing/2014/main" id="{7008DEAC-F7D7-4573-B973-24CA98199E58}"/>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9" name="Line 11">
                <a:extLst>
                  <a:ext uri="{FF2B5EF4-FFF2-40B4-BE49-F238E27FC236}">
                    <a16:creationId xmlns:a16="http://schemas.microsoft.com/office/drawing/2014/main" id="{CDE1F0FF-C5F1-4593-A67E-031C46214134}"/>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90" name="Line 12">
                <a:extLst>
                  <a:ext uri="{FF2B5EF4-FFF2-40B4-BE49-F238E27FC236}">
                    <a16:creationId xmlns:a16="http://schemas.microsoft.com/office/drawing/2014/main" id="{CCF9BEAF-C43C-489A-BBA7-19FC92FFB197}"/>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91" name="Line 13">
                <a:extLst>
                  <a:ext uri="{FF2B5EF4-FFF2-40B4-BE49-F238E27FC236}">
                    <a16:creationId xmlns:a16="http://schemas.microsoft.com/office/drawing/2014/main" id="{4B3391E5-B1B4-4B3F-8549-E2E0AEE144B3}"/>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73" name="Group 4">
              <a:extLst>
                <a:ext uri="{FF2B5EF4-FFF2-40B4-BE49-F238E27FC236}">
                  <a16:creationId xmlns:a16="http://schemas.microsoft.com/office/drawing/2014/main" id="{49A58BA5-9E6E-4EE3-B147-92396182B01E}"/>
                </a:ext>
              </a:extLst>
            </p:cNvPr>
            <p:cNvGrpSpPr>
              <a:grpSpLocks noChangeAspect="1"/>
            </p:cNvGrpSpPr>
            <p:nvPr/>
          </p:nvGrpSpPr>
          <p:grpSpPr bwMode="auto">
            <a:xfrm>
              <a:off x="1249630" y="2191953"/>
              <a:ext cx="627069" cy="326995"/>
              <a:chOff x="1928" y="1122"/>
              <a:chExt cx="1910" cy="996"/>
            </a:xfrm>
          </p:grpSpPr>
          <p:sp>
            <p:nvSpPr>
              <p:cNvPr id="174" name="Freeform 5">
                <a:extLst>
                  <a:ext uri="{FF2B5EF4-FFF2-40B4-BE49-F238E27FC236}">
                    <a16:creationId xmlns:a16="http://schemas.microsoft.com/office/drawing/2014/main" id="{3BCFAADC-AC82-4ECD-8590-48D6899157D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5" name="Line 6">
                <a:extLst>
                  <a:ext uri="{FF2B5EF4-FFF2-40B4-BE49-F238E27FC236}">
                    <a16:creationId xmlns:a16="http://schemas.microsoft.com/office/drawing/2014/main" id="{1B9C381A-7F4A-4955-8C3B-F4066FA14BE9}"/>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6" name="Line 7">
                <a:extLst>
                  <a:ext uri="{FF2B5EF4-FFF2-40B4-BE49-F238E27FC236}">
                    <a16:creationId xmlns:a16="http://schemas.microsoft.com/office/drawing/2014/main" id="{20AB44E3-812F-465E-8629-72F0EFA79ED0}"/>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7" name="Line 8">
                <a:extLst>
                  <a:ext uri="{FF2B5EF4-FFF2-40B4-BE49-F238E27FC236}">
                    <a16:creationId xmlns:a16="http://schemas.microsoft.com/office/drawing/2014/main" id="{57090C00-1C11-4044-A70F-9B5361210251}"/>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8" name="Line 9">
                <a:extLst>
                  <a:ext uri="{FF2B5EF4-FFF2-40B4-BE49-F238E27FC236}">
                    <a16:creationId xmlns:a16="http://schemas.microsoft.com/office/drawing/2014/main" id="{FCE60328-1D3D-4921-A292-D8028D2B1FA9}"/>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9" name="Line 10">
                <a:extLst>
                  <a:ext uri="{FF2B5EF4-FFF2-40B4-BE49-F238E27FC236}">
                    <a16:creationId xmlns:a16="http://schemas.microsoft.com/office/drawing/2014/main" id="{D036FAC8-E18C-483A-B8CE-9C30787785CF}"/>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0" name="Line 11">
                <a:extLst>
                  <a:ext uri="{FF2B5EF4-FFF2-40B4-BE49-F238E27FC236}">
                    <a16:creationId xmlns:a16="http://schemas.microsoft.com/office/drawing/2014/main" id="{64801866-6086-47EA-B092-15ABE1131760}"/>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1" name="Line 12">
                <a:extLst>
                  <a:ext uri="{FF2B5EF4-FFF2-40B4-BE49-F238E27FC236}">
                    <a16:creationId xmlns:a16="http://schemas.microsoft.com/office/drawing/2014/main" id="{35F3D503-98EA-4157-A6E5-DFACDCDC4833}"/>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82" name="Line 13">
                <a:extLst>
                  <a:ext uri="{FF2B5EF4-FFF2-40B4-BE49-F238E27FC236}">
                    <a16:creationId xmlns:a16="http://schemas.microsoft.com/office/drawing/2014/main" id="{C99DD7DF-4DD0-4BAD-BF82-5EF75549029B}"/>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47" name="Group 146">
            <a:extLst>
              <a:ext uri="{FF2B5EF4-FFF2-40B4-BE49-F238E27FC236}">
                <a16:creationId xmlns:a16="http://schemas.microsoft.com/office/drawing/2014/main" id="{686973EC-CD91-4223-8BCA-9E765D9B557A}"/>
              </a:ext>
            </a:extLst>
          </p:cNvPr>
          <p:cNvGrpSpPr/>
          <p:nvPr/>
        </p:nvGrpSpPr>
        <p:grpSpPr>
          <a:xfrm>
            <a:off x="3890403" y="2968306"/>
            <a:ext cx="1514789" cy="372751"/>
            <a:chOff x="547853" y="2191953"/>
            <a:chExt cx="1328846" cy="326995"/>
          </a:xfrm>
        </p:grpSpPr>
        <p:grpSp>
          <p:nvGrpSpPr>
            <p:cNvPr id="152" name="Group 4">
              <a:extLst>
                <a:ext uri="{FF2B5EF4-FFF2-40B4-BE49-F238E27FC236}">
                  <a16:creationId xmlns:a16="http://schemas.microsoft.com/office/drawing/2014/main" id="{C112F6FE-1998-418B-AFBA-FFF14F1F335E}"/>
                </a:ext>
              </a:extLst>
            </p:cNvPr>
            <p:cNvGrpSpPr>
              <a:grpSpLocks noChangeAspect="1"/>
            </p:cNvGrpSpPr>
            <p:nvPr/>
          </p:nvGrpSpPr>
          <p:grpSpPr bwMode="auto">
            <a:xfrm>
              <a:off x="547853" y="2191953"/>
              <a:ext cx="627069" cy="326995"/>
              <a:chOff x="1928" y="1122"/>
              <a:chExt cx="1910" cy="996"/>
            </a:xfrm>
          </p:grpSpPr>
          <p:sp>
            <p:nvSpPr>
              <p:cNvPr id="163" name="Freeform 5">
                <a:extLst>
                  <a:ext uri="{FF2B5EF4-FFF2-40B4-BE49-F238E27FC236}">
                    <a16:creationId xmlns:a16="http://schemas.microsoft.com/office/drawing/2014/main" id="{F1921D51-DDCF-4F27-BE6A-BEC1DCC5D9EB}"/>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4" name="Line 6">
                <a:extLst>
                  <a:ext uri="{FF2B5EF4-FFF2-40B4-BE49-F238E27FC236}">
                    <a16:creationId xmlns:a16="http://schemas.microsoft.com/office/drawing/2014/main" id="{D4C4CF88-9A3F-43C4-AC54-E02C5DC94BC3}"/>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5" name="Line 7">
                <a:extLst>
                  <a:ext uri="{FF2B5EF4-FFF2-40B4-BE49-F238E27FC236}">
                    <a16:creationId xmlns:a16="http://schemas.microsoft.com/office/drawing/2014/main" id="{E0CA7A5E-97D5-494E-B68C-1E5C29D09FD9}"/>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6" name="Line 8">
                <a:extLst>
                  <a:ext uri="{FF2B5EF4-FFF2-40B4-BE49-F238E27FC236}">
                    <a16:creationId xmlns:a16="http://schemas.microsoft.com/office/drawing/2014/main" id="{2219A9A3-67AF-46C7-8D86-2A5C3A78F4AF}"/>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7" name="Line 9">
                <a:extLst>
                  <a:ext uri="{FF2B5EF4-FFF2-40B4-BE49-F238E27FC236}">
                    <a16:creationId xmlns:a16="http://schemas.microsoft.com/office/drawing/2014/main" id="{A5586E3D-3916-4D46-9806-96EE06776D3D}"/>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8" name="Line 10">
                <a:extLst>
                  <a:ext uri="{FF2B5EF4-FFF2-40B4-BE49-F238E27FC236}">
                    <a16:creationId xmlns:a16="http://schemas.microsoft.com/office/drawing/2014/main" id="{367C9E56-212F-4E20-93B2-597BDAF9C65E}"/>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9" name="Line 11">
                <a:extLst>
                  <a:ext uri="{FF2B5EF4-FFF2-40B4-BE49-F238E27FC236}">
                    <a16:creationId xmlns:a16="http://schemas.microsoft.com/office/drawing/2014/main" id="{0E57D8F5-CA49-42BE-9A89-B2FF47F4E11D}"/>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0" name="Line 12">
                <a:extLst>
                  <a:ext uri="{FF2B5EF4-FFF2-40B4-BE49-F238E27FC236}">
                    <a16:creationId xmlns:a16="http://schemas.microsoft.com/office/drawing/2014/main" id="{DD031DE6-B28D-4668-ADFB-974028186B0D}"/>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71" name="Line 13">
                <a:extLst>
                  <a:ext uri="{FF2B5EF4-FFF2-40B4-BE49-F238E27FC236}">
                    <a16:creationId xmlns:a16="http://schemas.microsoft.com/office/drawing/2014/main" id="{C9E3B269-6AAE-4318-A9F3-1CBEEB60AA5B}"/>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3" name="Group 4">
              <a:extLst>
                <a:ext uri="{FF2B5EF4-FFF2-40B4-BE49-F238E27FC236}">
                  <a16:creationId xmlns:a16="http://schemas.microsoft.com/office/drawing/2014/main" id="{9621439A-3B9E-4A91-AA4E-B6E15DDDF269}"/>
                </a:ext>
              </a:extLst>
            </p:cNvPr>
            <p:cNvGrpSpPr>
              <a:grpSpLocks noChangeAspect="1"/>
            </p:cNvGrpSpPr>
            <p:nvPr/>
          </p:nvGrpSpPr>
          <p:grpSpPr bwMode="auto">
            <a:xfrm>
              <a:off x="1249630" y="2191953"/>
              <a:ext cx="627069" cy="326995"/>
              <a:chOff x="1928" y="1122"/>
              <a:chExt cx="1910" cy="996"/>
            </a:xfrm>
          </p:grpSpPr>
          <p:sp>
            <p:nvSpPr>
              <p:cNvPr id="154" name="Freeform 5">
                <a:extLst>
                  <a:ext uri="{FF2B5EF4-FFF2-40B4-BE49-F238E27FC236}">
                    <a16:creationId xmlns:a16="http://schemas.microsoft.com/office/drawing/2014/main" id="{100BDD09-DBE2-4461-85BA-2AAB601C1F99}"/>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55" name="Line 6">
                <a:extLst>
                  <a:ext uri="{FF2B5EF4-FFF2-40B4-BE49-F238E27FC236}">
                    <a16:creationId xmlns:a16="http://schemas.microsoft.com/office/drawing/2014/main" id="{16F9EC53-9AE6-4930-8DE4-37F79D7EDDC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56" name="Line 7">
                <a:extLst>
                  <a:ext uri="{FF2B5EF4-FFF2-40B4-BE49-F238E27FC236}">
                    <a16:creationId xmlns:a16="http://schemas.microsoft.com/office/drawing/2014/main" id="{BC9092BA-0CEA-4EB4-8CE1-B90E55CAB4DD}"/>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57" name="Line 8">
                <a:extLst>
                  <a:ext uri="{FF2B5EF4-FFF2-40B4-BE49-F238E27FC236}">
                    <a16:creationId xmlns:a16="http://schemas.microsoft.com/office/drawing/2014/main" id="{F81C7803-53A9-47F7-A476-D9A81DD126EA}"/>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58" name="Line 9">
                <a:extLst>
                  <a:ext uri="{FF2B5EF4-FFF2-40B4-BE49-F238E27FC236}">
                    <a16:creationId xmlns:a16="http://schemas.microsoft.com/office/drawing/2014/main" id="{F617ABE4-FBB1-49F8-89C9-758BFCD551A1}"/>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59" name="Line 10">
                <a:extLst>
                  <a:ext uri="{FF2B5EF4-FFF2-40B4-BE49-F238E27FC236}">
                    <a16:creationId xmlns:a16="http://schemas.microsoft.com/office/drawing/2014/main" id="{35EF5734-E456-436F-BDCC-E2B2F1EEBBF9}"/>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0" name="Line 11">
                <a:extLst>
                  <a:ext uri="{FF2B5EF4-FFF2-40B4-BE49-F238E27FC236}">
                    <a16:creationId xmlns:a16="http://schemas.microsoft.com/office/drawing/2014/main" id="{A2AFE184-3363-458D-9783-18C150B6A713}"/>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1" name="Line 12">
                <a:extLst>
                  <a:ext uri="{FF2B5EF4-FFF2-40B4-BE49-F238E27FC236}">
                    <a16:creationId xmlns:a16="http://schemas.microsoft.com/office/drawing/2014/main" id="{D10FCC38-373A-48BA-A5A3-52C5E1F30B3E}"/>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162" name="Line 13">
                <a:extLst>
                  <a:ext uri="{FF2B5EF4-FFF2-40B4-BE49-F238E27FC236}">
                    <a16:creationId xmlns:a16="http://schemas.microsoft.com/office/drawing/2014/main" id="{AB8E07A9-3092-42B3-B028-0188B5719391}"/>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96" name="Group 195">
            <a:extLst>
              <a:ext uri="{FF2B5EF4-FFF2-40B4-BE49-F238E27FC236}">
                <a16:creationId xmlns:a16="http://schemas.microsoft.com/office/drawing/2014/main" id="{CC70DCEB-09BA-4588-B8E8-D1C136C0D54C}"/>
              </a:ext>
            </a:extLst>
          </p:cNvPr>
          <p:cNvGrpSpPr/>
          <p:nvPr/>
        </p:nvGrpSpPr>
        <p:grpSpPr>
          <a:xfrm>
            <a:off x="6168352" y="2514468"/>
            <a:ext cx="1514789" cy="372751"/>
            <a:chOff x="547853" y="2191953"/>
            <a:chExt cx="1328846" cy="326995"/>
          </a:xfrm>
        </p:grpSpPr>
        <p:grpSp>
          <p:nvGrpSpPr>
            <p:cNvPr id="222" name="Group 4">
              <a:extLst>
                <a:ext uri="{FF2B5EF4-FFF2-40B4-BE49-F238E27FC236}">
                  <a16:creationId xmlns:a16="http://schemas.microsoft.com/office/drawing/2014/main" id="{9E8964FB-ADC7-414C-9014-65372DFBC111}"/>
                </a:ext>
              </a:extLst>
            </p:cNvPr>
            <p:cNvGrpSpPr>
              <a:grpSpLocks noChangeAspect="1"/>
            </p:cNvGrpSpPr>
            <p:nvPr/>
          </p:nvGrpSpPr>
          <p:grpSpPr bwMode="auto">
            <a:xfrm>
              <a:off x="547853" y="2191953"/>
              <a:ext cx="627069" cy="326995"/>
              <a:chOff x="1928" y="1122"/>
              <a:chExt cx="1910" cy="996"/>
            </a:xfrm>
          </p:grpSpPr>
          <p:sp>
            <p:nvSpPr>
              <p:cNvPr id="233" name="Freeform 5">
                <a:extLst>
                  <a:ext uri="{FF2B5EF4-FFF2-40B4-BE49-F238E27FC236}">
                    <a16:creationId xmlns:a16="http://schemas.microsoft.com/office/drawing/2014/main" id="{42B8205A-5938-48AF-BA8D-73A66A9A26F3}"/>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4" name="Line 6">
                <a:extLst>
                  <a:ext uri="{FF2B5EF4-FFF2-40B4-BE49-F238E27FC236}">
                    <a16:creationId xmlns:a16="http://schemas.microsoft.com/office/drawing/2014/main" id="{50844258-5425-4ABA-8943-8F54B82A4BCF}"/>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5" name="Line 7">
                <a:extLst>
                  <a:ext uri="{FF2B5EF4-FFF2-40B4-BE49-F238E27FC236}">
                    <a16:creationId xmlns:a16="http://schemas.microsoft.com/office/drawing/2014/main" id="{67DA54E6-E5C7-4071-B1B8-8645C01FC384}"/>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6" name="Line 8">
                <a:extLst>
                  <a:ext uri="{FF2B5EF4-FFF2-40B4-BE49-F238E27FC236}">
                    <a16:creationId xmlns:a16="http://schemas.microsoft.com/office/drawing/2014/main" id="{62B23EB0-9E51-461C-9B22-EC303DEC016A}"/>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7" name="Line 9">
                <a:extLst>
                  <a:ext uri="{FF2B5EF4-FFF2-40B4-BE49-F238E27FC236}">
                    <a16:creationId xmlns:a16="http://schemas.microsoft.com/office/drawing/2014/main" id="{195EC350-4A9D-4226-88DE-BED7AE614726}"/>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8" name="Line 10">
                <a:extLst>
                  <a:ext uri="{FF2B5EF4-FFF2-40B4-BE49-F238E27FC236}">
                    <a16:creationId xmlns:a16="http://schemas.microsoft.com/office/drawing/2014/main" id="{8A9D1194-D8B2-4DB8-B2AB-9A8A9E5C1FB0}"/>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9" name="Line 11">
                <a:extLst>
                  <a:ext uri="{FF2B5EF4-FFF2-40B4-BE49-F238E27FC236}">
                    <a16:creationId xmlns:a16="http://schemas.microsoft.com/office/drawing/2014/main" id="{1BD6CA9C-D078-415B-81E1-0D4C572C02AA}"/>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40" name="Line 12">
                <a:extLst>
                  <a:ext uri="{FF2B5EF4-FFF2-40B4-BE49-F238E27FC236}">
                    <a16:creationId xmlns:a16="http://schemas.microsoft.com/office/drawing/2014/main" id="{DF9D5E48-F102-46FE-B5E5-544E935890B1}"/>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41" name="Line 13">
                <a:extLst>
                  <a:ext uri="{FF2B5EF4-FFF2-40B4-BE49-F238E27FC236}">
                    <a16:creationId xmlns:a16="http://schemas.microsoft.com/office/drawing/2014/main" id="{40049648-B356-4EFE-9EDB-3147F5F7AAEC}"/>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23" name="Group 4">
              <a:extLst>
                <a:ext uri="{FF2B5EF4-FFF2-40B4-BE49-F238E27FC236}">
                  <a16:creationId xmlns:a16="http://schemas.microsoft.com/office/drawing/2014/main" id="{B3F06780-819C-4345-9767-F7B78E9812FC}"/>
                </a:ext>
              </a:extLst>
            </p:cNvPr>
            <p:cNvGrpSpPr>
              <a:grpSpLocks noChangeAspect="1"/>
            </p:cNvGrpSpPr>
            <p:nvPr/>
          </p:nvGrpSpPr>
          <p:grpSpPr bwMode="auto">
            <a:xfrm>
              <a:off x="1249630" y="2191953"/>
              <a:ext cx="627069" cy="326995"/>
              <a:chOff x="1928" y="1122"/>
              <a:chExt cx="1910" cy="996"/>
            </a:xfrm>
          </p:grpSpPr>
          <p:sp>
            <p:nvSpPr>
              <p:cNvPr id="224" name="Freeform 5">
                <a:extLst>
                  <a:ext uri="{FF2B5EF4-FFF2-40B4-BE49-F238E27FC236}">
                    <a16:creationId xmlns:a16="http://schemas.microsoft.com/office/drawing/2014/main" id="{FD8A1EB6-1987-43E6-B7BD-4F2AC7D4C49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5" name="Line 6">
                <a:extLst>
                  <a:ext uri="{FF2B5EF4-FFF2-40B4-BE49-F238E27FC236}">
                    <a16:creationId xmlns:a16="http://schemas.microsoft.com/office/drawing/2014/main" id="{2AA5D63F-13C2-4744-804F-F0DADD425419}"/>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6" name="Line 7">
                <a:extLst>
                  <a:ext uri="{FF2B5EF4-FFF2-40B4-BE49-F238E27FC236}">
                    <a16:creationId xmlns:a16="http://schemas.microsoft.com/office/drawing/2014/main" id="{208CD96C-B1B1-4051-889F-1476C97162D7}"/>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7" name="Line 8">
                <a:extLst>
                  <a:ext uri="{FF2B5EF4-FFF2-40B4-BE49-F238E27FC236}">
                    <a16:creationId xmlns:a16="http://schemas.microsoft.com/office/drawing/2014/main" id="{A89AF581-9369-400C-B19B-AC40F5D57190}"/>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8" name="Line 9">
                <a:extLst>
                  <a:ext uri="{FF2B5EF4-FFF2-40B4-BE49-F238E27FC236}">
                    <a16:creationId xmlns:a16="http://schemas.microsoft.com/office/drawing/2014/main" id="{685548FC-FCB4-42D4-A924-BDA926F47B23}"/>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9" name="Line 10">
                <a:extLst>
                  <a:ext uri="{FF2B5EF4-FFF2-40B4-BE49-F238E27FC236}">
                    <a16:creationId xmlns:a16="http://schemas.microsoft.com/office/drawing/2014/main" id="{62A3BA61-487D-424F-B707-A84C96E1F2B6}"/>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0" name="Line 11">
                <a:extLst>
                  <a:ext uri="{FF2B5EF4-FFF2-40B4-BE49-F238E27FC236}">
                    <a16:creationId xmlns:a16="http://schemas.microsoft.com/office/drawing/2014/main" id="{C39E6C3F-2D9D-4C1D-B4B6-D51AF29450E2}"/>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1" name="Line 12">
                <a:extLst>
                  <a:ext uri="{FF2B5EF4-FFF2-40B4-BE49-F238E27FC236}">
                    <a16:creationId xmlns:a16="http://schemas.microsoft.com/office/drawing/2014/main" id="{6EABCDBE-CB02-4E31-9E6F-82E11E7CE5F5}"/>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32" name="Line 13">
                <a:extLst>
                  <a:ext uri="{FF2B5EF4-FFF2-40B4-BE49-F238E27FC236}">
                    <a16:creationId xmlns:a16="http://schemas.microsoft.com/office/drawing/2014/main" id="{8149F06A-85B6-4015-AB9F-0695C5C7C37D}"/>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97" name="Group 196">
            <a:extLst>
              <a:ext uri="{FF2B5EF4-FFF2-40B4-BE49-F238E27FC236}">
                <a16:creationId xmlns:a16="http://schemas.microsoft.com/office/drawing/2014/main" id="{1501D353-27CC-4014-ACD4-149FDF3C4790}"/>
              </a:ext>
            </a:extLst>
          </p:cNvPr>
          <p:cNvGrpSpPr/>
          <p:nvPr/>
        </p:nvGrpSpPr>
        <p:grpSpPr>
          <a:xfrm>
            <a:off x="6168352" y="2968306"/>
            <a:ext cx="1514789" cy="372751"/>
            <a:chOff x="547853" y="2191953"/>
            <a:chExt cx="1328846" cy="326995"/>
          </a:xfrm>
        </p:grpSpPr>
        <p:grpSp>
          <p:nvGrpSpPr>
            <p:cNvPr id="202" name="Group 4">
              <a:extLst>
                <a:ext uri="{FF2B5EF4-FFF2-40B4-BE49-F238E27FC236}">
                  <a16:creationId xmlns:a16="http://schemas.microsoft.com/office/drawing/2014/main" id="{35AF48D4-81D4-4942-9FA8-510D49912FA2}"/>
                </a:ext>
              </a:extLst>
            </p:cNvPr>
            <p:cNvGrpSpPr>
              <a:grpSpLocks noChangeAspect="1"/>
            </p:cNvGrpSpPr>
            <p:nvPr/>
          </p:nvGrpSpPr>
          <p:grpSpPr bwMode="auto">
            <a:xfrm>
              <a:off x="547853" y="2191953"/>
              <a:ext cx="627069" cy="326995"/>
              <a:chOff x="1928" y="1122"/>
              <a:chExt cx="1910" cy="996"/>
            </a:xfrm>
          </p:grpSpPr>
          <p:sp>
            <p:nvSpPr>
              <p:cNvPr id="213" name="Freeform 5">
                <a:extLst>
                  <a:ext uri="{FF2B5EF4-FFF2-40B4-BE49-F238E27FC236}">
                    <a16:creationId xmlns:a16="http://schemas.microsoft.com/office/drawing/2014/main" id="{9A18EF16-D830-4931-9543-32A9BED82D7F}"/>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4" name="Line 6">
                <a:extLst>
                  <a:ext uri="{FF2B5EF4-FFF2-40B4-BE49-F238E27FC236}">
                    <a16:creationId xmlns:a16="http://schemas.microsoft.com/office/drawing/2014/main" id="{68CB874F-E053-42C5-B665-A98E398A09EB}"/>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5" name="Line 7">
                <a:extLst>
                  <a:ext uri="{FF2B5EF4-FFF2-40B4-BE49-F238E27FC236}">
                    <a16:creationId xmlns:a16="http://schemas.microsoft.com/office/drawing/2014/main" id="{70147E17-83AC-424A-B277-2CA66626F536}"/>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6" name="Line 8">
                <a:extLst>
                  <a:ext uri="{FF2B5EF4-FFF2-40B4-BE49-F238E27FC236}">
                    <a16:creationId xmlns:a16="http://schemas.microsoft.com/office/drawing/2014/main" id="{5FE611C8-262B-4661-9418-AAEA5DB23B2E}"/>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7" name="Line 9">
                <a:extLst>
                  <a:ext uri="{FF2B5EF4-FFF2-40B4-BE49-F238E27FC236}">
                    <a16:creationId xmlns:a16="http://schemas.microsoft.com/office/drawing/2014/main" id="{F5FC0355-BB8A-4F1A-8178-57E69C93C86C}"/>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8" name="Line 10">
                <a:extLst>
                  <a:ext uri="{FF2B5EF4-FFF2-40B4-BE49-F238E27FC236}">
                    <a16:creationId xmlns:a16="http://schemas.microsoft.com/office/drawing/2014/main" id="{3C057EAD-BAFB-4142-8826-36AD4989DF24}"/>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9" name="Line 11">
                <a:extLst>
                  <a:ext uri="{FF2B5EF4-FFF2-40B4-BE49-F238E27FC236}">
                    <a16:creationId xmlns:a16="http://schemas.microsoft.com/office/drawing/2014/main" id="{70456FD2-3CF3-4F41-95A1-9F1CDADECB8B}"/>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0" name="Line 12">
                <a:extLst>
                  <a:ext uri="{FF2B5EF4-FFF2-40B4-BE49-F238E27FC236}">
                    <a16:creationId xmlns:a16="http://schemas.microsoft.com/office/drawing/2014/main" id="{2DBA3E79-9EA0-49F6-A3DB-04A98B3DFFC1}"/>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21" name="Line 13">
                <a:extLst>
                  <a:ext uri="{FF2B5EF4-FFF2-40B4-BE49-F238E27FC236}">
                    <a16:creationId xmlns:a16="http://schemas.microsoft.com/office/drawing/2014/main" id="{EC490026-39FA-490B-9B8A-4AF73CD2B27A}"/>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03" name="Group 4">
              <a:extLst>
                <a:ext uri="{FF2B5EF4-FFF2-40B4-BE49-F238E27FC236}">
                  <a16:creationId xmlns:a16="http://schemas.microsoft.com/office/drawing/2014/main" id="{6D3B9390-9E09-4640-9B9E-7467C429BEAE}"/>
                </a:ext>
              </a:extLst>
            </p:cNvPr>
            <p:cNvGrpSpPr>
              <a:grpSpLocks noChangeAspect="1"/>
            </p:cNvGrpSpPr>
            <p:nvPr/>
          </p:nvGrpSpPr>
          <p:grpSpPr bwMode="auto">
            <a:xfrm>
              <a:off x="1249630" y="2191953"/>
              <a:ext cx="627069" cy="326995"/>
              <a:chOff x="1928" y="1122"/>
              <a:chExt cx="1910" cy="996"/>
            </a:xfrm>
          </p:grpSpPr>
          <p:sp>
            <p:nvSpPr>
              <p:cNvPr id="204" name="Freeform 5">
                <a:extLst>
                  <a:ext uri="{FF2B5EF4-FFF2-40B4-BE49-F238E27FC236}">
                    <a16:creationId xmlns:a16="http://schemas.microsoft.com/office/drawing/2014/main" id="{CD9CC38E-BE40-4BEB-8A29-1C1664BB24EE}"/>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a:gsLst>
                  <a:gs pos="1961">
                    <a:schemeClr val="tx1">
                      <a:alpha val="35000"/>
                    </a:schemeClr>
                  </a:gs>
                  <a:gs pos="100000">
                    <a:schemeClr val="tx1">
                      <a:alpha val="16000"/>
                    </a:schemeClr>
                  </a:gs>
                </a:gsLst>
                <a:lin ang="5400000" scaled="0"/>
              </a:gradFill>
              <a:ln w="22225">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5" name="Line 6">
                <a:extLst>
                  <a:ext uri="{FF2B5EF4-FFF2-40B4-BE49-F238E27FC236}">
                    <a16:creationId xmlns:a16="http://schemas.microsoft.com/office/drawing/2014/main" id="{F1FB4389-7CA8-4825-B593-5913B23D7429}"/>
                  </a:ext>
                </a:extLst>
              </p:cNvPr>
              <p:cNvSpPr>
                <a:spLocks noChangeShapeType="1"/>
              </p:cNvSpPr>
              <p:nvPr/>
            </p:nvSpPr>
            <p:spPr bwMode="auto">
              <a:xfrm>
                <a:off x="2196"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6" name="Line 7">
                <a:extLst>
                  <a:ext uri="{FF2B5EF4-FFF2-40B4-BE49-F238E27FC236}">
                    <a16:creationId xmlns:a16="http://schemas.microsoft.com/office/drawing/2014/main" id="{9FB3A3C9-B6D6-47B9-947E-61D750B98BC1}"/>
                  </a:ext>
                </a:extLst>
              </p:cNvPr>
              <p:cNvSpPr>
                <a:spLocks noChangeShapeType="1"/>
              </p:cNvSpPr>
              <p:nvPr/>
            </p:nvSpPr>
            <p:spPr bwMode="auto">
              <a:xfrm>
                <a:off x="2392"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7" name="Line 8">
                <a:extLst>
                  <a:ext uri="{FF2B5EF4-FFF2-40B4-BE49-F238E27FC236}">
                    <a16:creationId xmlns:a16="http://schemas.microsoft.com/office/drawing/2014/main" id="{CD357B98-39F7-467C-84FD-43F15181DBB8}"/>
                  </a:ext>
                </a:extLst>
              </p:cNvPr>
              <p:cNvSpPr>
                <a:spLocks noChangeShapeType="1"/>
              </p:cNvSpPr>
              <p:nvPr/>
            </p:nvSpPr>
            <p:spPr bwMode="auto">
              <a:xfrm>
                <a:off x="2588"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8" name="Line 9">
                <a:extLst>
                  <a:ext uri="{FF2B5EF4-FFF2-40B4-BE49-F238E27FC236}">
                    <a16:creationId xmlns:a16="http://schemas.microsoft.com/office/drawing/2014/main" id="{8D6E4112-C16F-4FFB-9AF4-6A278DD5F5B7}"/>
                  </a:ext>
                </a:extLst>
              </p:cNvPr>
              <p:cNvSpPr>
                <a:spLocks noChangeShapeType="1"/>
              </p:cNvSpPr>
              <p:nvPr/>
            </p:nvSpPr>
            <p:spPr bwMode="auto">
              <a:xfrm>
                <a:off x="2785"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09" name="Line 10">
                <a:extLst>
                  <a:ext uri="{FF2B5EF4-FFF2-40B4-BE49-F238E27FC236}">
                    <a16:creationId xmlns:a16="http://schemas.microsoft.com/office/drawing/2014/main" id="{352874D4-A45D-4C19-805D-28265681E107}"/>
                  </a:ext>
                </a:extLst>
              </p:cNvPr>
              <p:cNvSpPr>
                <a:spLocks noChangeShapeType="1"/>
              </p:cNvSpPr>
              <p:nvPr/>
            </p:nvSpPr>
            <p:spPr bwMode="auto">
              <a:xfrm>
                <a:off x="2981"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0" name="Line 11">
                <a:extLst>
                  <a:ext uri="{FF2B5EF4-FFF2-40B4-BE49-F238E27FC236}">
                    <a16:creationId xmlns:a16="http://schemas.microsoft.com/office/drawing/2014/main" id="{6D198D81-51BA-487F-AEDD-D7708AF5E0E1}"/>
                  </a:ext>
                </a:extLst>
              </p:cNvPr>
              <p:cNvSpPr>
                <a:spLocks noChangeShapeType="1"/>
              </p:cNvSpPr>
              <p:nvPr/>
            </p:nvSpPr>
            <p:spPr bwMode="auto">
              <a:xfrm>
                <a:off x="3177"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1" name="Line 12">
                <a:extLst>
                  <a:ext uri="{FF2B5EF4-FFF2-40B4-BE49-F238E27FC236}">
                    <a16:creationId xmlns:a16="http://schemas.microsoft.com/office/drawing/2014/main" id="{C1E9FA8D-C222-41BE-B98F-435B23F07244}"/>
                  </a:ext>
                </a:extLst>
              </p:cNvPr>
              <p:cNvSpPr>
                <a:spLocks noChangeShapeType="1"/>
              </p:cNvSpPr>
              <p:nvPr/>
            </p:nvSpPr>
            <p:spPr bwMode="auto">
              <a:xfrm>
                <a:off x="3374"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
            <p:nvSpPr>
              <p:cNvPr id="212" name="Line 13">
                <a:extLst>
                  <a:ext uri="{FF2B5EF4-FFF2-40B4-BE49-F238E27FC236}">
                    <a16:creationId xmlns:a16="http://schemas.microsoft.com/office/drawing/2014/main" id="{C0681C72-E1CC-4E20-B846-712EAEB51751}"/>
                  </a:ext>
                </a:extLst>
              </p:cNvPr>
              <p:cNvSpPr>
                <a:spLocks noChangeShapeType="1"/>
              </p:cNvSpPr>
              <p:nvPr/>
            </p:nvSpPr>
            <p:spPr bwMode="auto">
              <a:xfrm>
                <a:off x="3570" y="1277"/>
                <a:ext cx="0" cy="680"/>
              </a:xfrm>
              <a:prstGeom prst="line">
                <a:avLst/>
              </a:prstGeom>
              <a:solidFill>
                <a:schemeClr val="accent6"/>
              </a:solidFill>
              <a:ln w="22225" cap="rnd">
                <a:solidFill>
                  <a:schemeClr val="tx1"/>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192" name="Group 191">
            <a:extLst>
              <a:ext uri="{FF2B5EF4-FFF2-40B4-BE49-F238E27FC236}">
                <a16:creationId xmlns:a16="http://schemas.microsoft.com/office/drawing/2014/main" id="{B369509B-093F-4E2D-9059-EF6DF664E4C6}"/>
              </a:ext>
            </a:extLst>
          </p:cNvPr>
          <p:cNvGrpSpPr/>
          <p:nvPr/>
        </p:nvGrpSpPr>
        <p:grpSpPr>
          <a:xfrm>
            <a:off x="1468876" y="581429"/>
            <a:ext cx="800365" cy="1074672"/>
            <a:chOff x="1444557" y="1128054"/>
            <a:chExt cx="800365" cy="1074672"/>
          </a:xfrm>
        </p:grpSpPr>
        <p:pic>
          <p:nvPicPr>
            <p:cNvPr id="242" name="Picture 241">
              <a:extLst>
                <a:ext uri="{FF2B5EF4-FFF2-40B4-BE49-F238E27FC236}">
                  <a16:creationId xmlns:a16="http://schemas.microsoft.com/office/drawing/2014/main" id="{8C63EFE1-8847-4C8A-A318-626551AE2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557" y="1128054"/>
              <a:ext cx="729927" cy="729929"/>
            </a:xfrm>
            <a:prstGeom prst="rect">
              <a:avLst/>
            </a:prstGeom>
          </p:spPr>
        </p:pic>
        <p:grpSp>
          <p:nvGrpSpPr>
            <p:cNvPr id="243" name="Group 242">
              <a:extLst>
                <a:ext uri="{FF2B5EF4-FFF2-40B4-BE49-F238E27FC236}">
                  <a16:creationId xmlns:a16="http://schemas.microsoft.com/office/drawing/2014/main" id="{05888AB4-4554-4879-A434-FAB7AA67C725}"/>
                </a:ext>
              </a:extLst>
            </p:cNvPr>
            <p:cNvGrpSpPr/>
            <p:nvPr/>
          </p:nvGrpSpPr>
          <p:grpSpPr>
            <a:xfrm>
              <a:off x="1457527" y="1819272"/>
              <a:ext cx="787395" cy="383454"/>
              <a:chOff x="-1159213" y="1960324"/>
              <a:chExt cx="787395" cy="383454"/>
            </a:xfrm>
          </p:grpSpPr>
          <p:sp>
            <p:nvSpPr>
              <p:cNvPr id="244" name="TextBox 243">
                <a:extLst>
                  <a:ext uri="{FF2B5EF4-FFF2-40B4-BE49-F238E27FC236}">
                    <a16:creationId xmlns:a16="http://schemas.microsoft.com/office/drawing/2014/main" id="{843DB44E-892C-48C6-8CE8-927C5EC3461F}"/>
                  </a:ext>
                </a:extLst>
              </p:cNvPr>
              <p:cNvSpPr txBox="1"/>
              <p:nvPr/>
            </p:nvSpPr>
            <p:spPr>
              <a:xfrm>
                <a:off x="-1159213" y="2097557"/>
                <a:ext cx="787395" cy="246221"/>
              </a:xfrm>
              <a:prstGeom prst="rect">
                <a:avLst/>
              </a:prstGeom>
              <a:noFill/>
            </p:spPr>
            <p:txBody>
              <a:bodyPr wrap="none" rtlCol="0">
                <a:spAutoFit/>
              </a:bodyPr>
              <a:lstStyle/>
              <a:p>
                <a:pPr algn="ctr"/>
                <a:r>
                  <a:rPr lang="en-US" sz="1000" spc="100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rPr>
                  <a:t>ECS</a:t>
                </a:r>
                <a:endParaRPr lang="en-US" sz="1000" spc="1000" dirty="0">
                  <a:solidFill>
                    <a:srgbClr val="FFFFFF"/>
                  </a:solidFill>
                  <a:latin typeface="Amazon Ember Light" panose="020B0403020204020204" pitchFamily="34" charset="0"/>
                  <a:ea typeface="Amazon Ember Light" panose="020B0403020204020204" pitchFamily="34" charset="0"/>
                  <a:cs typeface="Amazon Ember Light" panose="020B0403020204020204" pitchFamily="34" charset="0"/>
                </a:endParaRPr>
              </a:p>
            </p:txBody>
          </p:sp>
          <p:sp>
            <p:nvSpPr>
              <p:cNvPr id="245" name="Rectangle 244">
                <a:extLst>
                  <a:ext uri="{FF2B5EF4-FFF2-40B4-BE49-F238E27FC236}">
                    <a16:creationId xmlns:a16="http://schemas.microsoft.com/office/drawing/2014/main" id="{AECAAD0D-D410-49C6-A466-69DACFEB0270}"/>
                  </a:ext>
                </a:extLst>
              </p:cNvPr>
              <p:cNvSpPr/>
              <p:nvPr/>
            </p:nvSpPr>
            <p:spPr>
              <a:xfrm>
                <a:off x="-1156782" y="1960324"/>
                <a:ext cx="667170" cy="246221"/>
              </a:xfrm>
              <a:prstGeom prst="rect">
                <a:avLst/>
              </a:prstGeom>
            </p:spPr>
            <p:txBody>
              <a:bodyPr wrap="none">
                <a:spAutoFit/>
              </a:bodyPr>
              <a:lstStyle/>
              <a:p>
                <a:r>
                  <a:rPr lang="en-US" sz="1000" dirty="0">
                    <a:latin typeface="Amazon Ember Medium" panose="020B0603020204030204" pitchFamily="34" charset="0"/>
                    <a:ea typeface="Amazon Ember Medium" panose="020B0603020204030204" pitchFamily="34" charset="0"/>
                    <a:cs typeface="Amazon Ember Medium" panose="020B0603020204030204" pitchFamily="34" charset="0"/>
                  </a:rPr>
                  <a:t>Amazon</a:t>
                </a:r>
              </a:p>
            </p:txBody>
          </p:sp>
        </p:grpSp>
      </p:grpSp>
    </p:spTree>
    <p:extLst>
      <p:ext uri="{BB962C8B-B14F-4D97-AF65-F5344CB8AC3E}">
        <p14:creationId xmlns:p14="http://schemas.microsoft.com/office/powerpoint/2010/main" val="192985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42" presetClass="path" presetSubtype="0" decel="100000" fill="hold" nodeType="withEffect">
                                  <p:stCondLst>
                                    <p:cond delay="250"/>
                                  </p:stCondLst>
                                  <p:childTnLst>
                                    <p:animMotion origin="layout" path="M 0 -4.44444E-6 L 0 0.08581 " pathEditMode="relative" rAng="0" ptsTypes="AA">
                                      <p:cBhvr>
                                        <p:cTn id="9" dur="500" spd="-100000" fill="hold"/>
                                        <p:tgtEl>
                                          <p:spTgt spid="68"/>
                                        </p:tgtEl>
                                        <p:attrNameLst>
                                          <p:attrName>ppt_x</p:attrName>
                                          <p:attrName>ppt_y</p:attrName>
                                        </p:attrNameLst>
                                      </p:cBhvr>
                                      <p:rCtr x="0" y="4290"/>
                                    </p:animMotion>
                                  </p:childTnLst>
                                </p:cTn>
                              </p:par>
                              <p:par>
                                <p:cTn id="10" presetID="10" presetClass="entr" presetSubtype="0" fill="hold" nodeType="withEffect">
                                  <p:stCondLst>
                                    <p:cond delay="25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par>
                                <p:cTn id="13" presetID="42" presetClass="path" presetSubtype="0" decel="100000" fill="hold" nodeType="withEffect">
                                  <p:stCondLst>
                                    <p:cond delay="250"/>
                                  </p:stCondLst>
                                  <p:childTnLst>
                                    <p:animMotion origin="layout" path="M 0 -4.44444E-6 L 0 0.08581 " pathEditMode="relative" rAng="0" ptsTypes="AA">
                                      <p:cBhvr>
                                        <p:cTn id="14" dur="500" spd="-100000" fill="hold"/>
                                        <p:tgtEl>
                                          <p:spTgt spid="192"/>
                                        </p:tgtEl>
                                        <p:attrNameLst>
                                          <p:attrName>ppt_x</p:attrName>
                                          <p:attrName>ppt_y</p:attrName>
                                        </p:attrNameLst>
                                      </p:cBhvr>
                                      <p:rCtr x="0" y="4290"/>
                                    </p:animMotion>
                                  </p:childTnLst>
                                </p:cTn>
                              </p:par>
                              <p:par>
                                <p:cTn id="15" presetID="10" presetClass="entr" presetSubtype="0" fill="hold" nodeType="withEffect">
                                  <p:stCondLst>
                                    <p:cond delay="25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42" presetClass="path" presetSubtype="0" decel="100000" fill="hold" nodeType="withEffect">
                                  <p:stCondLst>
                                    <p:cond delay="250"/>
                                  </p:stCondLst>
                                  <p:childTnLst>
                                    <p:animMotion origin="layout" path="M 0 -4.44444E-6 L 0 0.08581 " pathEditMode="relative" rAng="0" ptsTypes="AA">
                                      <p:cBhvr>
                                        <p:cTn id="19" dur="500" spd="-100000" fill="hold"/>
                                        <p:tgtEl>
                                          <p:spTgt spid="147"/>
                                        </p:tgtEl>
                                        <p:attrNameLst>
                                          <p:attrName>ppt_x</p:attrName>
                                          <p:attrName>ppt_y</p:attrName>
                                        </p:attrNameLst>
                                      </p:cBhvr>
                                      <p:rCtr x="0" y="4290"/>
                                    </p:animMotion>
                                  </p:childTnLst>
                                </p:cTn>
                              </p:par>
                              <p:par>
                                <p:cTn id="20" presetID="10" presetClass="entr" presetSubtype="0" fill="hold" nodeType="withEffect">
                                  <p:stCondLst>
                                    <p:cond delay="25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500"/>
                                        <p:tgtEl>
                                          <p:spTgt spid="197"/>
                                        </p:tgtEl>
                                      </p:cBhvr>
                                    </p:animEffect>
                                  </p:childTnLst>
                                </p:cTn>
                              </p:par>
                              <p:par>
                                <p:cTn id="23" presetID="42" presetClass="path" presetSubtype="0" decel="100000" fill="hold" nodeType="withEffect">
                                  <p:stCondLst>
                                    <p:cond delay="250"/>
                                  </p:stCondLst>
                                  <p:childTnLst>
                                    <p:animMotion origin="layout" path="M 0 -4.44444E-6 L 0 0.08581 " pathEditMode="relative" rAng="0" ptsTypes="AA">
                                      <p:cBhvr>
                                        <p:cTn id="24" dur="500" spd="-100000" fill="hold"/>
                                        <p:tgtEl>
                                          <p:spTgt spid="197"/>
                                        </p:tgtEl>
                                        <p:attrNameLst>
                                          <p:attrName>ppt_x</p:attrName>
                                          <p:attrName>ppt_y</p:attrName>
                                        </p:attrNameLst>
                                      </p:cBhvr>
                                      <p:rCtr x="0" y="4290"/>
                                    </p:animMotion>
                                  </p:childTnLst>
                                </p:cTn>
                              </p:par>
                              <p:par>
                                <p:cTn id="25" presetID="10" presetClass="entr" presetSubtype="0" fill="hold" nodeType="withEffect">
                                  <p:stCondLst>
                                    <p:cond delay="250"/>
                                  </p:stCondLst>
                                  <p:childTnLst>
                                    <p:set>
                                      <p:cBhvr>
                                        <p:cTn id="26" dur="1" fill="hold">
                                          <p:stCondLst>
                                            <p:cond delay="0"/>
                                          </p:stCondLst>
                                        </p:cTn>
                                        <p:tgtEl>
                                          <p:spTgt spid="196"/>
                                        </p:tgtEl>
                                        <p:attrNameLst>
                                          <p:attrName>style.visibility</p:attrName>
                                        </p:attrNameLst>
                                      </p:cBhvr>
                                      <p:to>
                                        <p:strVal val="visible"/>
                                      </p:to>
                                    </p:set>
                                    <p:animEffect transition="in" filter="fade">
                                      <p:cBhvr>
                                        <p:cTn id="27" dur="500"/>
                                        <p:tgtEl>
                                          <p:spTgt spid="196"/>
                                        </p:tgtEl>
                                      </p:cBhvr>
                                    </p:animEffect>
                                  </p:childTnLst>
                                </p:cTn>
                              </p:par>
                              <p:par>
                                <p:cTn id="28" presetID="42" presetClass="path" presetSubtype="0" decel="100000" fill="hold" nodeType="withEffect">
                                  <p:stCondLst>
                                    <p:cond delay="250"/>
                                  </p:stCondLst>
                                  <p:childTnLst>
                                    <p:animMotion origin="layout" path="M 0 -4.44444E-6 L 0 0.08581 " pathEditMode="relative" rAng="0" ptsTypes="AA">
                                      <p:cBhvr>
                                        <p:cTn id="29" dur="500" spd="-100000" fill="hold"/>
                                        <p:tgtEl>
                                          <p:spTgt spid="196"/>
                                        </p:tgtEl>
                                        <p:attrNameLst>
                                          <p:attrName>ppt_x</p:attrName>
                                          <p:attrName>ppt_y</p:attrName>
                                        </p:attrNameLst>
                                      </p:cBhvr>
                                      <p:rCtr x="0" y="4290"/>
                                    </p:animMotion>
                                  </p:childTnLst>
                                </p:cTn>
                              </p:par>
                              <p:par>
                                <p:cTn id="30" presetID="10" presetClass="entr" presetSubtype="0" fill="hold" nodeType="withEffect">
                                  <p:stCondLst>
                                    <p:cond delay="25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500"/>
                                        <p:tgtEl>
                                          <p:spTgt spid="146"/>
                                        </p:tgtEl>
                                      </p:cBhvr>
                                    </p:animEffect>
                                  </p:childTnLst>
                                </p:cTn>
                              </p:par>
                              <p:par>
                                <p:cTn id="33" presetID="42" presetClass="path" presetSubtype="0" decel="100000" fill="hold" nodeType="withEffect">
                                  <p:stCondLst>
                                    <p:cond delay="250"/>
                                  </p:stCondLst>
                                  <p:childTnLst>
                                    <p:animMotion origin="layout" path="M 0 -4.44444E-6 L 0 0.08581 " pathEditMode="relative" rAng="0" ptsTypes="AA">
                                      <p:cBhvr>
                                        <p:cTn id="34" dur="500" spd="-100000" fill="hold"/>
                                        <p:tgtEl>
                                          <p:spTgt spid="146"/>
                                        </p:tgtEl>
                                        <p:attrNameLst>
                                          <p:attrName>ppt_x</p:attrName>
                                          <p:attrName>ppt_y</p:attrName>
                                        </p:attrNameLst>
                                      </p:cBhvr>
                                      <p:rCtr x="0" y="4290"/>
                                    </p:animMotion>
                                  </p:childTnLst>
                                </p:cTn>
                              </p:par>
                              <p:par>
                                <p:cTn id="35" presetID="10" presetClass="entr" presetSubtype="0" fill="hold" nodeType="withEffect">
                                  <p:stCondLst>
                                    <p:cond delay="25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42" presetClass="path" presetSubtype="0" decel="100000" fill="hold" nodeType="withEffect">
                                  <p:stCondLst>
                                    <p:cond delay="250"/>
                                  </p:stCondLst>
                                  <p:childTnLst>
                                    <p:animMotion origin="layout" path="M 0 -4.44444E-6 L 0 0.08581 " pathEditMode="relative" rAng="0" ptsTypes="AA">
                                      <p:cBhvr>
                                        <p:cTn id="39" dur="500" spd="-100000" fill="hold"/>
                                        <p:tgtEl>
                                          <p:spTgt spid="66"/>
                                        </p:tgtEl>
                                        <p:attrNameLst>
                                          <p:attrName>ppt_x</p:attrName>
                                          <p:attrName>ppt_y</p:attrName>
                                        </p:attrNameLst>
                                      </p:cBhvr>
                                      <p:rCtr x="0" y="4290"/>
                                    </p:animMotion>
                                  </p:childTnLst>
                                </p:cTn>
                              </p:par>
                              <p:par>
                                <p:cTn id="40" presetID="10" presetClass="entr" presetSubtype="0" fill="hold" nodeType="withEffect">
                                  <p:stCondLst>
                                    <p:cond delay="25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42" presetClass="path" presetSubtype="0" decel="100000" fill="hold" nodeType="withEffect">
                                  <p:stCondLst>
                                    <p:cond delay="250"/>
                                  </p:stCondLst>
                                  <p:childTnLst>
                                    <p:animMotion origin="layout" path="M 0 -4.44444E-6 L 0 0.08581 " pathEditMode="relative" rAng="0" ptsTypes="AA">
                                      <p:cBhvr>
                                        <p:cTn id="44" dur="500" spd="-100000" fill="hold"/>
                                        <p:tgtEl>
                                          <p:spTgt spid="7"/>
                                        </p:tgtEl>
                                        <p:attrNameLst>
                                          <p:attrName>ppt_x</p:attrName>
                                          <p:attrName>ppt_y</p:attrName>
                                        </p:attrNameLst>
                                      </p:cBhvr>
                                      <p:rCtr x="0" y="4290"/>
                                    </p:animMotion>
                                  </p:childTnLst>
                                </p:cTn>
                              </p:par>
                              <p:par>
                                <p:cTn id="45" presetID="10" presetClass="entr" presetSubtype="0" fill="hold" nodeType="withEffect">
                                  <p:stCondLst>
                                    <p:cond delay="25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42" presetClass="path" presetSubtype="0" decel="100000" fill="hold" nodeType="withEffect">
                                  <p:stCondLst>
                                    <p:cond delay="250"/>
                                  </p:stCondLst>
                                  <p:childTnLst>
                                    <p:animMotion origin="layout" path="M 0 -4.44444E-6 L 0 0.08581 " pathEditMode="relative" rAng="0" ptsTypes="AA">
                                      <p:cBhvr>
                                        <p:cTn id="49" dur="500" spd="-100000" fill="hold"/>
                                        <p:tgtEl>
                                          <p:spTgt spid="8"/>
                                        </p:tgtEl>
                                        <p:attrNameLst>
                                          <p:attrName>ppt_x</p:attrName>
                                          <p:attrName>ppt_y</p:attrName>
                                        </p:attrNameLst>
                                      </p:cBhvr>
                                      <p:rCtr x="0" y="4290"/>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38807AC-ED77-4F40-B833-AE0FE15D0EDB}"/>
              </a:ext>
            </a:extLst>
          </p:cNvPr>
          <p:cNvSpPr/>
          <p:nvPr/>
        </p:nvSpPr>
        <p:spPr>
          <a:xfrm>
            <a:off x="-1" y="0"/>
            <a:ext cx="9157887" cy="5143500"/>
          </a:xfrm>
          <a:prstGeom prst="rect">
            <a:avLst/>
          </a:prstGeom>
          <a:gradFill flip="none" rotWithShape="1">
            <a:gsLst>
              <a:gs pos="7000">
                <a:schemeClr val="accent6">
                  <a:lumMod val="75000"/>
                </a:schemeClr>
              </a:gs>
              <a:gs pos="84000">
                <a:schemeClr val="accent6">
                  <a:lumMod val="50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Title 1"/>
          <p:cNvSpPr>
            <a:spLocks noGrp="1"/>
          </p:cNvSpPr>
          <p:nvPr>
            <p:ph type="title"/>
          </p:nvPr>
        </p:nvSpPr>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Get Started in Minutes</a:t>
            </a:r>
          </a:p>
        </p:txBody>
      </p:sp>
      <p:grpSp>
        <p:nvGrpSpPr>
          <p:cNvPr id="10" name="Group 9">
            <a:extLst>
              <a:ext uri="{FF2B5EF4-FFF2-40B4-BE49-F238E27FC236}">
                <a16:creationId xmlns:a16="http://schemas.microsoft.com/office/drawing/2014/main" id="{D1E3A74D-585E-4CCD-9168-DFC749BC858E}"/>
              </a:ext>
            </a:extLst>
          </p:cNvPr>
          <p:cNvGrpSpPr/>
          <p:nvPr/>
        </p:nvGrpSpPr>
        <p:grpSpPr>
          <a:xfrm>
            <a:off x="529226" y="1267424"/>
            <a:ext cx="8085549" cy="3876076"/>
            <a:chOff x="529226" y="1267424"/>
            <a:chExt cx="8085549" cy="3876076"/>
          </a:xfrm>
        </p:grpSpPr>
        <p:pic>
          <p:nvPicPr>
            <p:cNvPr id="3" name="Picture 2"/>
            <p:cNvPicPr>
              <a:picLocks noChangeAspect="1"/>
            </p:cNvPicPr>
            <p:nvPr/>
          </p:nvPicPr>
          <p:blipFill rotWithShape="1">
            <a:blip r:embed="rId3"/>
            <a:srcRect t="-1" b="-25088"/>
            <a:stretch/>
          </p:blipFill>
          <p:spPr>
            <a:xfrm>
              <a:off x="904351" y="1615036"/>
              <a:ext cx="7405635" cy="3528464"/>
            </a:xfrm>
            <a:prstGeom prst="rect">
              <a:avLst/>
            </a:prstGeom>
            <a:solidFill>
              <a:schemeClr val="tx1"/>
            </a:solidFill>
          </p:spPr>
        </p:pic>
        <p:pic>
          <p:nvPicPr>
            <p:cNvPr id="9" name="Picture 8">
              <a:extLst>
                <a:ext uri="{FF2B5EF4-FFF2-40B4-BE49-F238E27FC236}">
                  <a16:creationId xmlns:a16="http://schemas.microsoft.com/office/drawing/2014/main" id="{01BF9E3A-1DEA-42B1-9EA8-1947173BC721}"/>
                </a:ext>
              </a:extLst>
            </p:cNvPr>
            <p:cNvPicPr>
              <a:picLocks noChangeAspect="1"/>
            </p:cNvPicPr>
            <p:nvPr/>
          </p:nvPicPr>
          <p:blipFill rotWithShape="1">
            <a:blip r:embed="rId4"/>
            <a:srcRect b="26352"/>
            <a:stretch/>
          </p:blipFill>
          <p:spPr>
            <a:xfrm>
              <a:off x="529226" y="1267424"/>
              <a:ext cx="8085549" cy="3876076"/>
            </a:xfrm>
            <a:prstGeom prst="rect">
              <a:avLst/>
            </a:prstGeom>
          </p:spPr>
        </p:pic>
      </p:grpSp>
    </p:spTree>
    <p:extLst>
      <p:ext uri="{BB962C8B-B14F-4D97-AF65-F5344CB8AC3E}">
        <p14:creationId xmlns:p14="http://schemas.microsoft.com/office/powerpoint/2010/main" val="210849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250"/>
                                  </p:stCondLst>
                                  <p:childTnLst>
                                    <p:animMotion origin="layout" path="M 0 -4.44444E-6 L 0 0.08581 " pathEditMode="relative" rAng="0" ptsTypes="AA">
                                      <p:cBhvr>
                                        <p:cTn id="9" dur="500" spd="-100000" fill="hold"/>
                                        <p:tgtEl>
                                          <p:spTgt spid="10"/>
                                        </p:tgtEl>
                                        <p:attrNameLst>
                                          <p:attrName>ppt_x</p:attrName>
                                          <p:attrName>ppt_y</p:attrName>
                                        </p:attrNameLst>
                                      </p:cBhvr>
                                      <p:rCtr x="0" y="4290"/>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3.05556E-6 -2.46914E-7 L 0.03681 -2.46914E-7 " pathEditMode="relative" rAng="0" ptsTypes="AA">
                                      <p:cBhvr>
                                        <p:cTn id="14" dur="500" spd="-100000" fill="hold"/>
                                        <p:tgtEl>
                                          <p:spTgt spid="2"/>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8C4E15E-F468-684C-9FA6-3A1CDEF7E132}"/>
              </a:ext>
            </a:extLst>
          </p:cNvPr>
          <p:cNvSpPr txBox="1"/>
          <p:nvPr/>
        </p:nvSpPr>
        <p:spPr>
          <a:xfrm>
            <a:off x="2741216" y="848918"/>
            <a:ext cx="5916398" cy="3231654"/>
          </a:xfrm>
          <a:prstGeom prst="rect">
            <a:avLst/>
          </a:prstGeom>
          <a:noFill/>
        </p:spPr>
        <p:txBody>
          <a:bodyPr wrap="square" rtlCol="0">
            <a:spAutoFit/>
          </a:bodyPr>
          <a:lstStyle/>
          <a:p>
            <a:pPr>
              <a:spcBef>
                <a:spcPts val="2400"/>
              </a:spcBef>
            </a:pPr>
            <a:r>
              <a:rPr lang="en-US"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Entire website runs as microservices</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Ruby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&amp;</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GraphQL</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backend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with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node.js frontend</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a:spcBef>
                <a:spcPts val="2400"/>
              </a:spcBef>
            </a:pP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Needed ability to </a:t>
            </a:r>
            <a:r>
              <a:rPr lang="en-US"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scale quickly, schedule multi-container workloads, network </a:t>
            </a:r>
            <a:r>
              <a:rPr lang="en-US" b="1">
                <a:solidFill>
                  <a:schemeClr val="bg1"/>
                </a:solidFill>
                <a:latin typeface="Amazon Ember" panose="020B0603020204020204" pitchFamily="34" charset="0"/>
                <a:ea typeface="Amazon Ember" panose="020B0603020204020204" pitchFamily="34" charset="0"/>
                <a:cs typeface="Amazon Ember" panose="020B0603020204020204" pitchFamily="34" charset="0"/>
              </a:rPr>
              <a:t>layer </a:t>
            </a:r>
            <a:r>
              <a:rPr lang="en-US"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control</a:t>
            </a:r>
            <a:endParaRPr lang="en-US" b="1"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a:p>
            <a:pPr>
              <a:spcBef>
                <a:spcPts val="2400"/>
              </a:spcBef>
            </a:pPr>
            <a:r>
              <a:rPr lang="en-US"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 on AWS</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—Moved entire infrastructure to AWS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and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Fargate</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 Jan 2018</a:t>
            </a:r>
          </a:p>
          <a:p>
            <a:pPr>
              <a:spcBef>
                <a:spcPts val="2400"/>
              </a:spcBef>
            </a:pPr>
            <a:r>
              <a:rPr lang="en-US"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Fargate</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scales quickly with traffic spikes, running </a:t>
            </a:r>
            <a:b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~25 tasks </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baseline</a:t>
            </a:r>
            <a:r>
              <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rPr>
              <a:t> in </a:t>
            </a:r>
            <a:r>
              <a:rPr lang="en-US">
                <a:solidFill>
                  <a:srgbClr val="FFFFFF"/>
                </a:solidFill>
                <a:latin typeface="Amazon Ember" panose="020B0603020204020204" pitchFamily="34" charset="0"/>
                <a:ea typeface="Amazon Ember" panose="020B0603020204020204" pitchFamily="34" charset="0"/>
                <a:cs typeface="Amazon Ember" panose="020B0603020204020204" pitchFamily="34" charset="0"/>
              </a:rPr>
              <a:t>production</a:t>
            </a:r>
            <a:endParaRPr lang="en-US"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sp>
        <p:nvSpPr>
          <p:cNvPr id="14" name="TextBox 13">
            <a:extLst>
              <a:ext uri="{FF2B5EF4-FFF2-40B4-BE49-F238E27FC236}">
                <a16:creationId xmlns:a16="http://schemas.microsoft.com/office/drawing/2014/main" id="{03DF0B78-B35D-5E47-9BA9-88448C2FB3EB}"/>
              </a:ext>
            </a:extLst>
          </p:cNvPr>
          <p:cNvSpPr txBox="1"/>
          <p:nvPr/>
        </p:nvSpPr>
        <p:spPr>
          <a:xfrm>
            <a:off x="369955" y="4404503"/>
            <a:ext cx="6465093" cy="400110"/>
          </a:xfrm>
          <a:prstGeom prst="rect">
            <a:avLst/>
          </a:prstGeom>
          <a:noFill/>
        </p:spPr>
        <p:txBody>
          <a:bodyPr wrap="square" rtlCol="0">
            <a:spAutoFit/>
          </a:bodyPr>
          <a:lstStyle/>
          <a:p>
            <a:r>
              <a:rPr lang="en-US" sz="1000" b="1" dirty="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Ship by Product Hunt</a:t>
            </a:r>
          </a:p>
          <a:p>
            <a:r>
              <a:rPr lang="en-US" sz="1000" dirty="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Marketing toolkit for makers to </a:t>
            </a:r>
            <a:r>
              <a:rPr lang="en-US" sz="100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ship </a:t>
            </a:r>
            <a:r>
              <a:rPr lang="en-US" sz="100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products   |   </a:t>
            </a:r>
            <a:r>
              <a:rPr lang="en-US" sz="1000" dirty="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http</a:t>
            </a:r>
            <a:r>
              <a:rPr lang="en-US" sz="100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://producthunt.com/ship/in/aws-summit</a:t>
            </a:r>
            <a:endParaRPr lang="en-US" sz="1000" dirty="0">
              <a:solidFill>
                <a:srgbClr val="FFFFFF">
                  <a:alpha val="80000"/>
                </a:srgbClr>
              </a:solidFill>
              <a:latin typeface="Amazon Ember" panose="02000000000000000000" pitchFamily="2" charset="0"/>
              <a:ea typeface="Amazon Ember" panose="020B0603020204020204" pitchFamily="34" charset="0"/>
              <a:cs typeface="Amazon Ember" panose="020B0603020204020204" pitchFamily="34" charset="0"/>
            </a:endParaRPr>
          </a:p>
        </p:txBody>
      </p:sp>
      <p:pic>
        <p:nvPicPr>
          <p:cNvPr id="15" name="Picture 14">
            <a:extLst>
              <a:ext uri="{FF2B5EF4-FFF2-40B4-BE49-F238E27FC236}">
                <a16:creationId xmlns:a16="http://schemas.microsoft.com/office/drawing/2014/main" id="{A0312E0D-CCFE-0D4A-A9A6-5029B5DE18D7}"/>
              </a:ext>
            </a:extLst>
          </p:cNvPr>
          <p:cNvPicPr>
            <a:picLocks noChangeAspect="1"/>
          </p:cNvPicPr>
          <p:nvPr/>
        </p:nvPicPr>
        <p:blipFill>
          <a:blip r:embed="rId3"/>
          <a:stretch>
            <a:fillRect/>
          </a:stretch>
        </p:blipFill>
        <p:spPr>
          <a:xfrm>
            <a:off x="-1931929" y="1270386"/>
            <a:ext cx="1317521" cy="1213113"/>
          </a:xfrm>
          <a:prstGeom prst="rect">
            <a:avLst/>
          </a:prstGeom>
        </p:spPr>
      </p:pic>
      <p:cxnSp>
        <p:nvCxnSpPr>
          <p:cNvPr id="8" name="Straight Connector 7">
            <a:extLst>
              <a:ext uri="{FF2B5EF4-FFF2-40B4-BE49-F238E27FC236}">
                <a16:creationId xmlns:a16="http://schemas.microsoft.com/office/drawing/2014/main" id="{9B9AB702-4871-4753-B67C-9DC367C22C36}"/>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grpSp>
        <p:nvGrpSpPr>
          <p:cNvPr id="3" name="Group 2">
            <a:extLst>
              <a:ext uri="{FF2B5EF4-FFF2-40B4-BE49-F238E27FC236}">
                <a16:creationId xmlns:a16="http://schemas.microsoft.com/office/drawing/2014/main" id="{F743FB3D-F6A3-41C5-9297-F8A2A92599E3}"/>
              </a:ext>
            </a:extLst>
          </p:cNvPr>
          <p:cNvGrpSpPr/>
          <p:nvPr/>
        </p:nvGrpSpPr>
        <p:grpSpPr>
          <a:xfrm>
            <a:off x="290949" y="1876943"/>
            <a:ext cx="1861005" cy="1105461"/>
            <a:chOff x="183945" y="2019020"/>
            <a:chExt cx="2239547" cy="1330320"/>
          </a:xfrm>
        </p:grpSpPr>
        <p:pic>
          <p:nvPicPr>
            <p:cNvPr id="10" name="Picture 9">
              <a:extLst>
                <a:ext uri="{FF2B5EF4-FFF2-40B4-BE49-F238E27FC236}">
                  <a16:creationId xmlns:a16="http://schemas.microsoft.com/office/drawing/2014/main" id="{ED34F524-6ABE-134E-92FC-4E47D67F5E4D}"/>
                </a:ext>
              </a:extLst>
            </p:cNvPr>
            <p:cNvPicPr>
              <a:picLocks noChangeAspect="1"/>
            </p:cNvPicPr>
            <p:nvPr/>
          </p:nvPicPr>
          <p:blipFill rotWithShape="1">
            <a:blip r:embed="rId4"/>
            <a:srcRect l="30259" t="34835" b="37423"/>
            <a:stretch/>
          </p:blipFill>
          <p:spPr>
            <a:xfrm>
              <a:off x="183945" y="2949230"/>
              <a:ext cx="2239547" cy="400110"/>
            </a:xfrm>
            <a:prstGeom prst="rect">
              <a:avLst/>
            </a:prstGeom>
          </p:spPr>
        </p:pic>
        <p:pic>
          <p:nvPicPr>
            <p:cNvPr id="9" name="Picture 8">
              <a:extLst>
                <a:ext uri="{FF2B5EF4-FFF2-40B4-BE49-F238E27FC236}">
                  <a16:creationId xmlns:a16="http://schemas.microsoft.com/office/drawing/2014/main" id="{56AC1E8A-D028-4674-AF49-2D8744E3A262}"/>
                </a:ext>
              </a:extLst>
            </p:cNvPr>
            <p:cNvPicPr>
              <a:picLocks noChangeAspect="1"/>
            </p:cNvPicPr>
            <p:nvPr/>
          </p:nvPicPr>
          <p:blipFill rotWithShape="1">
            <a:blip r:embed="rId4"/>
            <a:srcRect t="20249" r="74285" b="21324"/>
            <a:stretch/>
          </p:blipFill>
          <p:spPr>
            <a:xfrm>
              <a:off x="914241" y="2019020"/>
              <a:ext cx="825780" cy="842660"/>
            </a:xfrm>
            <a:prstGeom prst="rect">
              <a:avLst/>
            </a:prstGeom>
          </p:spPr>
        </p:pic>
      </p:grpSp>
    </p:spTree>
    <p:extLst>
      <p:ext uri="{BB962C8B-B14F-4D97-AF65-F5344CB8AC3E}">
        <p14:creationId xmlns:p14="http://schemas.microsoft.com/office/powerpoint/2010/main" val="231818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2" presetClass="path" presetSubtype="0" decel="100000" fill="hold" grpId="1" nodeType="withEffect">
                                  <p:stCondLst>
                                    <p:cond delay="200"/>
                                  </p:stCondLst>
                                  <p:childTnLst>
                                    <p:animMotion origin="layout" path="M 2.5E-6 4.07407E-6 L 2.5E-6 0.0858 " pathEditMode="relative" rAng="0" ptsTypes="AA">
                                      <p:cBhvr>
                                        <p:cTn id="12" dur="500" spd="-100000" fill="hold"/>
                                        <p:tgtEl>
                                          <p:spTgt spid="13"/>
                                        </p:tgtEl>
                                        <p:attrNameLst>
                                          <p:attrName>ppt_x</p:attrName>
                                          <p:attrName>ppt_y</p:attrName>
                                        </p:attrNameLst>
                                      </p:cBhvr>
                                      <p:rCtr x="0" y="4290"/>
                                    </p:animMotion>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B9AB702-4871-4753-B67C-9DC367C22C36}"/>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grpSp>
        <p:nvGrpSpPr>
          <p:cNvPr id="3" name="Group 2">
            <a:extLst>
              <a:ext uri="{FF2B5EF4-FFF2-40B4-BE49-F238E27FC236}">
                <a16:creationId xmlns:a16="http://schemas.microsoft.com/office/drawing/2014/main" id="{F743FB3D-F6A3-41C5-9297-F8A2A92599E3}"/>
              </a:ext>
            </a:extLst>
          </p:cNvPr>
          <p:cNvGrpSpPr/>
          <p:nvPr/>
        </p:nvGrpSpPr>
        <p:grpSpPr>
          <a:xfrm>
            <a:off x="290949" y="1876943"/>
            <a:ext cx="1861005" cy="1105461"/>
            <a:chOff x="183945" y="2019020"/>
            <a:chExt cx="2239547" cy="1330320"/>
          </a:xfrm>
        </p:grpSpPr>
        <p:pic>
          <p:nvPicPr>
            <p:cNvPr id="10" name="Picture 9">
              <a:extLst>
                <a:ext uri="{FF2B5EF4-FFF2-40B4-BE49-F238E27FC236}">
                  <a16:creationId xmlns:a16="http://schemas.microsoft.com/office/drawing/2014/main" id="{ED34F524-6ABE-134E-92FC-4E47D67F5E4D}"/>
                </a:ext>
              </a:extLst>
            </p:cNvPr>
            <p:cNvPicPr>
              <a:picLocks noChangeAspect="1"/>
            </p:cNvPicPr>
            <p:nvPr/>
          </p:nvPicPr>
          <p:blipFill rotWithShape="1">
            <a:blip r:embed="rId3"/>
            <a:srcRect l="30259" t="34835" b="37423"/>
            <a:stretch/>
          </p:blipFill>
          <p:spPr>
            <a:xfrm>
              <a:off x="183945" y="2949230"/>
              <a:ext cx="2239547" cy="400110"/>
            </a:xfrm>
            <a:prstGeom prst="rect">
              <a:avLst/>
            </a:prstGeom>
          </p:spPr>
        </p:pic>
        <p:pic>
          <p:nvPicPr>
            <p:cNvPr id="9" name="Picture 8">
              <a:extLst>
                <a:ext uri="{FF2B5EF4-FFF2-40B4-BE49-F238E27FC236}">
                  <a16:creationId xmlns:a16="http://schemas.microsoft.com/office/drawing/2014/main" id="{56AC1E8A-D028-4674-AF49-2D8744E3A262}"/>
                </a:ext>
              </a:extLst>
            </p:cNvPr>
            <p:cNvPicPr>
              <a:picLocks noChangeAspect="1"/>
            </p:cNvPicPr>
            <p:nvPr/>
          </p:nvPicPr>
          <p:blipFill rotWithShape="1">
            <a:blip r:embed="rId3"/>
            <a:srcRect t="20249" r="74285" b="21324"/>
            <a:stretch/>
          </p:blipFill>
          <p:spPr>
            <a:xfrm>
              <a:off x="914241" y="2019020"/>
              <a:ext cx="825780" cy="842660"/>
            </a:xfrm>
            <a:prstGeom prst="rect">
              <a:avLst/>
            </a:prstGeom>
          </p:spPr>
        </p:pic>
      </p:grpSp>
      <p:sp>
        <p:nvSpPr>
          <p:cNvPr id="11" name="Rectangle: Rounded Corners 10">
            <a:extLst>
              <a:ext uri="{FF2B5EF4-FFF2-40B4-BE49-F238E27FC236}">
                <a16:creationId xmlns:a16="http://schemas.microsoft.com/office/drawing/2014/main" id="{B11917F4-A55E-4DC2-B8B1-D307C4CB5231}"/>
              </a:ext>
            </a:extLst>
          </p:cNvPr>
          <p:cNvSpPr/>
          <p:nvPr/>
        </p:nvSpPr>
        <p:spPr>
          <a:xfrm rot="16200000">
            <a:off x="2604640" y="2307745"/>
            <a:ext cx="2866069" cy="694261"/>
          </a:xfrm>
          <a:prstGeom prst="roundRect">
            <a:avLst>
              <a:gd name="adj" fmla="val 15566"/>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1FD0C10-A72D-4BED-B1F3-2EC129856079}"/>
              </a:ext>
            </a:extLst>
          </p:cNvPr>
          <p:cNvSpPr txBox="1"/>
          <p:nvPr/>
        </p:nvSpPr>
        <p:spPr>
          <a:xfrm>
            <a:off x="3706261" y="857214"/>
            <a:ext cx="1010478" cy="338554"/>
          </a:xfrm>
          <a:prstGeom prst="rect">
            <a:avLst/>
          </a:prstGeom>
          <a:noFill/>
        </p:spPr>
        <p:txBody>
          <a:bodyPr wrap="squar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Public</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a:t>
            </a:r>
          </a:p>
        </p:txBody>
      </p:sp>
      <p:sp>
        <p:nvSpPr>
          <p:cNvPr id="13" name="Rectangle: Rounded Corners 12">
            <a:extLst>
              <a:ext uri="{FF2B5EF4-FFF2-40B4-BE49-F238E27FC236}">
                <a16:creationId xmlns:a16="http://schemas.microsoft.com/office/drawing/2014/main" id="{2F8D51E3-393C-4471-9DDB-474AB276B269}"/>
              </a:ext>
            </a:extLst>
          </p:cNvPr>
          <p:cNvSpPr/>
          <p:nvPr/>
        </p:nvSpPr>
        <p:spPr>
          <a:xfrm rot="16200000">
            <a:off x="5357863" y="517764"/>
            <a:ext cx="2866065" cy="4274219"/>
          </a:xfrm>
          <a:prstGeom prst="roundRect">
            <a:avLst>
              <a:gd name="adj" fmla="val 4308"/>
            </a:avLst>
          </a:prstGeom>
          <a:noFill/>
          <a:ln w="19050">
            <a:solidFill>
              <a:srgbClr val="757E96">
                <a:alpha val="8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CB1A9E9-03C5-4F0E-8AD0-00C58053E3D7}"/>
              </a:ext>
            </a:extLst>
          </p:cNvPr>
          <p:cNvSpPr txBox="1"/>
          <p:nvPr/>
        </p:nvSpPr>
        <p:spPr>
          <a:xfrm>
            <a:off x="4713640" y="857214"/>
            <a:ext cx="1010478" cy="338554"/>
          </a:xfrm>
          <a:prstGeom prst="rect">
            <a:avLst/>
          </a:prstGeom>
          <a:noFill/>
        </p:spPr>
        <p:txBody>
          <a:bodyPr wrap="square" rtlCol="0">
            <a:spAutoFit/>
          </a:bodyPr>
          <a:lstStyle/>
          <a:p>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Private</a:t>
            </a:r>
            <a:b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8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Subnet</a:t>
            </a:r>
          </a:p>
        </p:txBody>
      </p:sp>
      <p:grpSp>
        <p:nvGrpSpPr>
          <p:cNvPr id="16" name="Group 15">
            <a:extLst>
              <a:ext uri="{FF2B5EF4-FFF2-40B4-BE49-F238E27FC236}">
                <a16:creationId xmlns:a16="http://schemas.microsoft.com/office/drawing/2014/main" id="{0D96D737-128E-4A0E-807C-30817881C8D6}"/>
              </a:ext>
            </a:extLst>
          </p:cNvPr>
          <p:cNvGrpSpPr/>
          <p:nvPr/>
        </p:nvGrpSpPr>
        <p:grpSpPr>
          <a:xfrm>
            <a:off x="2656202" y="2236969"/>
            <a:ext cx="213751" cy="485682"/>
            <a:chOff x="4001773" y="1645078"/>
            <a:chExt cx="431413" cy="980252"/>
          </a:xfrm>
          <a:solidFill>
            <a:schemeClr val="bg2"/>
          </a:solidFill>
        </p:grpSpPr>
        <p:sp>
          <p:nvSpPr>
            <p:cNvPr id="17" name="Oval 16">
              <a:extLst>
                <a:ext uri="{FF2B5EF4-FFF2-40B4-BE49-F238E27FC236}">
                  <a16:creationId xmlns:a16="http://schemas.microsoft.com/office/drawing/2014/main" id="{D05DAA8D-362D-4BC3-A5EF-C0C508C8F77C}"/>
                </a:ext>
              </a:extLst>
            </p:cNvPr>
            <p:cNvSpPr/>
            <p:nvPr/>
          </p:nvSpPr>
          <p:spPr>
            <a:xfrm>
              <a:off x="4086835" y="1645078"/>
              <a:ext cx="261290" cy="261290"/>
            </a:xfrm>
            <a:prstGeom prst="ellipse">
              <a:avLst/>
            </a:prstGeom>
            <a:ln w="12700">
              <a:solidFill>
                <a:schemeClr val="bg1"/>
              </a:solidFill>
            </a:ln>
            <a:effectLst/>
            <a:ex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Chord 17">
              <a:extLst>
                <a:ext uri="{FF2B5EF4-FFF2-40B4-BE49-F238E27FC236}">
                  <a16:creationId xmlns:a16="http://schemas.microsoft.com/office/drawing/2014/main" id="{814C7B12-BA3B-4919-99F9-C21CAECDFAE4}"/>
                </a:ext>
              </a:extLst>
            </p:cNvPr>
            <p:cNvSpPr/>
            <p:nvPr/>
          </p:nvSpPr>
          <p:spPr>
            <a:xfrm rot="5400000">
              <a:off x="3857999" y="2050142"/>
              <a:ext cx="718962" cy="431413"/>
            </a:xfrm>
            <a:prstGeom prst="chord">
              <a:avLst>
                <a:gd name="adj1" fmla="val 5404591"/>
                <a:gd name="adj2" fmla="val 16200000"/>
              </a:avLst>
            </a:prstGeom>
            <a:ln w="12700">
              <a:solidFill>
                <a:schemeClr val="bg1"/>
              </a:solidFill>
            </a:ln>
            <a:effectLst/>
            <a:ex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20" name="Straight Arrow Connector 19">
            <a:extLst>
              <a:ext uri="{FF2B5EF4-FFF2-40B4-BE49-F238E27FC236}">
                <a16:creationId xmlns:a16="http://schemas.microsoft.com/office/drawing/2014/main" id="{1446B51B-BACF-4562-AF9C-A44592281D78}"/>
              </a:ext>
            </a:extLst>
          </p:cNvPr>
          <p:cNvCxnSpPr>
            <a:cxnSpLocks/>
          </p:cNvCxnSpPr>
          <p:nvPr/>
        </p:nvCxnSpPr>
        <p:spPr>
          <a:xfrm>
            <a:off x="2880971" y="2383125"/>
            <a:ext cx="222229"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EDA23DF-A9B8-4C8D-9B92-D107E419A4E6}"/>
              </a:ext>
            </a:extLst>
          </p:cNvPr>
          <p:cNvCxnSpPr>
            <a:cxnSpLocks/>
          </p:cNvCxnSpPr>
          <p:nvPr/>
        </p:nvCxnSpPr>
        <p:spPr>
          <a:xfrm>
            <a:off x="3508571" y="2384325"/>
            <a:ext cx="249829"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661617A-BD93-4AC5-847F-1C5096FBCC51}"/>
              </a:ext>
            </a:extLst>
          </p:cNvPr>
          <p:cNvCxnSpPr>
            <a:cxnSpLocks/>
          </p:cNvCxnSpPr>
          <p:nvPr/>
        </p:nvCxnSpPr>
        <p:spPr>
          <a:xfrm>
            <a:off x="4159624" y="2371125"/>
            <a:ext cx="640023"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3636243-27F1-46A8-BAEF-E82A1E6057A0}"/>
              </a:ext>
            </a:extLst>
          </p:cNvPr>
          <p:cNvCxnSpPr>
            <a:cxnSpLocks/>
          </p:cNvCxnSpPr>
          <p:nvPr/>
        </p:nvCxnSpPr>
        <p:spPr>
          <a:xfrm flipV="1">
            <a:off x="4141694" y="1757083"/>
            <a:ext cx="651435" cy="519952"/>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CADFC19-7450-4D58-9FA5-00ECCF295FA4}"/>
              </a:ext>
            </a:extLst>
          </p:cNvPr>
          <p:cNvCxnSpPr>
            <a:cxnSpLocks/>
          </p:cNvCxnSpPr>
          <p:nvPr/>
        </p:nvCxnSpPr>
        <p:spPr>
          <a:xfrm>
            <a:off x="4135718" y="2474259"/>
            <a:ext cx="651435" cy="543859"/>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B6FAB73-8A6D-4D8D-AE60-951E1A27862F}"/>
              </a:ext>
            </a:extLst>
          </p:cNvPr>
          <p:cNvCxnSpPr>
            <a:cxnSpLocks/>
          </p:cNvCxnSpPr>
          <p:nvPr/>
        </p:nvCxnSpPr>
        <p:spPr>
          <a:xfrm flipV="1">
            <a:off x="5528235" y="2366682"/>
            <a:ext cx="472141" cy="4443"/>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5F5F87C-7E83-42C8-8CF2-013ED7D8CE19}"/>
              </a:ext>
            </a:extLst>
          </p:cNvPr>
          <p:cNvCxnSpPr>
            <a:cxnSpLocks/>
          </p:cNvCxnSpPr>
          <p:nvPr/>
        </p:nvCxnSpPr>
        <p:spPr>
          <a:xfrm>
            <a:off x="5444565" y="1603454"/>
            <a:ext cx="2669835"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F008183E-BECD-4C32-B5C1-00C12B7532AA}"/>
              </a:ext>
            </a:extLst>
          </p:cNvPr>
          <p:cNvCxnSpPr>
            <a:cxnSpLocks/>
          </p:cNvCxnSpPr>
          <p:nvPr/>
        </p:nvCxnSpPr>
        <p:spPr>
          <a:xfrm>
            <a:off x="5444565" y="3322917"/>
            <a:ext cx="448235" cy="107577"/>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7D0668B-DDF3-431A-B1AA-7FDA2F874F80}"/>
              </a:ext>
            </a:extLst>
          </p:cNvPr>
          <p:cNvCxnSpPr>
            <a:cxnSpLocks/>
          </p:cNvCxnSpPr>
          <p:nvPr/>
        </p:nvCxnSpPr>
        <p:spPr>
          <a:xfrm>
            <a:off x="6451324" y="3458983"/>
            <a:ext cx="251029"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DD08FD85-AEFA-4E1C-96C2-7EB7D3BA2457}"/>
              </a:ext>
            </a:extLst>
          </p:cNvPr>
          <p:cNvCxnSpPr>
            <a:cxnSpLocks/>
          </p:cNvCxnSpPr>
          <p:nvPr/>
        </p:nvCxnSpPr>
        <p:spPr>
          <a:xfrm>
            <a:off x="6459322" y="2371125"/>
            <a:ext cx="236678"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25C51AA-8057-459A-A3A5-5986743D56A7}"/>
              </a:ext>
            </a:extLst>
          </p:cNvPr>
          <p:cNvCxnSpPr>
            <a:cxnSpLocks/>
          </p:cNvCxnSpPr>
          <p:nvPr/>
        </p:nvCxnSpPr>
        <p:spPr>
          <a:xfrm>
            <a:off x="7290546" y="2463427"/>
            <a:ext cx="771829"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21A2433-BF56-4D0B-8289-8544C2050FA7}"/>
              </a:ext>
            </a:extLst>
          </p:cNvPr>
          <p:cNvCxnSpPr>
            <a:cxnSpLocks/>
          </p:cNvCxnSpPr>
          <p:nvPr/>
        </p:nvCxnSpPr>
        <p:spPr>
          <a:xfrm>
            <a:off x="5438588" y="1713768"/>
            <a:ext cx="2210949" cy="0"/>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8D9E014-FB2D-41C0-B3B1-C14680E226C1}"/>
              </a:ext>
            </a:extLst>
          </p:cNvPr>
          <p:cNvCxnSpPr>
            <a:cxnSpLocks/>
          </p:cNvCxnSpPr>
          <p:nvPr/>
        </p:nvCxnSpPr>
        <p:spPr>
          <a:xfrm>
            <a:off x="7647969" y="1707933"/>
            <a:ext cx="0" cy="590523"/>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904E3B2A-DA6C-4FB5-8884-C64BC3F08CB0}"/>
              </a:ext>
            </a:extLst>
          </p:cNvPr>
          <p:cNvCxnSpPr>
            <a:cxnSpLocks/>
          </p:cNvCxnSpPr>
          <p:nvPr/>
        </p:nvCxnSpPr>
        <p:spPr>
          <a:xfrm>
            <a:off x="7646830" y="2292596"/>
            <a:ext cx="415545"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1C1BA6BD-B9E4-4952-8090-2A8705655E56}"/>
              </a:ext>
            </a:extLst>
          </p:cNvPr>
          <p:cNvCxnSpPr>
            <a:cxnSpLocks/>
          </p:cNvCxnSpPr>
          <p:nvPr/>
        </p:nvCxnSpPr>
        <p:spPr>
          <a:xfrm>
            <a:off x="7820871" y="1761107"/>
            <a:ext cx="293529"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ED627662-61B4-45D1-933A-E8120D9B2654}"/>
              </a:ext>
            </a:extLst>
          </p:cNvPr>
          <p:cNvCxnSpPr>
            <a:cxnSpLocks/>
          </p:cNvCxnSpPr>
          <p:nvPr/>
        </p:nvCxnSpPr>
        <p:spPr>
          <a:xfrm>
            <a:off x="7905824" y="1918760"/>
            <a:ext cx="208576"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84CD80A-39F5-4C3A-ABCF-3A1F355CD315}"/>
              </a:ext>
            </a:extLst>
          </p:cNvPr>
          <p:cNvCxnSpPr>
            <a:cxnSpLocks/>
          </p:cNvCxnSpPr>
          <p:nvPr/>
        </p:nvCxnSpPr>
        <p:spPr>
          <a:xfrm>
            <a:off x="7825275" y="1753594"/>
            <a:ext cx="0" cy="662099"/>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14CEDD1-393A-4029-8E0B-A0048F06603E}"/>
              </a:ext>
            </a:extLst>
          </p:cNvPr>
          <p:cNvCxnSpPr>
            <a:cxnSpLocks/>
          </p:cNvCxnSpPr>
          <p:nvPr/>
        </p:nvCxnSpPr>
        <p:spPr>
          <a:xfrm>
            <a:off x="7302100" y="2414096"/>
            <a:ext cx="529007" cy="0"/>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C9F9CB-7DB7-4F0E-AC4F-A47E69242917}"/>
              </a:ext>
            </a:extLst>
          </p:cNvPr>
          <p:cNvCxnSpPr>
            <a:cxnSpLocks/>
          </p:cNvCxnSpPr>
          <p:nvPr/>
        </p:nvCxnSpPr>
        <p:spPr>
          <a:xfrm>
            <a:off x="7396878" y="3566822"/>
            <a:ext cx="426613" cy="0"/>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CC9470B3-9CD7-4F91-89E2-3E0581F6B7A7}"/>
              </a:ext>
            </a:extLst>
          </p:cNvPr>
          <p:cNvCxnSpPr>
            <a:cxnSpLocks/>
          </p:cNvCxnSpPr>
          <p:nvPr/>
        </p:nvCxnSpPr>
        <p:spPr>
          <a:xfrm>
            <a:off x="7396878" y="3680084"/>
            <a:ext cx="513075" cy="0"/>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DF0320E-E5EC-48B7-A496-C454D932D074}"/>
              </a:ext>
            </a:extLst>
          </p:cNvPr>
          <p:cNvCxnSpPr>
            <a:cxnSpLocks/>
          </p:cNvCxnSpPr>
          <p:nvPr/>
        </p:nvCxnSpPr>
        <p:spPr>
          <a:xfrm>
            <a:off x="7817566" y="2633158"/>
            <a:ext cx="0" cy="934868"/>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65030E6-9ECE-4D69-81B9-15CB69EB80AE}"/>
              </a:ext>
            </a:extLst>
          </p:cNvPr>
          <p:cNvCxnSpPr>
            <a:cxnSpLocks/>
          </p:cNvCxnSpPr>
          <p:nvPr/>
        </p:nvCxnSpPr>
        <p:spPr>
          <a:xfrm>
            <a:off x="7903302" y="1912642"/>
            <a:ext cx="0" cy="1771159"/>
          </a:xfrm>
          <a:prstGeom prst="line">
            <a:avLst/>
          </a:prstGeom>
          <a:ln w="12700">
            <a:solidFill>
              <a:schemeClr val="bg1"/>
            </a:solidFill>
            <a:tailEnd type="none" w="lg" len="med"/>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33EF0E51-3A18-4004-9453-B2AAF7B204DC}"/>
              </a:ext>
            </a:extLst>
          </p:cNvPr>
          <p:cNvCxnSpPr>
            <a:cxnSpLocks/>
          </p:cNvCxnSpPr>
          <p:nvPr/>
        </p:nvCxnSpPr>
        <p:spPr>
          <a:xfrm>
            <a:off x="7809759" y="2636879"/>
            <a:ext cx="252616"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pic>
        <p:nvPicPr>
          <p:cNvPr id="67" name="Picture 66">
            <a:extLst>
              <a:ext uri="{FF2B5EF4-FFF2-40B4-BE49-F238E27FC236}">
                <a16:creationId xmlns:a16="http://schemas.microsoft.com/office/drawing/2014/main" id="{500C4720-C5FD-48BC-9202-198910E7D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801" y="2217748"/>
            <a:ext cx="315064" cy="327420"/>
          </a:xfrm>
          <a:prstGeom prst="rect">
            <a:avLst/>
          </a:prstGeom>
        </p:spPr>
      </p:pic>
      <p:grpSp>
        <p:nvGrpSpPr>
          <p:cNvPr id="70" name="Group 69">
            <a:extLst>
              <a:ext uri="{FF2B5EF4-FFF2-40B4-BE49-F238E27FC236}">
                <a16:creationId xmlns:a16="http://schemas.microsoft.com/office/drawing/2014/main" id="{BEF30097-67F4-401E-A4E3-6E31D228D9DF}"/>
              </a:ext>
            </a:extLst>
          </p:cNvPr>
          <p:cNvGrpSpPr/>
          <p:nvPr/>
        </p:nvGrpSpPr>
        <p:grpSpPr>
          <a:xfrm>
            <a:off x="4826269" y="1431068"/>
            <a:ext cx="597142" cy="368932"/>
            <a:chOff x="5755375" y="106268"/>
            <a:chExt cx="887300" cy="548200"/>
          </a:xfrm>
        </p:grpSpPr>
        <p:pic>
          <p:nvPicPr>
            <p:cNvPr id="7" name="Picture 6">
              <a:extLst>
                <a:ext uri="{FF2B5EF4-FFF2-40B4-BE49-F238E27FC236}">
                  <a16:creationId xmlns:a16="http://schemas.microsoft.com/office/drawing/2014/main" id="{6D1E8109-F3E1-074C-A019-6265AA83A28C}"/>
                </a:ext>
              </a:extLst>
            </p:cNvPr>
            <p:cNvPicPr>
              <a:picLocks noChangeAspect="1"/>
            </p:cNvPicPr>
            <p:nvPr/>
          </p:nvPicPr>
          <p:blipFill>
            <a:blip r:embed="rId5"/>
            <a:stretch>
              <a:fillRect/>
            </a:stretch>
          </p:blipFill>
          <p:spPr>
            <a:xfrm>
              <a:off x="5755375" y="106268"/>
              <a:ext cx="749300" cy="431800"/>
            </a:xfrm>
            <a:prstGeom prst="rect">
              <a:avLst/>
            </a:prstGeom>
          </p:spPr>
        </p:pic>
        <p:pic>
          <p:nvPicPr>
            <p:cNvPr id="69" name="Picture 68">
              <a:extLst>
                <a:ext uri="{FF2B5EF4-FFF2-40B4-BE49-F238E27FC236}">
                  <a16:creationId xmlns:a16="http://schemas.microsoft.com/office/drawing/2014/main" id="{61E05796-286C-4FA6-B860-AEE4536FE4FA}"/>
                </a:ext>
              </a:extLst>
            </p:cNvPr>
            <p:cNvPicPr>
              <a:picLocks noChangeAspect="1"/>
            </p:cNvPicPr>
            <p:nvPr/>
          </p:nvPicPr>
          <p:blipFill>
            <a:blip r:embed="rId5"/>
            <a:stretch>
              <a:fillRect/>
            </a:stretch>
          </p:blipFill>
          <p:spPr>
            <a:xfrm>
              <a:off x="5893375" y="222668"/>
              <a:ext cx="749300" cy="431800"/>
            </a:xfrm>
            <a:prstGeom prst="rect">
              <a:avLst/>
            </a:prstGeom>
          </p:spPr>
        </p:pic>
      </p:grpSp>
      <p:grpSp>
        <p:nvGrpSpPr>
          <p:cNvPr id="71" name="Group 70">
            <a:extLst>
              <a:ext uri="{FF2B5EF4-FFF2-40B4-BE49-F238E27FC236}">
                <a16:creationId xmlns:a16="http://schemas.microsoft.com/office/drawing/2014/main" id="{F8D43D01-ADBA-466E-92E6-B117D024A9EB}"/>
              </a:ext>
            </a:extLst>
          </p:cNvPr>
          <p:cNvGrpSpPr/>
          <p:nvPr/>
        </p:nvGrpSpPr>
        <p:grpSpPr>
          <a:xfrm>
            <a:off x="4821921" y="3078997"/>
            <a:ext cx="597142" cy="368932"/>
            <a:chOff x="5755375" y="106268"/>
            <a:chExt cx="887300" cy="548200"/>
          </a:xfrm>
        </p:grpSpPr>
        <p:pic>
          <p:nvPicPr>
            <p:cNvPr id="72" name="Picture 71">
              <a:extLst>
                <a:ext uri="{FF2B5EF4-FFF2-40B4-BE49-F238E27FC236}">
                  <a16:creationId xmlns:a16="http://schemas.microsoft.com/office/drawing/2014/main" id="{5275534D-62D4-4825-A62B-B10778094A74}"/>
                </a:ext>
              </a:extLst>
            </p:cNvPr>
            <p:cNvPicPr>
              <a:picLocks noChangeAspect="1"/>
            </p:cNvPicPr>
            <p:nvPr/>
          </p:nvPicPr>
          <p:blipFill>
            <a:blip r:embed="rId5"/>
            <a:stretch>
              <a:fillRect/>
            </a:stretch>
          </p:blipFill>
          <p:spPr>
            <a:xfrm>
              <a:off x="5755375" y="106268"/>
              <a:ext cx="749300" cy="431800"/>
            </a:xfrm>
            <a:prstGeom prst="rect">
              <a:avLst/>
            </a:prstGeom>
          </p:spPr>
        </p:pic>
        <p:pic>
          <p:nvPicPr>
            <p:cNvPr id="73" name="Picture 72">
              <a:extLst>
                <a:ext uri="{FF2B5EF4-FFF2-40B4-BE49-F238E27FC236}">
                  <a16:creationId xmlns:a16="http://schemas.microsoft.com/office/drawing/2014/main" id="{69C69B98-D3E7-4F86-93A5-3E0DE4839DC6}"/>
                </a:ext>
              </a:extLst>
            </p:cNvPr>
            <p:cNvPicPr>
              <a:picLocks noChangeAspect="1"/>
            </p:cNvPicPr>
            <p:nvPr/>
          </p:nvPicPr>
          <p:blipFill>
            <a:blip r:embed="rId5"/>
            <a:stretch>
              <a:fillRect/>
            </a:stretch>
          </p:blipFill>
          <p:spPr>
            <a:xfrm>
              <a:off x="5893375" y="222668"/>
              <a:ext cx="749300" cy="431800"/>
            </a:xfrm>
            <a:prstGeom prst="rect">
              <a:avLst/>
            </a:prstGeom>
          </p:spPr>
        </p:pic>
      </p:grpSp>
      <p:grpSp>
        <p:nvGrpSpPr>
          <p:cNvPr id="74" name="Group 73">
            <a:extLst>
              <a:ext uri="{FF2B5EF4-FFF2-40B4-BE49-F238E27FC236}">
                <a16:creationId xmlns:a16="http://schemas.microsoft.com/office/drawing/2014/main" id="{3CA60CF4-1EC3-4CF6-8FDB-7AC77556FE4B}"/>
              </a:ext>
            </a:extLst>
          </p:cNvPr>
          <p:cNvGrpSpPr/>
          <p:nvPr/>
        </p:nvGrpSpPr>
        <p:grpSpPr>
          <a:xfrm>
            <a:off x="6700975" y="2217444"/>
            <a:ext cx="597142" cy="368932"/>
            <a:chOff x="5755375" y="106268"/>
            <a:chExt cx="887300" cy="548200"/>
          </a:xfrm>
        </p:grpSpPr>
        <p:pic>
          <p:nvPicPr>
            <p:cNvPr id="75" name="Picture 74">
              <a:extLst>
                <a:ext uri="{FF2B5EF4-FFF2-40B4-BE49-F238E27FC236}">
                  <a16:creationId xmlns:a16="http://schemas.microsoft.com/office/drawing/2014/main" id="{E79A6178-E305-4CDE-BE5D-92B5B70AF3E1}"/>
                </a:ext>
              </a:extLst>
            </p:cNvPr>
            <p:cNvPicPr>
              <a:picLocks noChangeAspect="1"/>
            </p:cNvPicPr>
            <p:nvPr/>
          </p:nvPicPr>
          <p:blipFill>
            <a:blip r:embed="rId5"/>
            <a:stretch>
              <a:fillRect/>
            </a:stretch>
          </p:blipFill>
          <p:spPr>
            <a:xfrm>
              <a:off x="5755375" y="106268"/>
              <a:ext cx="749300" cy="431800"/>
            </a:xfrm>
            <a:prstGeom prst="rect">
              <a:avLst/>
            </a:prstGeom>
          </p:spPr>
        </p:pic>
        <p:pic>
          <p:nvPicPr>
            <p:cNvPr id="76" name="Picture 75">
              <a:extLst>
                <a:ext uri="{FF2B5EF4-FFF2-40B4-BE49-F238E27FC236}">
                  <a16:creationId xmlns:a16="http://schemas.microsoft.com/office/drawing/2014/main" id="{595C0E9C-DDF9-44AE-AD72-932E01D91363}"/>
                </a:ext>
              </a:extLst>
            </p:cNvPr>
            <p:cNvPicPr>
              <a:picLocks noChangeAspect="1"/>
            </p:cNvPicPr>
            <p:nvPr/>
          </p:nvPicPr>
          <p:blipFill>
            <a:blip r:embed="rId5"/>
            <a:stretch>
              <a:fillRect/>
            </a:stretch>
          </p:blipFill>
          <p:spPr>
            <a:xfrm>
              <a:off x="5893375" y="222668"/>
              <a:ext cx="749300" cy="431800"/>
            </a:xfrm>
            <a:prstGeom prst="rect">
              <a:avLst/>
            </a:prstGeom>
          </p:spPr>
        </p:pic>
      </p:grpSp>
      <p:grpSp>
        <p:nvGrpSpPr>
          <p:cNvPr id="81" name="Group 80">
            <a:extLst>
              <a:ext uri="{FF2B5EF4-FFF2-40B4-BE49-F238E27FC236}">
                <a16:creationId xmlns:a16="http://schemas.microsoft.com/office/drawing/2014/main" id="{18345C0A-CB1F-469D-81F1-BD8416A1BE2C}"/>
              </a:ext>
            </a:extLst>
          </p:cNvPr>
          <p:cNvGrpSpPr/>
          <p:nvPr/>
        </p:nvGrpSpPr>
        <p:grpSpPr>
          <a:xfrm>
            <a:off x="6700975" y="3266651"/>
            <a:ext cx="684742" cy="449332"/>
            <a:chOff x="6817418" y="3075405"/>
            <a:chExt cx="684742" cy="449332"/>
          </a:xfrm>
        </p:grpSpPr>
        <p:pic>
          <p:nvPicPr>
            <p:cNvPr id="78" name="Picture 77">
              <a:extLst>
                <a:ext uri="{FF2B5EF4-FFF2-40B4-BE49-F238E27FC236}">
                  <a16:creationId xmlns:a16="http://schemas.microsoft.com/office/drawing/2014/main" id="{DFC62350-48B6-46E7-AD9F-A06811B43349}"/>
                </a:ext>
              </a:extLst>
            </p:cNvPr>
            <p:cNvPicPr>
              <a:picLocks noChangeAspect="1"/>
            </p:cNvPicPr>
            <p:nvPr/>
          </p:nvPicPr>
          <p:blipFill>
            <a:blip r:embed="rId5"/>
            <a:stretch>
              <a:fillRect/>
            </a:stretch>
          </p:blipFill>
          <p:spPr>
            <a:xfrm>
              <a:off x="6817418" y="3075405"/>
              <a:ext cx="504270" cy="290596"/>
            </a:xfrm>
            <a:prstGeom prst="rect">
              <a:avLst/>
            </a:prstGeom>
          </p:spPr>
        </p:pic>
        <p:pic>
          <p:nvPicPr>
            <p:cNvPr id="79" name="Picture 78">
              <a:extLst>
                <a:ext uri="{FF2B5EF4-FFF2-40B4-BE49-F238E27FC236}">
                  <a16:creationId xmlns:a16="http://schemas.microsoft.com/office/drawing/2014/main" id="{2C4F9502-3FDF-42DE-9F1D-E2A928C6EAF0}"/>
                </a:ext>
              </a:extLst>
            </p:cNvPr>
            <p:cNvPicPr>
              <a:picLocks noChangeAspect="1"/>
            </p:cNvPicPr>
            <p:nvPr/>
          </p:nvPicPr>
          <p:blipFill>
            <a:blip r:embed="rId5"/>
            <a:stretch>
              <a:fillRect/>
            </a:stretch>
          </p:blipFill>
          <p:spPr>
            <a:xfrm>
              <a:off x="6910290" y="3154773"/>
              <a:ext cx="504270" cy="290596"/>
            </a:xfrm>
            <a:prstGeom prst="rect">
              <a:avLst/>
            </a:prstGeom>
          </p:spPr>
        </p:pic>
        <p:pic>
          <p:nvPicPr>
            <p:cNvPr id="80" name="Picture 79">
              <a:extLst>
                <a:ext uri="{FF2B5EF4-FFF2-40B4-BE49-F238E27FC236}">
                  <a16:creationId xmlns:a16="http://schemas.microsoft.com/office/drawing/2014/main" id="{E14710C8-1E8C-4D59-A172-7B0CE714CFDB}"/>
                </a:ext>
              </a:extLst>
            </p:cNvPr>
            <p:cNvPicPr>
              <a:picLocks noChangeAspect="1"/>
            </p:cNvPicPr>
            <p:nvPr/>
          </p:nvPicPr>
          <p:blipFill>
            <a:blip r:embed="rId5"/>
            <a:stretch>
              <a:fillRect/>
            </a:stretch>
          </p:blipFill>
          <p:spPr>
            <a:xfrm>
              <a:off x="6997890" y="3234141"/>
              <a:ext cx="504270" cy="290596"/>
            </a:xfrm>
            <a:prstGeom prst="rect">
              <a:avLst/>
            </a:prstGeom>
          </p:spPr>
        </p:pic>
      </p:grpSp>
      <p:grpSp>
        <p:nvGrpSpPr>
          <p:cNvPr id="82" name="Group 81">
            <a:extLst>
              <a:ext uri="{FF2B5EF4-FFF2-40B4-BE49-F238E27FC236}">
                <a16:creationId xmlns:a16="http://schemas.microsoft.com/office/drawing/2014/main" id="{072D9675-C898-4CE4-85E8-4A6AADBF6BBC}"/>
              </a:ext>
            </a:extLst>
          </p:cNvPr>
          <p:cNvGrpSpPr/>
          <p:nvPr/>
        </p:nvGrpSpPr>
        <p:grpSpPr>
          <a:xfrm>
            <a:off x="4826269" y="2214833"/>
            <a:ext cx="684742" cy="449332"/>
            <a:chOff x="6817418" y="3075405"/>
            <a:chExt cx="684742" cy="449332"/>
          </a:xfrm>
        </p:grpSpPr>
        <p:pic>
          <p:nvPicPr>
            <p:cNvPr id="83" name="Picture 82">
              <a:extLst>
                <a:ext uri="{FF2B5EF4-FFF2-40B4-BE49-F238E27FC236}">
                  <a16:creationId xmlns:a16="http://schemas.microsoft.com/office/drawing/2014/main" id="{D044BDBA-56B3-4E58-A585-F53A89C824BD}"/>
                </a:ext>
              </a:extLst>
            </p:cNvPr>
            <p:cNvPicPr>
              <a:picLocks noChangeAspect="1"/>
            </p:cNvPicPr>
            <p:nvPr/>
          </p:nvPicPr>
          <p:blipFill>
            <a:blip r:embed="rId5"/>
            <a:stretch>
              <a:fillRect/>
            </a:stretch>
          </p:blipFill>
          <p:spPr>
            <a:xfrm>
              <a:off x="6817418" y="3075405"/>
              <a:ext cx="504270" cy="290596"/>
            </a:xfrm>
            <a:prstGeom prst="rect">
              <a:avLst/>
            </a:prstGeom>
          </p:spPr>
        </p:pic>
        <p:pic>
          <p:nvPicPr>
            <p:cNvPr id="84" name="Picture 83">
              <a:extLst>
                <a:ext uri="{FF2B5EF4-FFF2-40B4-BE49-F238E27FC236}">
                  <a16:creationId xmlns:a16="http://schemas.microsoft.com/office/drawing/2014/main" id="{35CE1ED4-115D-4918-9DCD-3C6297B6D52C}"/>
                </a:ext>
              </a:extLst>
            </p:cNvPr>
            <p:cNvPicPr>
              <a:picLocks noChangeAspect="1"/>
            </p:cNvPicPr>
            <p:nvPr/>
          </p:nvPicPr>
          <p:blipFill>
            <a:blip r:embed="rId5"/>
            <a:stretch>
              <a:fillRect/>
            </a:stretch>
          </p:blipFill>
          <p:spPr>
            <a:xfrm>
              <a:off x="6910290" y="3154773"/>
              <a:ext cx="504270" cy="290596"/>
            </a:xfrm>
            <a:prstGeom prst="rect">
              <a:avLst/>
            </a:prstGeom>
          </p:spPr>
        </p:pic>
        <p:pic>
          <p:nvPicPr>
            <p:cNvPr id="85" name="Picture 84">
              <a:extLst>
                <a:ext uri="{FF2B5EF4-FFF2-40B4-BE49-F238E27FC236}">
                  <a16:creationId xmlns:a16="http://schemas.microsoft.com/office/drawing/2014/main" id="{43CA6120-B5EA-416A-B940-054074EAC47B}"/>
                </a:ext>
              </a:extLst>
            </p:cNvPr>
            <p:cNvPicPr>
              <a:picLocks noChangeAspect="1"/>
            </p:cNvPicPr>
            <p:nvPr/>
          </p:nvPicPr>
          <p:blipFill>
            <a:blip r:embed="rId5"/>
            <a:stretch>
              <a:fillRect/>
            </a:stretch>
          </p:blipFill>
          <p:spPr>
            <a:xfrm>
              <a:off x="6997890" y="3234141"/>
              <a:ext cx="504270" cy="290596"/>
            </a:xfrm>
            <a:prstGeom prst="rect">
              <a:avLst/>
            </a:prstGeom>
          </p:spPr>
        </p:pic>
      </p:grpSp>
      <p:pic>
        <p:nvPicPr>
          <p:cNvPr id="87" name="Picture 2" descr="Image result for rails">
            <a:extLst>
              <a:ext uri="{FF2B5EF4-FFF2-40B4-BE49-F238E27FC236}">
                <a16:creationId xmlns:a16="http://schemas.microsoft.com/office/drawing/2014/main" id="{D27A8476-15BB-425E-B4E2-DD28C660CA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83" y="2165201"/>
            <a:ext cx="271236" cy="1023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de">
            <a:extLst>
              <a:ext uri="{FF2B5EF4-FFF2-40B4-BE49-F238E27FC236}">
                <a16:creationId xmlns:a16="http://schemas.microsoft.com/office/drawing/2014/main" id="{4BAFD049-3709-4271-9D0B-ECFDED2698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6518" y="2182850"/>
            <a:ext cx="239529" cy="1467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idekiq">
            <a:extLst>
              <a:ext uri="{FF2B5EF4-FFF2-40B4-BE49-F238E27FC236}">
                <a16:creationId xmlns:a16="http://schemas.microsoft.com/office/drawing/2014/main" id="{2E2590C9-F880-4EC0-AA5A-4183F7988C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637" t="32180" r="36740" b="32634"/>
          <a:stretch/>
        </p:blipFill>
        <p:spPr bwMode="auto">
          <a:xfrm>
            <a:off x="5951697" y="3209313"/>
            <a:ext cx="466761" cy="465038"/>
          </a:xfrm>
          <a:prstGeom prst="rect">
            <a:avLst/>
          </a:prstGeom>
          <a:noFill/>
          <a:extLst>
            <a:ext uri="{909E8E84-426E-40DD-AFC4-6F175D3DCCD1}">
              <a14:hiddenFill xmlns:a14="http://schemas.microsoft.com/office/drawing/2010/main">
                <a:solidFill>
                  <a:srgbClr val="FFFFFF"/>
                </a:solidFill>
              </a14:hiddenFill>
            </a:ext>
          </a:extLst>
        </p:spPr>
      </p:pic>
      <p:sp>
        <p:nvSpPr>
          <p:cNvPr id="86" name="Oval 85">
            <a:extLst>
              <a:ext uri="{FF2B5EF4-FFF2-40B4-BE49-F238E27FC236}">
                <a16:creationId xmlns:a16="http://schemas.microsoft.com/office/drawing/2014/main" id="{52FD34EE-AF6B-4543-B937-DAB86BF4A680}"/>
              </a:ext>
            </a:extLst>
          </p:cNvPr>
          <p:cNvSpPr/>
          <p:nvPr/>
        </p:nvSpPr>
        <p:spPr>
          <a:xfrm>
            <a:off x="3142936" y="2224672"/>
            <a:ext cx="338850" cy="33885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b="1" dirty="0"/>
              <a:t>CDN</a:t>
            </a:r>
          </a:p>
        </p:txBody>
      </p:sp>
      <p:grpSp>
        <p:nvGrpSpPr>
          <p:cNvPr id="89" name="Group 88">
            <a:extLst>
              <a:ext uri="{FF2B5EF4-FFF2-40B4-BE49-F238E27FC236}">
                <a16:creationId xmlns:a16="http://schemas.microsoft.com/office/drawing/2014/main" id="{789A41D6-376C-4881-8CF6-6C750F1F4708}"/>
              </a:ext>
            </a:extLst>
          </p:cNvPr>
          <p:cNvGrpSpPr/>
          <p:nvPr/>
        </p:nvGrpSpPr>
        <p:grpSpPr>
          <a:xfrm>
            <a:off x="8061351" y="2063302"/>
            <a:ext cx="773623" cy="790434"/>
            <a:chOff x="720324" y="1557745"/>
            <a:chExt cx="3124200" cy="3192089"/>
          </a:xfrm>
        </p:grpSpPr>
        <p:pic>
          <p:nvPicPr>
            <p:cNvPr id="1034" name="Picture 10" descr="Image result for postGreSQL">
              <a:extLst>
                <a:ext uri="{FF2B5EF4-FFF2-40B4-BE49-F238E27FC236}">
                  <a16:creationId xmlns:a16="http://schemas.microsoft.com/office/drawing/2014/main" id="{36150AE0-F1F1-4983-B1AA-C87DA59D7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7408"/>
            <a:stretch/>
          </p:blipFill>
          <p:spPr bwMode="auto">
            <a:xfrm>
              <a:off x="720324" y="1557745"/>
              <a:ext cx="3124200" cy="251683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Image result for postGreSQL">
              <a:extLst>
                <a:ext uri="{FF2B5EF4-FFF2-40B4-BE49-F238E27FC236}">
                  <a16:creationId xmlns:a16="http://schemas.microsoft.com/office/drawing/2014/main" id="{D9C8512C-0BCD-49DC-868F-3B86CA3A4E4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 uri="{28A0092B-C50C-407E-A947-70E740481C1C}">
                  <a14:useLocalDpi xmlns:a14="http://schemas.microsoft.com/office/drawing/2010/main" val="0"/>
                </a:ext>
              </a:extLst>
            </a:blip>
            <a:srcRect l="58427" t="72592" b="7932"/>
            <a:stretch/>
          </p:blipFill>
          <p:spPr bwMode="auto">
            <a:xfrm>
              <a:off x="2545690" y="4074582"/>
              <a:ext cx="1298834" cy="67525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Image result for postGreSQL">
              <a:extLst>
                <a:ext uri="{FF2B5EF4-FFF2-40B4-BE49-F238E27FC236}">
                  <a16:creationId xmlns:a16="http://schemas.microsoft.com/office/drawing/2014/main" id="{42E62ABA-06E8-45FC-AA2F-CFC36536269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t="72592" r="41339" b="7932"/>
            <a:stretch/>
          </p:blipFill>
          <p:spPr bwMode="auto">
            <a:xfrm>
              <a:off x="720324" y="4074582"/>
              <a:ext cx="1832681" cy="675252"/>
            </a:xfrm>
            <a:prstGeom prst="rect">
              <a:avLst/>
            </a:prstGeom>
            <a:noFill/>
            <a:extLst>
              <a:ext uri="{909E8E84-426E-40DD-AFC4-6F175D3DCCD1}">
                <a14:hiddenFill xmlns:a14="http://schemas.microsoft.com/office/drawing/2010/main">
                  <a:solidFill>
                    <a:srgbClr val="FFFFFF"/>
                  </a:solidFill>
                </a14:hiddenFill>
              </a:ext>
            </a:extLst>
          </p:spPr>
        </p:pic>
      </p:grpSp>
      <p:pic>
        <p:nvPicPr>
          <p:cNvPr id="101" name="Picture 100">
            <a:extLst>
              <a:ext uri="{FF2B5EF4-FFF2-40B4-BE49-F238E27FC236}">
                <a16:creationId xmlns:a16="http://schemas.microsoft.com/office/drawing/2014/main" id="{E9006F64-8EBE-43E3-87A7-628F70537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959" y="2172924"/>
            <a:ext cx="315064" cy="327420"/>
          </a:xfrm>
          <a:prstGeom prst="rect">
            <a:avLst/>
          </a:prstGeom>
        </p:spPr>
      </p:pic>
      <p:pic>
        <p:nvPicPr>
          <p:cNvPr id="102" name="Picture 2" descr="Image result for rails">
            <a:extLst>
              <a:ext uri="{FF2B5EF4-FFF2-40B4-BE49-F238E27FC236}">
                <a16:creationId xmlns:a16="http://schemas.microsoft.com/office/drawing/2014/main" id="{84C37164-BE42-4EC1-B8D8-2CFF621B56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730" y="1399806"/>
            <a:ext cx="271236" cy="10237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Image result for rails">
            <a:extLst>
              <a:ext uri="{FF2B5EF4-FFF2-40B4-BE49-F238E27FC236}">
                <a16:creationId xmlns:a16="http://schemas.microsoft.com/office/drawing/2014/main" id="{BF4EE066-86F2-411F-AF32-9530034FB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954" y="3297335"/>
            <a:ext cx="271236" cy="10237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Image result for node">
            <a:extLst>
              <a:ext uri="{FF2B5EF4-FFF2-40B4-BE49-F238E27FC236}">
                <a16:creationId xmlns:a16="http://schemas.microsoft.com/office/drawing/2014/main" id="{E1568265-6102-4D0F-869B-43751EBFC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9388" y="3058403"/>
            <a:ext cx="239529" cy="146734"/>
          </a:xfrm>
          <a:prstGeom prst="rect">
            <a:avLst/>
          </a:prstGeom>
          <a:noFill/>
          <a:extLst>
            <a:ext uri="{909E8E84-426E-40DD-AFC4-6F175D3DCCD1}">
              <a14:hiddenFill xmlns:a14="http://schemas.microsoft.com/office/drawing/2010/main">
                <a:solidFill>
                  <a:srgbClr val="FFFFFF"/>
                </a:solidFill>
              </a14:hiddenFill>
            </a:ext>
          </a:extLst>
        </p:spPr>
      </p:pic>
      <p:sp>
        <p:nvSpPr>
          <p:cNvPr id="108" name="TextBox 107">
            <a:extLst>
              <a:ext uri="{FF2B5EF4-FFF2-40B4-BE49-F238E27FC236}">
                <a16:creationId xmlns:a16="http://schemas.microsoft.com/office/drawing/2014/main" id="{0FA3402A-0349-464A-9506-3CDB5CAA096D}"/>
              </a:ext>
            </a:extLst>
          </p:cNvPr>
          <p:cNvSpPr txBox="1"/>
          <p:nvPr/>
        </p:nvSpPr>
        <p:spPr>
          <a:xfrm>
            <a:off x="3607662" y="2522030"/>
            <a:ext cx="719303" cy="307777"/>
          </a:xfrm>
          <a:prstGeom prst="rect">
            <a:avLst/>
          </a:prstGeom>
          <a:noFill/>
        </p:spPr>
        <p:txBody>
          <a:bodyPr wrap="square" rtlCol="0">
            <a:spAutoFit/>
          </a:bodyPr>
          <a:lstStyle/>
          <a:p>
            <a:pPr algn="ct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External</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ALB</a:t>
            </a:r>
          </a:p>
        </p:txBody>
      </p:sp>
      <p:sp>
        <p:nvSpPr>
          <p:cNvPr id="109" name="TextBox 108">
            <a:extLst>
              <a:ext uri="{FF2B5EF4-FFF2-40B4-BE49-F238E27FC236}">
                <a16:creationId xmlns:a16="http://schemas.microsoft.com/office/drawing/2014/main" id="{6EF8B8A0-3917-4C58-B58F-953F0CE0589D}"/>
              </a:ext>
            </a:extLst>
          </p:cNvPr>
          <p:cNvSpPr txBox="1"/>
          <p:nvPr/>
        </p:nvSpPr>
        <p:spPr>
          <a:xfrm>
            <a:off x="4776306" y="1759915"/>
            <a:ext cx="1404304" cy="307777"/>
          </a:xfrm>
          <a:prstGeom prst="rect">
            <a:avLst/>
          </a:prstGeom>
          <a:noFill/>
        </p:spPr>
        <p:txBody>
          <a:bodyPr wrap="square" rtlCol="0">
            <a:spAutoFit/>
          </a:bodyPr>
          <a:lstStyle/>
          <a:p>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Backend Web External </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API External</a:t>
            </a:r>
          </a:p>
        </p:txBody>
      </p:sp>
      <p:sp>
        <p:nvSpPr>
          <p:cNvPr id="114" name="TextBox 113">
            <a:extLst>
              <a:ext uri="{FF2B5EF4-FFF2-40B4-BE49-F238E27FC236}">
                <a16:creationId xmlns:a16="http://schemas.microsoft.com/office/drawing/2014/main" id="{74023B0C-8641-4F70-9BF9-41FB6161C14E}"/>
              </a:ext>
            </a:extLst>
          </p:cNvPr>
          <p:cNvSpPr txBox="1"/>
          <p:nvPr/>
        </p:nvSpPr>
        <p:spPr>
          <a:xfrm>
            <a:off x="4776306" y="2629491"/>
            <a:ext cx="1007606" cy="307777"/>
          </a:xfrm>
          <a:prstGeom prst="rect">
            <a:avLst/>
          </a:prstGeom>
          <a:noFill/>
        </p:spPr>
        <p:txBody>
          <a:bodyPr wrap="square" rtlCol="0">
            <a:spAutoFit/>
          </a:bodyPr>
          <a:lstStyle/>
          <a:p>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Frontend Web</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External</a:t>
            </a:r>
          </a:p>
        </p:txBody>
      </p:sp>
      <p:sp>
        <p:nvSpPr>
          <p:cNvPr id="115" name="TextBox 114">
            <a:extLst>
              <a:ext uri="{FF2B5EF4-FFF2-40B4-BE49-F238E27FC236}">
                <a16:creationId xmlns:a16="http://schemas.microsoft.com/office/drawing/2014/main" id="{7A2826E3-104A-482F-8325-383787038B7F}"/>
              </a:ext>
            </a:extLst>
          </p:cNvPr>
          <p:cNvSpPr txBox="1"/>
          <p:nvPr/>
        </p:nvSpPr>
        <p:spPr>
          <a:xfrm>
            <a:off x="4776306" y="3406093"/>
            <a:ext cx="874419" cy="307777"/>
          </a:xfrm>
          <a:prstGeom prst="rect">
            <a:avLst/>
          </a:prstGeom>
          <a:noFill/>
        </p:spPr>
        <p:txBody>
          <a:bodyPr wrap="square" rtlCol="0">
            <a:spAutoFit/>
          </a:bodyPr>
          <a:lstStyle/>
          <a:p>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Card/Scraper </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Service</a:t>
            </a:r>
          </a:p>
        </p:txBody>
      </p:sp>
      <p:sp>
        <p:nvSpPr>
          <p:cNvPr id="116" name="TextBox 115">
            <a:extLst>
              <a:ext uri="{FF2B5EF4-FFF2-40B4-BE49-F238E27FC236}">
                <a16:creationId xmlns:a16="http://schemas.microsoft.com/office/drawing/2014/main" id="{6E7A4F5C-DEB3-481E-9201-105D2CFF3A6C}"/>
              </a:ext>
            </a:extLst>
          </p:cNvPr>
          <p:cNvSpPr txBox="1"/>
          <p:nvPr/>
        </p:nvSpPr>
        <p:spPr>
          <a:xfrm>
            <a:off x="5743361" y="3672545"/>
            <a:ext cx="874419" cy="307777"/>
          </a:xfrm>
          <a:prstGeom prst="rect">
            <a:avLst/>
          </a:prstGeom>
          <a:noFill/>
        </p:spPr>
        <p:txBody>
          <a:bodyPr wrap="square" rtlCol="0">
            <a:spAutoFit/>
          </a:bodyPr>
          <a:lstStyle/>
          <a:p>
            <a:pPr algn="ct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Background </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Job Queues</a:t>
            </a:r>
          </a:p>
        </p:txBody>
      </p:sp>
      <p:sp>
        <p:nvSpPr>
          <p:cNvPr id="117" name="TextBox 116">
            <a:extLst>
              <a:ext uri="{FF2B5EF4-FFF2-40B4-BE49-F238E27FC236}">
                <a16:creationId xmlns:a16="http://schemas.microsoft.com/office/drawing/2014/main" id="{6B5F1728-0EE2-481E-9FD5-C2688DE5735C}"/>
              </a:ext>
            </a:extLst>
          </p:cNvPr>
          <p:cNvSpPr txBox="1"/>
          <p:nvPr/>
        </p:nvSpPr>
        <p:spPr>
          <a:xfrm>
            <a:off x="6655343" y="3672545"/>
            <a:ext cx="812445" cy="307777"/>
          </a:xfrm>
          <a:prstGeom prst="rect">
            <a:avLst/>
          </a:prstGeom>
          <a:noFill/>
        </p:spPr>
        <p:txBody>
          <a:bodyPr wrap="square" rtlCol="0">
            <a:spAutoFit/>
          </a:bodyPr>
          <a:lstStyle/>
          <a:p>
            <a:pPr algn="ct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Background </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Workers</a:t>
            </a:r>
          </a:p>
        </p:txBody>
      </p:sp>
      <p:sp>
        <p:nvSpPr>
          <p:cNvPr id="118" name="TextBox 117">
            <a:extLst>
              <a:ext uri="{FF2B5EF4-FFF2-40B4-BE49-F238E27FC236}">
                <a16:creationId xmlns:a16="http://schemas.microsoft.com/office/drawing/2014/main" id="{1AE839DE-1232-4F35-AC05-E902C536A325}"/>
              </a:ext>
            </a:extLst>
          </p:cNvPr>
          <p:cNvSpPr txBox="1"/>
          <p:nvPr/>
        </p:nvSpPr>
        <p:spPr>
          <a:xfrm>
            <a:off x="5798177" y="2462310"/>
            <a:ext cx="874419" cy="307777"/>
          </a:xfrm>
          <a:prstGeom prst="rect">
            <a:avLst/>
          </a:prstGeom>
          <a:noFill/>
        </p:spPr>
        <p:txBody>
          <a:bodyPr wrap="square" rtlCol="0">
            <a:spAutoFit/>
          </a:bodyPr>
          <a:lstStyle/>
          <a:p>
            <a:pPr algn="ct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Internal</a:t>
            </a:r>
            <a:b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ALB</a:t>
            </a:r>
          </a:p>
        </p:txBody>
      </p:sp>
      <p:cxnSp>
        <p:nvCxnSpPr>
          <p:cNvPr id="29" name="Straight Arrow Connector 28">
            <a:extLst>
              <a:ext uri="{FF2B5EF4-FFF2-40B4-BE49-F238E27FC236}">
                <a16:creationId xmlns:a16="http://schemas.microsoft.com/office/drawing/2014/main" id="{6E31658E-41DE-4B15-9C31-A29A4E965A7B}"/>
              </a:ext>
            </a:extLst>
          </p:cNvPr>
          <p:cNvCxnSpPr>
            <a:cxnSpLocks/>
          </p:cNvCxnSpPr>
          <p:nvPr/>
        </p:nvCxnSpPr>
        <p:spPr>
          <a:xfrm flipV="1">
            <a:off x="5578877" y="2462306"/>
            <a:ext cx="433452" cy="560184"/>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sp>
        <p:nvSpPr>
          <p:cNvPr id="121" name="TextBox 120">
            <a:extLst>
              <a:ext uri="{FF2B5EF4-FFF2-40B4-BE49-F238E27FC236}">
                <a16:creationId xmlns:a16="http://schemas.microsoft.com/office/drawing/2014/main" id="{816E25D0-3E9A-4323-9561-A8B8E56EA379}"/>
              </a:ext>
            </a:extLst>
          </p:cNvPr>
          <p:cNvSpPr txBox="1"/>
          <p:nvPr/>
        </p:nvSpPr>
        <p:spPr>
          <a:xfrm>
            <a:off x="6561981" y="2542363"/>
            <a:ext cx="874419" cy="307777"/>
          </a:xfrm>
          <a:prstGeom prst="rect">
            <a:avLst/>
          </a:prstGeom>
          <a:noFill/>
        </p:spPr>
        <p:txBody>
          <a:bodyPr wrap="square" rtlCol="0">
            <a:spAutoFit/>
          </a:bodyPr>
          <a:lstStyle/>
          <a:p>
            <a:pPr algn="ctr"/>
            <a:r>
              <a:rPr lang="en-US" sz="7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Background Web Internal</a:t>
            </a:r>
          </a:p>
        </p:txBody>
      </p:sp>
      <p:pic>
        <p:nvPicPr>
          <p:cNvPr id="1040" name="Picture 1039">
            <a:extLst>
              <a:ext uri="{FF2B5EF4-FFF2-40B4-BE49-F238E27FC236}">
                <a16:creationId xmlns:a16="http://schemas.microsoft.com/office/drawing/2014/main" id="{B76C89AD-7A72-4700-8D7B-CC2ABBA2A038}"/>
              </a:ext>
            </a:extLst>
          </p:cNvPr>
          <p:cNvPicPr>
            <a:picLocks noChangeAspect="1"/>
          </p:cNvPicPr>
          <p:nvPr/>
        </p:nvPicPr>
        <p:blipFill>
          <a:blip r:embed="rId13"/>
          <a:stretch>
            <a:fillRect/>
          </a:stretch>
        </p:blipFill>
        <p:spPr>
          <a:xfrm>
            <a:off x="8125377" y="1453013"/>
            <a:ext cx="645571" cy="544432"/>
          </a:xfrm>
          <a:prstGeom prst="rect">
            <a:avLst/>
          </a:prstGeom>
        </p:spPr>
      </p:pic>
    </p:spTree>
    <p:extLst>
      <p:ext uri="{BB962C8B-B14F-4D97-AF65-F5344CB8AC3E}">
        <p14:creationId xmlns:p14="http://schemas.microsoft.com/office/powerpoint/2010/main" val="87790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B9AB702-4871-4753-B67C-9DC367C22C36}"/>
              </a:ext>
            </a:extLst>
          </p:cNvPr>
          <p:cNvCxnSpPr>
            <a:cxnSpLocks/>
          </p:cNvCxnSpPr>
          <p:nvPr/>
        </p:nvCxnSpPr>
        <p:spPr>
          <a:xfrm>
            <a:off x="2424621" y="576776"/>
            <a:ext cx="0" cy="3705794"/>
          </a:xfrm>
          <a:prstGeom prst="line">
            <a:avLst/>
          </a:prstGeom>
          <a:noFill/>
          <a:ln w="15875" cap="flat" cmpd="sng" algn="ctr">
            <a:solidFill>
              <a:sysClr val="window" lastClr="FFFFFF"/>
            </a:solidFill>
            <a:prstDash val="solid"/>
          </a:ln>
          <a:effectLst/>
        </p:spPr>
      </p:cxnSp>
      <p:grpSp>
        <p:nvGrpSpPr>
          <p:cNvPr id="3" name="Group 2">
            <a:extLst>
              <a:ext uri="{FF2B5EF4-FFF2-40B4-BE49-F238E27FC236}">
                <a16:creationId xmlns:a16="http://schemas.microsoft.com/office/drawing/2014/main" id="{F743FB3D-F6A3-41C5-9297-F8A2A92599E3}"/>
              </a:ext>
            </a:extLst>
          </p:cNvPr>
          <p:cNvGrpSpPr/>
          <p:nvPr/>
        </p:nvGrpSpPr>
        <p:grpSpPr>
          <a:xfrm>
            <a:off x="290949" y="1876943"/>
            <a:ext cx="1861005" cy="1105461"/>
            <a:chOff x="183945" y="2019020"/>
            <a:chExt cx="2239547" cy="1330320"/>
          </a:xfrm>
        </p:grpSpPr>
        <p:pic>
          <p:nvPicPr>
            <p:cNvPr id="10" name="Picture 9">
              <a:extLst>
                <a:ext uri="{FF2B5EF4-FFF2-40B4-BE49-F238E27FC236}">
                  <a16:creationId xmlns:a16="http://schemas.microsoft.com/office/drawing/2014/main" id="{ED34F524-6ABE-134E-92FC-4E47D67F5E4D}"/>
                </a:ext>
              </a:extLst>
            </p:cNvPr>
            <p:cNvPicPr>
              <a:picLocks noChangeAspect="1"/>
            </p:cNvPicPr>
            <p:nvPr/>
          </p:nvPicPr>
          <p:blipFill rotWithShape="1">
            <a:blip r:embed="rId3"/>
            <a:srcRect l="30259" t="34835" b="37423"/>
            <a:stretch/>
          </p:blipFill>
          <p:spPr>
            <a:xfrm>
              <a:off x="183945" y="2949230"/>
              <a:ext cx="2239547" cy="400110"/>
            </a:xfrm>
            <a:prstGeom prst="rect">
              <a:avLst/>
            </a:prstGeom>
          </p:spPr>
        </p:pic>
        <p:pic>
          <p:nvPicPr>
            <p:cNvPr id="9" name="Picture 8">
              <a:extLst>
                <a:ext uri="{FF2B5EF4-FFF2-40B4-BE49-F238E27FC236}">
                  <a16:creationId xmlns:a16="http://schemas.microsoft.com/office/drawing/2014/main" id="{56AC1E8A-D028-4674-AF49-2D8744E3A262}"/>
                </a:ext>
              </a:extLst>
            </p:cNvPr>
            <p:cNvPicPr>
              <a:picLocks noChangeAspect="1"/>
            </p:cNvPicPr>
            <p:nvPr/>
          </p:nvPicPr>
          <p:blipFill rotWithShape="1">
            <a:blip r:embed="rId3"/>
            <a:srcRect t="20249" r="74285" b="21324"/>
            <a:stretch/>
          </p:blipFill>
          <p:spPr>
            <a:xfrm>
              <a:off x="914241" y="2019020"/>
              <a:ext cx="825780" cy="842660"/>
            </a:xfrm>
            <a:prstGeom prst="rect">
              <a:avLst/>
            </a:prstGeom>
          </p:spPr>
        </p:pic>
      </p:grpSp>
      <p:sp>
        <p:nvSpPr>
          <p:cNvPr id="11" name="TextBox 10">
            <a:extLst>
              <a:ext uri="{FF2B5EF4-FFF2-40B4-BE49-F238E27FC236}">
                <a16:creationId xmlns:a16="http://schemas.microsoft.com/office/drawing/2014/main" id="{D3C9626E-A636-468D-917D-FA5EE2495DED}"/>
              </a:ext>
            </a:extLst>
          </p:cNvPr>
          <p:cNvSpPr txBox="1"/>
          <p:nvPr/>
        </p:nvSpPr>
        <p:spPr>
          <a:xfrm>
            <a:off x="2961105" y="1271832"/>
            <a:ext cx="6099239" cy="2492990"/>
          </a:xfrm>
          <a:prstGeom prst="rect">
            <a:avLst/>
          </a:prstGeom>
          <a:noFill/>
        </p:spPr>
        <p:txBody>
          <a:bodyPr wrap="square" rtlCol="0">
            <a:spAutoFit/>
          </a:bodyPr>
          <a:lstStyle/>
          <a:p>
            <a:pPr marL="174625" indent="-174625"/>
            <a:r>
              <a:rPr lang="en-US" sz="260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“We moved </a:t>
            </a:r>
            <a:r>
              <a:rPr lang="en-US" sz="2600">
                <a:solidFill>
                  <a:prstClr val="white"/>
                </a:solidFill>
                <a:latin typeface="Amazon Ember" panose="020B0603020204020204" pitchFamily="34" charset="0"/>
                <a:ea typeface="Amazon Ember" panose="020B0603020204020204" pitchFamily="34" charset="0"/>
                <a:cs typeface="Amazon Ember" panose="020B0603020204020204" pitchFamily="34" charset="0"/>
              </a:rPr>
              <a:t>to </a:t>
            </a:r>
            <a:r>
              <a:rPr lang="en-US" sz="2600"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Fargate</a:t>
            </a:r>
            <a:r>
              <a:rPr lang="en-US" sz="2600">
                <a:solidFill>
                  <a:prstClr val="white"/>
                </a:solidFill>
                <a:latin typeface="Amazon Ember" panose="020B0603020204020204" pitchFamily="34" charset="0"/>
                <a:ea typeface="Amazon Ember" panose="020B0603020204020204" pitchFamily="34" charset="0"/>
                <a:cs typeface="Amazon Ember" panose="020B0603020204020204" pitchFamily="34" charset="0"/>
              </a:rPr>
              <a:t> </a:t>
            </a:r>
            <a:r>
              <a:rPr lang="en-US" sz="260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because we need the ability to scale quickly up from baseline, run multi-container workloads, and get fine-grained network control, without having to manage our own infrastructure.”</a:t>
            </a:r>
          </a:p>
        </p:txBody>
      </p:sp>
      <p:sp>
        <p:nvSpPr>
          <p:cNvPr id="12" name="TextBox 11">
            <a:extLst>
              <a:ext uri="{FF2B5EF4-FFF2-40B4-BE49-F238E27FC236}">
                <a16:creationId xmlns:a16="http://schemas.microsoft.com/office/drawing/2014/main" id="{F3DA314D-6A81-4E54-A9BE-54C25C02C98D}"/>
              </a:ext>
            </a:extLst>
          </p:cNvPr>
          <p:cNvSpPr txBox="1"/>
          <p:nvPr/>
        </p:nvSpPr>
        <p:spPr>
          <a:xfrm>
            <a:off x="369955" y="4404503"/>
            <a:ext cx="6465093" cy="400110"/>
          </a:xfrm>
          <a:prstGeom prst="rect">
            <a:avLst/>
          </a:prstGeom>
          <a:noFill/>
        </p:spPr>
        <p:txBody>
          <a:bodyPr wrap="square" rtlCol="0">
            <a:spAutoFit/>
          </a:bodyPr>
          <a:lstStyle/>
          <a:p>
            <a:r>
              <a:rPr lang="en-US" sz="1000" b="1" dirty="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Ship by Product Hunt</a:t>
            </a:r>
          </a:p>
          <a:p>
            <a:r>
              <a:rPr lang="en-US" sz="1000" dirty="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Marketing toolkit for makers to </a:t>
            </a:r>
            <a:r>
              <a:rPr lang="en-US" sz="1000">
                <a:solidFill>
                  <a:schemeClr val="bg1">
                    <a:alpha val="80000"/>
                  </a:schemeClr>
                </a:solidFill>
                <a:latin typeface="Amazon Ember" panose="020B0603020204020204" pitchFamily="34" charset="0"/>
                <a:ea typeface="Amazon Ember" panose="020B0603020204020204" pitchFamily="34" charset="0"/>
                <a:cs typeface="Amazon Ember" panose="020B0603020204020204" pitchFamily="34" charset="0"/>
              </a:rPr>
              <a:t>ship </a:t>
            </a:r>
            <a:r>
              <a:rPr lang="en-US" sz="100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products   |   </a:t>
            </a:r>
            <a:r>
              <a:rPr lang="en-US" sz="1000" dirty="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http</a:t>
            </a:r>
            <a:r>
              <a:rPr lang="en-US" sz="1000">
                <a:solidFill>
                  <a:srgbClr val="FFFFFF">
                    <a:alpha val="80000"/>
                  </a:srgbClr>
                </a:solidFill>
                <a:latin typeface="Amazon Ember" panose="020B0603020204020204" pitchFamily="34" charset="0"/>
                <a:ea typeface="Amazon Ember" panose="020B0603020204020204" pitchFamily="34" charset="0"/>
                <a:cs typeface="Amazon Ember" panose="020B0603020204020204" pitchFamily="34" charset="0"/>
              </a:rPr>
              <a:t>://producthunt.com/ship/in/aws-summit</a:t>
            </a:r>
            <a:endParaRPr lang="en-US" sz="1000" dirty="0">
              <a:solidFill>
                <a:srgbClr val="FFFFFF">
                  <a:alpha val="80000"/>
                </a:srgbClr>
              </a:solidFill>
              <a:latin typeface="Amazon Ember" panose="02000000000000000000" pitchFamily="2"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266132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DCDA58-6735-41B5-AA96-0028AFD0D488}"/>
              </a:ext>
            </a:extLst>
          </p:cNvPr>
          <p:cNvGrpSpPr/>
          <p:nvPr/>
        </p:nvGrpSpPr>
        <p:grpSpPr>
          <a:xfrm>
            <a:off x="620659" y="1334566"/>
            <a:ext cx="4168951" cy="2969851"/>
            <a:chOff x="4112889" y="1334566"/>
            <a:chExt cx="4168951" cy="2969851"/>
          </a:xfrm>
        </p:grpSpPr>
        <p:grpSp>
          <p:nvGrpSpPr>
            <p:cNvPr id="38" name="Group 37"/>
            <p:cNvGrpSpPr/>
            <p:nvPr/>
          </p:nvGrpSpPr>
          <p:grpSpPr>
            <a:xfrm>
              <a:off x="4112889" y="1334566"/>
              <a:ext cx="4168951" cy="2969851"/>
              <a:chOff x="282635" y="1494869"/>
              <a:chExt cx="2700716" cy="1875588"/>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35" y="1494869"/>
                <a:ext cx="2700716" cy="1875588"/>
              </a:xfrm>
              <a:prstGeom prst="rect">
                <a:avLst/>
              </a:prstGeom>
            </p:spPr>
          </p:pic>
          <p:sp>
            <p:nvSpPr>
              <p:cNvPr id="42" name="Oval 41"/>
              <p:cNvSpPr/>
              <p:nvPr/>
            </p:nvSpPr>
            <p:spPr>
              <a:xfrm>
                <a:off x="1424034" y="2264042"/>
                <a:ext cx="102594" cy="102165"/>
              </a:xfrm>
              <a:prstGeom prst="ellipse">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5" name="Oval 44"/>
              <p:cNvSpPr/>
              <p:nvPr/>
            </p:nvSpPr>
            <p:spPr>
              <a:xfrm>
                <a:off x="1682672" y="2507140"/>
                <a:ext cx="67299" cy="67894"/>
              </a:xfrm>
              <a:prstGeom prst="ellipse">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58A14798-465D-42C1-88F4-85203596F30D}"/>
                </a:ext>
              </a:extLst>
            </p:cNvPr>
            <p:cNvSpPr/>
            <p:nvPr/>
          </p:nvSpPr>
          <p:spPr>
            <a:xfrm>
              <a:off x="6649692" y="1813611"/>
              <a:ext cx="492349" cy="592395"/>
            </a:xfrm>
            <a:custGeom>
              <a:avLst/>
              <a:gdLst>
                <a:gd name="connsiteX0" fmla="*/ 0 w 492349"/>
                <a:gd name="connsiteY0" fmla="*/ 0 h 498638"/>
                <a:gd name="connsiteX1" fmla="*/ 492349 w 492349"/>
                <a:gd name="connsiteY1" fmla="*/ 0 h 498638"/>
                <a:gd name="connsiteX2" fmla="*/ 492349 w 492349"/>
                <a:gd name="connsiteY2" fmla="*/ 498638 h 498638"/>
                <a:gd name="connsiteX3" fmla="*/ 0 w 492349"/>
                <a:gd name="connsiteY3" fmla="*/ 498638 h 498638"/>
                <a:gd name="connsiteX4" fmla="*/ 0 w 492349"/>
                <a:gd name="connsiteY4" fmla="*/ 0 h 498638"/>
                <a:gd name="connsiteX0" fmla="*/ 0 w 492349"/>
                <a:gd name="connsiteY0" fmla="*/ 0 h 592395"/>
                <a:gd name="connsiteX1" fmla="*/ 492349 w 492349"/>
                <a:gd name="connsiteY1" fmla="*/ 0 h 592395"/>
                <a:gd name="connsiteX2" fmla="*/ 492349 w 492349"/>
                <a:gd name="connsiteY2" fmla="*/ 498638 h 592395"/>
                <a:gd name="connsiteX3" fmla="*/ 118691 w 492349"/>
                <a:gd name="connsiteY3" fmla="*/ 592385 h 592395"/>
                <a:gd name="connsiteX4" fmla="*/ 0 w 492349"/>
                <a:gd name="connsiteY4" fmla="*/ 498638 h 592395"/>
                <a:gd name="connsiteX5" fmla="*/ 0 w 492349"/>
                <a:gd name="connsiteY5" fmla="*/ 0 h 59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349" h="592395">
                  <a:moveTo>
                    <a:pt x="0" y="0"/>
                  </a:moveTo>
                  <a:lnTo>
                    <a:pt x="492349" y="0"/>
                  </a:lnTo>
                  <a:lnTo>
                    <a:pt x="492349" y="498638"/>
                  </a:lnTo>
                  <a:cubicBezTo>
                    <a:pt x="431592" y="497483"/>
                    <a:pt x="179448" y="593540"/>
                    <a:pt x="118691" y="592385"/>
                  </a:cubicBezTo>
                  <a:lnTo>
                    <a:pt x="0" y="498638"/>
                  </a:lnTo>
                  <a:lnTo>
                    <a:pt x="0" y="0"/>
                  </a:lnTo>
                  <a:close/>
                </a:path>
              </a:pathLst>
            </a:custGeom>
            <a:solidFill>
              <a:srgbClr val="192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8514CD3-5EC3-C143-B014-8465A8CDA5EE}"/>
              </a:ext>
            </a:extLst>
          </p:cNvPr>
          <p:cNvSpPr>
            <a:spLocks noGrp="1"/>
          </p:cNvSpPr>
          <p:nvPr>
            <p:ph type="title"/>
          </p:nvPr>
        </p:nvSpPr>
        <p:spPr/>
        <p:txBody>
          <a:bodyPr/>
          <a:lstStyle/>
          <a:p>
            <a:r>
              <a:rPr lang="en-US" dirty="0"/>
              <a:t>Application Integration: Messaging</a:t>
            </a:r>
          </a:p>
        </p:txBody>
      </p:sp>
      <p:sp>
        <p:nvSpPr>
          <p:cNvPr id="69" name="TextBox 68"/>
          <p:cNvSpPr txBox="1"/>
          <p:nvPr/>
        </p:nvSpPr>
        <p:spPr>
          <a:xfrm>
            <a:off x="5243492" y="1762124"/>
            <a:ext cx="2890591"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Send, store, and receive messages between </a:t>
            </a:r>
            <a:r>
              <a:rPr kumimoji="0" lang="en-US" sz="26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software </a:t>
            </a:r>
            <a:r>
              <a:rPr kumimoji="0" lang="en-US" sz="26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components</a:t>
            </a:r>
            <a:endParaRPr kumimoji="0" lang="en-US" sz="26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70" name="Rectangle 69">
            <a:extLst>
              <a:ext uri="{FF2B5EF4-FFF2-40B4-BE49-F238E27FC236}">
                <a16:creationId xmlns:a16="http://schemas.microsoft.com/office/drawing/2014/main" id="{4CE16905-8BE3-4AF6-8DA5-0A87010BFFF7}"/>
              </a:ext>
            </a:extLst>
          </p:cNvPr>
          <p:cNvSpPr/>
          <p:nvPr/>
        </p:nvSpPr>
        <p:spPr>
          <a:xfrm>
            <a:off x="1370790" y="1356599"/>
            <a:ext cx="2731837" cy="7377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9600"/>
                </a:solidFill>
                <a:effectLst/>
                <a:uLnTx/>
                <a:uFillTx/>
                <a:latin typeface="Amazon Ember" panose="020B0603020204020204" pitchFamily="34" charset="0"/>
                <a:ea typeface="Amazon Ember" panose="020B0603020204020204" pitchFamily="34" charset="0"/>
                <a:cs typeface="Amazon Ember" panose="020B0603020204020204" pitchFamily="34" charset="0"/>
              </a:rPr>
              <a:t>Amazon </a:t>
            </a:r>
            <a:r>
              <a:rPr kumimoji="0" lang="en-US" sz="2000" b="0" i="0" u="none" strike="noStrike" kern="1200" cap="none" spc="0" normalizeH="0" baseline="0" noProof="0">
                <a:ln>
                  <a:noFill/>
                </a:ln>
                <a:solidFill>
                  <a:srgbClr val="FF9600"/>
                </a:solidFill>
                <a:effectLst/>
                <a:uLnTx/>
                <a:uFillTx/>
                <a:latin typeface="Amazon Ember" panose="020B0603020204020204" pitchFamily="34" charset="0"/>
                <a:ea typeface="Amazon Ember" panose="020B0603020204020204" pitchFamily="34" charset="0"/>
                <a:cs typeface="Amazon Ember" panose="020B0603020204020204" pitchFamily="34" charset="0"/>
              </a:rPr>
              <a:t>SQS </a:t>
            </a:r>
            <a:r>
              <a:rPr kumimoji="0" lang="en-US" sz="2000" b="0" i="0" strike="noStrike" kern="1200" cap="none" spc="0" normalizeH="0" baseline="0" noProof="0">
                <a:ln>
                  <a:noFill/>
                </a:ln>
                <a:solidFill>
                  <a:srgbClr val="FF9600"/>
                </a:solidFill>
                <a:effectLst/>
                <a:uLnTx/>
                <a:uFillTx/>
                <a:latin typeface="Amazon Ember" panose="020B0603020204020204" pitchFamily="34" charset="0"/>
                <a:ea typeface="Amazon Ember" panose="020B0603020204020204" pitchFamily="34" charset="0"/>
                <a:cs typeface="Amazon Ember" panose="020B0603020204020204" pitchFamily="34" charset="0"/>
              </a:rPr>
              <a:t>&amp;</a:t>
            </a:r>
            <a:r>
              <a:rPr kumimoji="0" lang="en-US" sz="2000" b="0" i="0" u="none" strike="noStrike" kern="1200" cap="none" spc="0" normalizeH="0" baseline="0" noProof="0">
                <a:ln>
                  <a:noFill/>
                </a:ln>
                <a:solidFill>
                  <a:srgbClr val="FF9600"/>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000" b="0" i="0" strike="noStrike" kern="1200" cap="none" spc="0" normalizeH="0" baseline="0" noProof="0">
                <a:ln>
                  <a:noFill/>
                </a:ln>
                <a:solidFill>
                  <a:srgbClr val="FF9600"/>
                </a:solidFill>
                <a:effectLst/>
                <a:uLnTx/>
                <a:uFillTx/>
                <a:latin typeface="Amazon Ember" panose="020B0603020204020204" pitchFamily="34" charset="0"/>
                <a:ea typeface="Amazon Ember" panose="020B0603020204020204" pitchFamily="34" charset="0"/>
                <a:cs typeface="Amazon Ember" panose="020B0603020204020204" pitchFamily="34" charset="0"/>
              </a:rPr>
              <a:t>SNS</a:t>
            </a:r>
            <a:endParaRPr kumimoji="0" lang="en-US" sz="2000" b="0" i="0" strike="noStrike" kern="1200" cap="none" spc="0" normalizeH="0" baseline="0" noProof="0" dirty="0">
              <a:ln>
                <a:noFill/>
              </a:ln>
              <a:solidFill>
                <a:srgbClr val="FF9600"/>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94625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5CF2E22-7BA3-1F46-8017-6D9462FBEBC7}"/>
              </a:ext>
            </a:extLst>
          </p:cNvPr>
          <p:cNvPicPr>
            <a:picLocks noChangeAspect="1"/>
          </p:cNvPicPr>
          <p:nvPr/>
        </p:nvPicPr>
        <p:blipFill rotWithShape="1">
          <a:blip r:embed="rId3">
            <a:extLst>
              <a:ext uri="{28A0092B-C50C-407E-A947-70E740481C1C}">
                <a14:useLocalDpi xmlns:a14="http://schemas.microsoft.com/office/drawing/2010/main" val="0"/>
              </a:ext>
            </a:extLst>
          </a:blip>
          <a:srcRect l="1370" r="74329"/>
          <a:stretch/>
        </p:blipFill>
        <p:spPr>
          <a:xfrm>
            <a:off x="645584" y="1902465"/>
            <a:ext cx="1581792" cy="1878976"/>
          </a:xfrm>
          <a:prstGeom prst="rect">
            <a:avLst/>
          </a:prstGeom>
        </p:spPr>
      </p:pic>
      <p:sp>
        <p:nvSpPr>
          <p:cNvPr id="2" name="Title 1">
            <a:extLst>
              <a:ext uri="{FF2B5EF4-FFF2-40B4-BE49-F238E27FC236}">
                <a16:creationId xmlns:a16="http://schemas.microsoft.com/office/drawing/2014/main" id="{A441F256-F61A-4C94-A061-A7FD7166F249}"/>
              </a:ext>
            </a:extLst>
          </p:cNvPr>
          <p:cNvSpPr>
            <a:spLocks noGrp="1"/>
          </p:cNvSpPr>
          <p:nvPr>
            <p:ph type="title"/>
          </p:nvPr>
        </p:nvSpPr>
        <p:spPr/>
        <p:txBody>
          <a:bodyPr/>
          <a:lstStyle/>
          <a:p>
            <a:r>
              <a:rPr lang="en-US" dirty="0"/>
              <a:t>Amazon Elastic Container Service</a:t>
            </a:r>
            <a:br>
              <a:rPr lang="en-US" dirty="0"/>
            </a:br>
            <a:r>
              <a:rPr lang="en-US" dirty="0"/>
              <a:t>for Kubernetes (EKS)</a:t>
            </a:r>
          </a:p>
        </p:txBody>
      </p:sp>
      <p:grpSp>
        <p:nvGrpSpPr>
          <p:cNvPr id="143" name="Group 142">
            <a:extLst>
              <a:ext uri="{FF2B5EF4-FFF2-40B4-BE49-F238E27FC236}">
                <a16:creationId xmlns:a16="http://schemas.microsoft.com/office/drawing/2014/main" id="{CC4E750F-4FD4-4A7A-9B87-8034E8477AA0}"/>
              </a:ext>
            </a:extLst>
          </p:cNvPr>
          <p:cNvGrpSpPr/>
          <p:nvPr/>
        </p:nvGrpSpPr>
        <p:grpSpPr>
          <a:xfrm>
            <a:off x="2725091" y="1360122"/>
            <a:ext cx="2661355" cy="3112386"/>
            <a:chOff x="2725091" y="1283922"/>
            <a:chExt cx="2661355" cy="3112386"/>
          </a:xfrm>
        </p:grpSpPr>
        <p:sp>
          <p:nvSpPr>
            <p:cNvPr id="4" name="Rectangle 3">
              <a:extLst>
                <a:ext uri="{FF2B5EF4-FFF2-40B4-BE49-F238E27FC236}">
                  <a16:creationId xmlns:a16="http://schemas.microsoft.com/office/drawing/2014/main" id="{1D7A79BE-82E9-4455-92EB-CC84C25AAAF9}"/>
                </a:ext>
              </a:extLst>
            </p:cNvPr>
            <p:cNvSpPr/>
            <p:nvPr/>
          </p:nvSpPr>
          <p:spPr>
            <a:xfrm>
              <a:off x="3360827"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Managed Kubernetes Control Plane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Upstream and certified conformant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Native AWS Integrations</a:t>
              </a:r>
            </a:p>
            <a:p>
              <a:pPr marL="0" marR="0" lvl="1" indent="0" algn="l" defTabSz="457200" rtl="0" eaLnBrk="1" fontAlgn="auto" latinLnBrk="0" hangingPunct="1">
                <a:lnSpc>
                  <a:spcPct val="100000"/>
                </a:lnSpc>
                <a:spcBef>
                  <a:spcPts val="0"/>
                </a:spcBef>
                <a:spcAft>
                  <a:spcPts val="3200"/>
                </a:spcAft>
                <a:buClrTx/>
                <a:buSzTx/>
                <a:buFontTx/>
                <a:buNone/>
                <a:tabLs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Built with the community</a:t>
              </a:r>
            </a:p>
          </p:txBody>
        </p:sp>
        <p:grpSp>
          <p:nvGrpSpPr>
            <p:cNvPr id="6" name="Group 5">
              <a:extLst>
                <a:ext uri="{FF2B5EF4-FFF2-40B4-BE49-F238E27FC236}">
                  <a16:creationId xmlns:a16="http://schemas.microsoft.com/office/drawing/2014/main" id="{E0E61924-91A3-4256-A706-1AEF5E6A1F2C}"/>
                </a:ext>
              </a:extLst>
            </p:cNvPr>
            <p:cNvGrpSpPr/>
            <p:nvPr/>
          </p:nvGrpSpPr>
          <p:grpSpPr>
            <a:xfrm>
              <a:off x="2856575" y="3015165"/>
              <a:ext cx="350789" cy="381116"/>
              <a:chOff x="6927135" y="2474114"/>
              <a:chExt cx="1044863" cy="1135198"/>
            </a:xfrm>
          </p:grpSpPr>
          <p:grpSp>
            <p:nvGrpSpPr>
              <p:cNvPr id="12" name="Group 11">
                <a:extLst>
                  <a:ext uri="{FF2B5EF4-FFF2-40B4-BE49-F238E27FC236}">
                    <a16:creationId xmlns:a16="http://schemas.microsoft.com/office/drawing/2014/main" id="{53176D84-DD97-46BA-BB95-A1F0BBDA820F}"/>
                  </a:ext>
                </a:extLst>
              </p:cNvPr>
              <p:cNvGrpSpPr/>
              <p:nvPr/>
            </p:nvGrpSpPr>
            <p:grpSpPr>
              <a:xfrm>
                <a:off x="7136002" y="2864895"/>
                <a:ext cx="627161" cy="353618"/>
                <a:chOff x="7149606" y="2947129"/>
                <a:chExt cx="627161" cy="353618"/>
              </a:xfrm>
            </p:grpSpPr>
            <p:grpSp>
              <p:nvGrpSpPr>
                <p:cNvPr id="16" name="Group 15">
                  <a:extLst>
                    <a:ext uri="{FF2B5EF4-FFF2-40B4-BE49-F238E27FC236}">
                      <a16:creationId xmlns:a16="http://schemas.microsoft.com/office/drawing/2014/main" id="{B08ABFE9-BD67-4F68-AE05-5DC0B5A17CA8}"/>
                    </a:ext>
                  </a:extLst>
                </p:cNvPr>
                <p:cNvGrpSpPr/>
                <p:nvPr/>
              </p:nvGrpSpPr>
              <p:grpSpPr>
                <a:xfrm>
                  <a:off x="7149606" y="2947129"/>
                  <a:ext cx="627161" cy="353618"/>
                  <a:chOff x="6838580" y="3479260"/>
                  <a:chExt cx="1237564" cy="697797"/>
                </a:xfrm>
              </p:grpSpPr>
              <p:sp>
                <p:nvSpPr>
                  <p:cNvPr id="21" name="Freeform 6">
                    <a:extLst>
                      <a:ext uri="{FF2B5EF4-FFF2-40B4-BE49-F238E27FC236}">
                        <a16:creationId xmlns:a16="http://schemas.microsoft.com/office/drawing/2014/main" id="{8D50BABA-33EC-40CD-9B1A-78E559B20845}"/>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6">
                    <a:extLst>
                      <a:ext uri="{FF2B5EF4-FFF2-40B4-BE49-F238E27FC236}">
                        <a16:creationId xmlns:a16="http://schemas.microsoft.com/office/drawing/2014/main" id="{055B3588-BE45-4835-931B-A416E29B244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48E56FAD-DD5D-4F18-B6DB-12D673549861}"/>
                    </a:ext>
                  </a:extLst>
                </p:cNvPr>
                <p:cNvGrpSpPr/>
                <p:nvPr/>
              </p:nvGrpSpPr>
              <p:grpSpPr>
                <a:xfrm>
                  <a:off x="7301167" y="3095673"/>
                  <a:ext cx="324022" cy="69232"/>
                  <a:chOff x="7295441" y="3095673"/>
                  <a:chExt cx="324022" cy="69232"/>
                </a:xfrm>
              </p:grpSpPr>
              <p:sp>
                <p:nvSpPr>
                  <p:cNvPr id="18" name="Oval 17">
                    <a:extLst>
                      <a:ext uri="{FF2B5EF4-FFF2-40B4-BE49-F238E27FC236}">
                        <a16:creationId xmlns:a16="http://schemas.microsoft.com/office/drawing/2014/main" id="{BAFFD844-FE3C-4B8A-8AB3-8D9319C6C2F0}"/>
                      </a:ext>
                    </a:extLst>
                  </p:cNvPr>
                  <p:cNvSpPr/>
                  <p:nvPr/>
                </p:nvSpPr>
                <p:spPr>
                  <a:xfrm>
                    <a:off x="7295441" y="3095673"/>
                    <a:ext cx="69235"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AFF81308-70D5-468A-AAEA-A66BE34D0D09}"/>
                      </a:ext>
                    </a:extLst>
                  </p:cNvPr>
                  <p:cNvSpPr/>
                  <p:nvPr/>
                </p:nvSpPr>
                <p:spPr>
                  <a:xfrm>
                    <a:off x="7422833"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B611BC9C-C9B7-47F4-9C3A-C669B2837AFD}"/>
                      </a:ext>
                    </a:extLst>
                  </p:cNvPr>
                  <p:cNvSpPr/>
                  <p:nvPr/>
                </p:nvSpPr>
                <p:spPr>
                  <a:xfrm>
                    <a:off x="7550231"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13" name="Group 12">
                <a:extLst>
                  <a:ext uri="{FF2B5EF4-FFF2-40B4-BE49-F238E27FC236}">
                    <a16:creationId xmlns:a16="http://schemas.microsoft.com/office/drawing/2014/main" id="{03CB4F4E-9912-40BB-A9BE-361E9CD8EF41}"/>
                  </a:ext>
                </a:extLst>
              </p:cNvPr>
              <p:cNvGrpSpPr/>
              <p:nvPr/>
            </p:nvGrpSpPr>
            <p:grpSpPr>
              <a:xfrm>
                <a:off x="6927135" y="2474114"/>
                <a:ext cx="1044863" cy="1135198"/>
                <a:chOff x="6927135" y="2474114"/>
                <a:chExt cx="1044863" cy="1135198"/>
              </a:xfrm>
            </p:grpSpPr>
            <p:sp>
              <p:nvSpPr>
                <p:cNvPr id="14" name="Arc 13">
                  <a:extLst>
                    <a:ext uri="{FF2B5EF4-FFF2-40B4-BE49-F238E27FC236}">
                      <a16:creationId xmlns:a16="http://schemas.microsoft.com/office/drawing/2014/main" id="{B5CF03CC-1F07-446C-B127-416ED9F2FBD1}"/>
                    </a:ext>
                  </a:extLst>
                </p:cNvPr>
                <p:cNvSpPr/>
                <p:nvPr/>
              </p:nvSpPr>
              <p:spPr>
                <a:xfrm rot="1709551">
                  <a:off x="6927135" y="2474114"/>
                  <a:ext cx="1044863" cy="1049807"/>
                </a:xfrm>
                <a:prstGeom prst="arc">
                  <a:avLst>
                    <a:gd name="adj1" fmla="val 20873480"/>
                    <a:gd name="adj2" fmla="val 8117642"/>
                  </a:avLst>
                </a:prstGeom>
                <a:noFill/>
                <a:ln w="12700">
                  <a:solidFill>
                    <a:srgbClr val="FF9600"/>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Arc 14">
                  <a:extLst>
                    <a:ext uri="{FF2B5EF4-FFF2-40B4-BE49-F238E27FC236}">
                      <a16:creationId xmlns:a16="http://schemas.microsoft.com/office/drawing/2014/main" id="{1FADE972-DEC2-4B67-94ED-2DDBF4746459}"/>
                    </a:ext>
                  </a:extLst>
                </p:cNvPr>
                <p:cNvSpPr/>
                <p:nvPr/>
              </p:nvSpPr>
              <p:spPr>
                <a:xfrm rot="19909613" flipV="1">
                  <a:off x="6927138" y="2559505"/>
                  <a:ext cx="1044857" cy="1049807"/>
                </a:xfrm>
                <a:prstGeom prst="arc">
                  <a:avLst>
                    <a:gd name="adj1" fmla="val 20873480"/>
                    <a:gd name="adj2" fmla="val 8117642"/>
                  </a:avLst>
                </a:prstGeom>
                <a:noFill/>
                <a:ln w="12700">
                  <a:solidFill>
                    <a:srgbClr val="FF9600"/>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56" name="Group 4">
              <a:extLst>
                <a:ext uri="{FF2B5EF4-FFF2-40B4-BE49-F238E27FC236}">
                  <a16:creationId xmlns:a16="http://schemas.microsoft.com/office/drawing/2014/main" id="{9AA35082-84F2-4EB8-864B-B2BDE1E36106}"/>
                </a:ext>
              </a:extLst>
            </p:cNvPr>
            <p:cNvGrpSpPr>
              <a:grpSpLocks noChangeAspect="1"/>
            </p:cNvGrpSpPr>
            <p:nvPr/>
          </p:nvGrpSpPr>
          <p:grpSpPr bwMode="auto">
            <a:xfrm>
              <a:off x="2725091" y="2280073"/>
              <a:ext cx="501889" cy="212280"/>
              <a:chOff x="2168" y="1299"/>
              <a:chExt cx="1424" cy="460"/>
            </a:xfrm>
          </p:grpSpPr>
          <p:sp>
            <p:nvSpPr>
              <p:cNvPr id="57" name="Freeform 5">
                <a:extLst>
                  <a:ext uri="{FF2B5EF4-FFF2-40B4-BE49-F238E27FC236}">
                    <a16:creationId xmlns:a16="http://schemas.microsoft.com/office/drawing/2014/main" id="{0E276383-3E82-490A-978E-3645F6885D34}"/>
                  </a:ext>
                </a:extLst>
              </p:cNvPr>
              <p:cNvSpPr>
                <a:spLocks/>
              </p:cNvSpPr>
              <p:nvPr/>
            </p:nvSpPr>
            <p:spPr bwMode="auto">
              <a:xfrm>
                <a:off x="2168" y="1299"/>
                <a:ext cx="1424" cy="98"/>
              </a:xfrm>
              <a:custGeom>
                <a:avLst/>
                <a:gdLst>
                  <a:gd name="T0" fmla="*/ 692 w 692"/>
                  <a:gd name="T1" fmla="*/ 23 h 47"/>
                  <a:gd name="T2" fmla="*/ 692 w 692"/>
                  <a:gd name="T3" fmla="*/ 23 h 47"/>
                  <a:gd name="T4" fmla="*/ 577 w 692"/>
                  <a:gd name="T5" fmla="*/ 23 h 47"/>
                  <a:gd name="T6" fmla="*/ 577 w 692"/>
                  <a:gd name="T7" fmla="*/ 23 h 47"/>
                  <a:gd name="T8" fmla="*/ 461 w 692"/>
                  <a:gd name="T9" fmla="*/ 23 h 47"/>
                  <a:gd name="T10" fmla="*/ 461 w 692"/>
                  <a:gd name="T11" fmla="*/ 23 h 47"/>
                  <a:gd name="T12" fmla="*/ 346 w 692"/>
                  <a:gd name="T13" fmla="*/ 23 h 47"/>
                  <a:gd name="T14" fmla="*/ 346 w 692"/>
                  <a:gd name="T15" fmla="*/ 23 h 47"/>
                  <a:gd name="T16" fmla="*/ 231 w 692"/>
                  <a:gd name="T17" fmla="*/ 23 h 47"/>
                  <a:gd name="T18" fmla="*/ 231 w 692"/>
                  <a:gd name="T19" fmla="*/ 23 h 47"/>
                  <a:gd name="T20" fmla="*/ 115 w 692"/>
                  <a:gd name="T21" fmla="*/ 23 h 47"/>
                  <a:gd name="T22" fmla="*/ 115 w 692"/>
                  <a:gd name="T23" fmla="*/ 23 h 47"/>
                  <a:gd name="T24" fmla="*/ 0 w 692"/>
                  <a:gd name="T25" fmla="*/ 23 h 47"/>
                  <a:gd name="T26" fmla="*/ 0 w 692"/>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2" h="47">
                    <a:moveTo>
                      <a:pt x="692" y="23"/>
                    </a:moveTo>
                    <a:cubicBezTo>
                      <a:pt x="692" y="23"/>
                      <a:pt x="692" y="23"/>
                      <a:pt x="692" y="23"/>
                    </a:cubicBezTo>
                    <a:cubicBezTo>
                      <a:pt x="656" y="0"/>
                      <a:pt x="613" y="0"/>
                      <a:pt x="577" y="23"/>
                    </a:cubicBezTo>
                    <a:cubicBezTo>
                      <a:pt x="577" y="23"/>
                      <a:pt x="577" y="23"/>
                      <a:pt x="577" y="23"/>
                    </a:cubicBezTo>
                    <a:cubicBezTo>
                      <a:pt x="541" y="47"/>
                      <a:pt x="497" y="47"/>
                      <a:pt x="461" y="23"/>
                    </a:cubicBezTo>
                    <a:cubicBezTo>
                      <a:pt x="461" y="23"/>
                      <a:pt x="461" y="23"/>
                      <a:pt x="461" y="23"/>
                    </a:cubicBezTo>
                    <a:cubicBezTo>
                      <a:pt x="425" y="0"/>
                      <a:pt x="382" y="0"/>
                      <a:pt x="346" y="23"/>
                    </a:cubicBezTo>
                    <a:cubicBezTo>
                      <a:pt x="346" y="23"/>
                      <a:pt x="346" y="23"/>
                      <a:pt x="346" y="23"/>
                    </a:cubicBezTo>
                    <a:cubicBezTo>
                      <a:pt x="310" y="47"/>
                      <a:pt x="267" y="47"/>
                      <a:pt x="231" y="23"/>
                    </a:cubicBezTo>
                    <a:cubicBezTo>
                      <a:pt x="231" y="23"/>
                      <a:pt x="231" y="23"/>
                      <a:pt x="231" y="23"/>
                    </a:cubicBezTo>
                    <a:cubicBezTo>
                      <a:pt x="195" y="0"/>
                      <a:pt x="151" y="0"/>
                      <a:pt x="115" y="23"/>
                    </a:cubicBezTo>
                    <a:cubicBezTo>
                      <a:pt x="115" y="23"/>
                      <a:pt x="115" y="23"/>
                      <a:pt x="115" y="23"/>
                    </a:cubicBezTo>
                    <a:cubicBezTo>
                      <a:pt x="79" y="47"/>
                      <a:pt x="36" y="47"/>
                      <a:pt x="0" y="23"/>
                    </a:cubicBezTo>
                    <a:cubicBezTo>
                      <a:pt x="0" y="23"/>
                      <a:pt x="0" y="23"/>
                      <a:pt x="0" y="23"/>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EFB538D0-5565-4D5D-B1FA-F1B66FBA8B24}"/>
                  </a:ext>
                </a:extLst>
              </p:cNvPr>
              <p:cNvSpPr>
                <a:spLocks/>
              </p:cNvSpPr>
              <p:nvPr/>
            </p:nvSpPr>
            <p:spPr bwMode="auto">
              <a:xfrm>
                <a:off x="2168" y="1481"/>
                <a:ext cx="428" cy="96"/>
              </a:xfrm>
              <a:custGeom>
                <a:avLst/>
                <a:gdLst>
                  <a:gd name="T0" fmla="*/ 208 w 208"/>
                  <a:gd name="T1" fmla="*/ 11 h 46"/>
                  <a:gd name="T2" fmla="*/ 115 w 208"/>
                  <a:gd name="T3" fmla="*/ 23 h 46"/>
                  <a:gd name="T4" fmla="*/ 115 w 208"/>
                  <a:gd name="T5" fmla="*/ 23 h 46"/>
                  <a:gd name="T6" fmla="*/ 0 w 208"/>
                  <a:gd name="T7" fmla="*/ 23 h 46"/>
                  <a:gd name="T8" fmla="*/ 0 w 208"/>
                  <a:gd name="T9" fmla="*/ 23 h 46"/>
                </a:gdLst>
                <a:ahLst/>
                <a:cxnLst>
                  <a:cxn ang="0">
                    <a:pos x="T0" y="T1"/>
                  </a:cxn>
                  <a:cxn ang="0">
                    <a:pos x="T2" y="T3"/>
                  </a:cxn>
                  <a:cxn ang="0">
                    <a:pos x="T4" y="T5"/>
                  </a:cxn>
                  <a:cxn ang="0">
                    <a:pos x="T6" y="T7"/>
                  </a:cxn>
                  <a:cxn ang="0">
                    <a:pos x="T8" y="T9"/>
                  </a:cxn>
                </a:cxnLst>
                <a:rect l="0" t="0" r="r" b="b"/>
                <a:pathLst>
                  <a:path w="208" h="46">
                    <a:moveTo>
                      <a:pt x="208" y="11"/>
                    </a:moveTo>
                    <a:cubicBezTo>
                      <a:pt x="177" y="0"/>
                      <a:pt x="144" y="4"/>
                      <a:pt x="115" y="23"/>
                    </a:cubicBezTo>
                    <a:cubicBezTo>
                      <a:pt x="115" y="23"/>
                      <a:pt x="115" y="23"/>
                      <a:pt x="115" y="23"/>
                    </a:cubicBezTo>
                    <a:cubicBezTo>
                      <a:pt x="79" y="46"/>
                      <a:pt x="36" y="46"/>
                      <a:pt x="0" y="23"/>
                    </a:cubicBezTo>
                    <a:cubicBezTo>
                      <a:pt x="0" y="23"/>
                      <a:pt x="0" y="23"/>
                      <a:pt x="0" y="23"/>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7">
                <a:extLst>
                  <a:ext uri="{FF2B5EF4-FFF2-40B4-BE49-F238E27FC236}">
                    <a16:creationId xmlns:a16="http://schemas.microsoft.com/office/drawing/2014/main" id="{79A5AAE3-7E2B-4FE9-904F-146FB008EB97}"/>
                  </a:ext>
                </a:extLst>
              </p:cNvPr>
              <p:cNvSpPr>
                <a:spLocks/>
              </p:cNvSpPr>
              <p:nvPr/>
            </p:nvSpPr>
            <p:spPr bwMode="auto">
              <a:xfrm>
                <a:off x="2682" y="1479"/>
                <a:ext cx="910" cy="98"/>
              </a:xfrm>
              <a:custGeom>
                <a:avLst/>
                <a:gdLst>
                  <a:gd name="T0" fmla="*/ 442 w 442"/>
                  <a:gd name="T1" fmla="*/ 24 h 47"/>
                  <a:gd name="T2" fmla="*/ 442 w 442"/>
                  <a:gd name="T3" fmla="*/ 24 h 47"/>
                  <a:gd name="T4" fmla="*/ 327 w 442"/>
                  <a:gd name="T5" fmla="*/ 24 h 47"/>
                  <a:gd name="T6" fmla="*/ 327 w 442"/>
                  <a:gd name="T7" fmla="*/ 24 h 47"/>
                  <a:gd name="T8" fmla="*/ 211 w 442"/>
                  <a:gd name="T9" fmla="*/ 24 h 47"/>
                  <a:gd name="T10" fmla="*/ 211 w 442"/>
                  <a:gd name="T11" fmla="*/ 24 h 47"/>
                  <a:gd name="T12" fmla="*/ 96 w 442"/>
                  <a:gd name="T13" fmla="*/ 24 h 47"/>
                  <a:gd name="T14" fmla="*/ 96 w 442"/>
                  <a:gd name="T15" fmla="*/ 24 h 47"/>
                  <a:gd name="T16" fmla="*/ 0 w 442"/>
                  <a:gd name="T1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7">
                    <a:moveTo>
                      <a:pt x="442" y="24"/>
                    </a:moveTo>
                    <a:cubicBezTo>
                      <a:pt x="442" y="24"/>
                      <a:pt x="442" y="24"/>
                      <a:pt x="442" y="24"/>
                    </a:cubicBezTo>
                    <a:cubicBezTo>
                      <a:pt x="406" y="0"/>
                      <a:pt x="363" y="0"/>
                      <a:pt x="327" y="24"/>
                    </a:cubicBezTo>
                    <a:cubicBezTo>
                      <a:pt x="327" y="24"/>
                      <a:pt x="327" y="24"/>
                      <a:pt x="327" y="24"/>
                    </a:cubicBezTo>
                    <a:cubicBezTo>
                      <a:pt x="291" y="47"/>
                      <a:pt x="247" y="47"/>
                      <a:pt x="211" y="24"/>
                    </a:cubicBezTo>
                    <a:cubicBezTo>
                      <a:pt x="211" y="24"/>
                      <a:pt x="211" y="24"/>
                      <a:pt x="211" y="24"/>
                    </a:cubicBezTo>
                    <a:cubicBezTo>
                      <a:pt x="175" y="0"/>
                      <a:pt x="132" y="0"/>
                      <a:pt x="96" y="24"/>
                    </a:cubicBezTo>
                    <a:cubicBezTo>
                      <a:pt x="96" y="24"/>
                      <a:pt x="96" y="24"/>
                      <a:pt x="96" y="24"/>
                    </a:cubicBezTo>
                    <a:cubicBezTo>
                      <a:pt x="66" y="43"/>
                      <a:pt x="31" y="47"/>
                      <a:pt x="0" y="3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8">
                <a:extLst>
                  <a:ext uri="{FF2B5EF4-FFF2-40B4-BE49-F238E27FC236}">
                    <a16:creationId xmlns:a16="http://schemas.microsoft.com/office/drawing/2014/main" id="{B516F2BC-938E-41DD-8CBE-035EFC9C3896}"/>
                  </a:ext>
                </a:extLst>
              </p:cNvPr>
              <p:cNvSpPr>
                <a:spLocks/>
              </p:cNvSpPr>
              <p:nvPr/>
            </p:nvSpPr>
            <p:spPr bwMode="auto">
              <a:xfrm>
                <a:off x="2168" y="1661"/>
                <a:ext cx="1087" cy="98"/>
              </a:xfrm>
              <a:custGeom>
                <a:avLst/>
                <a:gdLst>
                  <a:gd name="T0" fmla="*/ 528 w 528"/>
                  <a:gd name="T1" fmla="*/ 41 h 47"/>
                  <a:gd name="T2" fmla="*/ 461 w 528"/>
                  <a:gd name="T3" fmla="*/ 24 h 47"/>
                  <a:gd name="T4" fmla="*/ 461 w 528"/>
                  <a:gd name="T5" fmla="*/ 24 h 47"/>
                  <a:gd name="T6" fmla="*/ 346 w 528"/>
                  <a:gd name="T7" fmla="*/ 24 h 47"/>
                  <a:gd name="T8" fmla="*/ 346 w 528"/>
                  <a:gd name="T9" fmla="*/ 24 h 47"/>
                  <a:gd name="T10" fmla="*/ 231 w 528"/>
                  <a:gd name="T11" fmla="*/ 24 h 47"/>
                  <a:gd name="T12" fmla="*/ 231 w 528"/>
                  <a:gd name="T13" fmla="*/ 24 h 47"/>
                  <a:gd name="T14" fmla="*/ 115 w 528"/>
                  <a:gd name="T15" fmla="*/ 24 h 47"/>
                  <a:gd name="T16" fmla="*/ 115 w 528"/>
                  <a:gd name="T17" fmla="*/ 24 h 47"/>
                  <a:gd name="T18" fmla="*/ 0 w 528"/>
                  <a:gd name="T19" fmla="*/ 24 h 47"/>
                  <a:gd name="T20" fmla="*/ 0 w 528"/>
                  <a:gd name="T21"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8" h="47">
                    <a:moveTo>
                      <a:pt x="528" y="41"/>
                    </a:moveTo>
                    <a:cubicBezTo>
                      <a:pt x="505" y="43"/>
                      <a:pt x="482" y="37"/>
                      <a:pt x="461" y="24"/>
                    </a:cubicBezTo>
                    <a:cubicBezTo>
                      <a:pt x="461" y="24"/>
                      <a:pt x="461" y="24"/>
                      <a:pt x="461" y="24"/>
                    </a:cubicBezTo>
                    <a:cubicBezTo>
                      <a:pt x="425" y="0"/>
                      <a:pt x="382" y="0"/>
                      <a:pt x="346" y="24"/>
                    </a:cubicBezTo>
                    <a:cubicBezTo>
                      <a:pt x="346" y="24"/>
                      <a:pt x="346" y="24"/>
                      <a:pt x="346" y="24"/>
                    </a:cubicBezTo>
                    <a:cubicBezTo>
                      <a:pt x="310" y="47"/>
                      <a:pt x="267" y="47"/>
                      <a:pt x="231" y="24"/>
                    </a:cubicBezTo>
                    <a:cubicBezTo>
                      <a:pt x="231" y="24"/>
                      <a:pt x="231" y="24"/>
                      <a:pt x="231" y="24"/>
                    </a:cubicBezTo>
                    <a:cubicBezTo>
                      <a:pt x="195" y="0"/>
                      <a:pt x="151" y="0"/>
                      <a:pt x="115" y="24"/>
                    </a:cubicBezTo>
                    <a:cubicBezTo>
                      <a:pt x="115" y="24"/>
                      <a:pt x="115" y="24"/>
                      <a:pt x="115" y="24"/>
                    </a:cubicBezTo>
                    <a:cubicBezTo>
                      <a:pt x="79" y="47"/>
                      <a:pt x="36" y="47"/>
                      <a:pt x="0" y="24"/>
                    </a:cubicBezTo>
                    <a:cubicBezTo>
                      <a:pt x="0" y="24"/>
                      <a:pt x="0" y="24"/>
                      <a:pt x="0" y="2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9">
                <a:extLst>
                  <a:ext uri="{FF2B5EF4-FFF2-40B4-BE49-F238E27FC236}">
                    <a16:creationId xmlns:a16="http://schemas.microsoft.com/office/drawing/2014/main" id="{37E63310-4056-4239-9684-2CE993AAB91B}"/>
                  </a:ext>
                </a:extLst>
              </p:cNvPr>
              <p:cNvSpPr>
                <a:spLocks/>
              </p:cNvSpPr>
              <p:nvPr/>
            </p:nvSpPr>
            <p:spPr bwMode="auto">
              <a:xfrm>
                <a:off x="3356" y="1661"/>
                <a:ext cx="236" cy="50"/>
              </a:xfrm>
              <a:custGeom>
                <a:avLst/>
                <a:gdLst>
                  <a:gd name="T0" fmla="*/ 115 w 115"/>
                  <a:gd name="T1" fmla="*/ 24 h 24"/>
                  <a:gd name="T2" fmla="*/ 115 w 115"/>
                  <a:gd name="T3" fmla="*/ 24 h 24"/>
                  <a:gd name="T4" fmla="*/ 0 w 115"/>
                  <a:gd name="T5" fmla="*/ 24 h 24"/>
                  <a:gd name="T6" fmla="*/ 0 w 115"/>
                  <a:gd name="T7" fmla="*/ 24 h 24"/>
                </a:gdLst>
                <a:ahLst/>
                <a:cxnLst>
                  <a:cxn ang="0">
                    <a:pos x="T0" y="T1"/>
                  </a:cxn>
                  <a:cxn ang="0">
                    <a:pos x="T2" y="T3"/>
                  </a:cxn>
                  <a:cxn ang="0">
                    <a:pos x="T4" y="T5"/>
                  </a:cxn>
                  <a:cxn ang="0">
                    <a:pos x="T6" y="T7"/>
                  </a:cxn>
                </a:cxnLst>
                <a:rect l="0" t="0" r="r" b="b"/>
                <a:pathLst>
                  <a:path w="115" h="24">
                    <a:moveTo>
                      <a:pt x="115" y="24"/>
                    </a:moveTo>
                    <a:cubicBezTo>
                      <a:pt x="115" y="24"/>
                      <a:pt x="115" y="24"/>
                      <a:pt x="115" y="24"/>
                    </a:cubicBezTo>
                    <a:cubicBezTo>
                      <a:pt x="79" y="0"/>
                      <a:pt x="36" y="0"/>
                      <a:pt x="0" y="24"/>
                    </a:cubicBezTo>
                    <a:cubicBezTo>
                      <a:pt x="0" y="24"/>
                      <a:pt x="0" y="24"/>
                      <a:pt x="0" y="2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971DBC23-4931-468C-8995-5FF53439EA0B}"/>
                </a:ext>
              </a:extLst>
            </p:cNvPr>
            <p:cNvGrpSpPr/>
            <p:nvPr/>
          </p:nvGrpSpPr>
          <p:grpSpPr>
            <a:xfrm>
              <a:off x="2900664" y="3838998"/>
              <a:ext cx="371686" cy="557310"/>
              <a:chOff x="2973816" y="3860943"/>
              <a:chExt cx="371686" cy="557310"/>
            </a:xfrm>
          </p:grpSpPr>
          <p:grpSp>
            <p:nvGrpSpPr>
              <p:cNvPr id="79" name="Group 78">
                <a:extLst>
                  <a:ext uri="{FF2B5EF4-FFF2-40B4-BE49-F238E27FC236}">
                    <a16:creationId xmlns:a16="http://schemas.microsoft.com/office/drawing/2014/main" id="{EEC79AC0-3A76-42F5-8168-E69CB8D66C6D}"/>
                  </a:ext>
                </a:extLst>
              </p:cNvPr>
              <p:cNvGrpSpPr/>
              <p:nvPr/>
            </p:nvGrpSpPr>
            <p:grpSpPr>
              <a:xfrm>
                <a:off x="2973816" y="3860943"/>
                <a:ext cx="213751" cy="485681"/>
                <a:chOff x="3948893" y="1645080"/>
                <a:chExt cx="431413" cy="980251"/>
              </a:xfrm>
              <a:solidFill>
                <a:schemeClr val="bg2"/>
              </a:solidFill>
            </p:grpSpPr>
            <p:sp>
              <p:nvSpPr>
                <p:cNvPr id="80" name="Oval 79">
                  <a:extLst>
                    <a:ext uri="{FF2B5EF4-FFF2-40B4-BE49-F238E27FC236}">
                      <a16:creationId xmlns:a16="http://schemas.microsoft.com/office/drawing/2014/main" id="{93B49EB0-A9CE-462B-97CE-D1349A0B1FFE}"/>
                    </a:ext>
                  </a:extLst>
                </p:cNvPr>
                <p:cNvSpPr/>
                <p:nvPr/>
              </p:nvSpPr>
              <p:spPr>
                <a:xfrm>
                  <a:off x="4033953" y="1645080"/>
                  <a:ext cx="261291" cy="261289"/>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1" name="Chord 80">
                  <a:extLst>
                    <a:ext uri="{FF2B5EF4-FFF2-40B4-BE49-F238E27FC236}">
                      <a16:creationId xmlns:a16="http://schemas.microsoft.com/office/drawing/2014/main" id="{FD7234EA-E75C-49BA-BEA3-FBA761498320}"/>
                    </a:ext>
                  </a:extLst>
                </p:cNvPr>
                <p:cNvSpPr/>
                <p:nvPr/>
              </p:nvSpPr>
              <p:spPr>
                <a:xfrm rot="5400000">
                  <a:off x="3805118" y="2050143"/>
                  <a:ext cx="718963" cy="431413"/>
                </a:xfrm>
                <a:prstGeom prst="chord">
                  <a:avLst>
                    <a:gd name="adj1" fmla="val 5404591"/>
                    <a:gd name="adj2" fmla="val 16200000"/>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nvGrpSpPr>
              <p:cNvPr id="82" name="Group 81">
                <a:extLst>
                  <a:ext uri="{FF2B5EF4-FFF2-40B4-BE49-F238E27FC236}">
                    <a16:creationId xmlns:a16="http://schemas.microsoft.com/office/drawing/2014/main" id="{67638762-3640-402A-8124-EA49EC941640}"/>
                  </a:ext>
                </a:extLst>
              </p:cNvPr>
              <p:cNvGrpSpPr/>
              <p:nvPr/>
            </p:nvGrpSpPr>
            <p:grpSpPr>
              <a:xfrm>
                <a:off x="3155477" y="3891686"/>
                <a:ext cx="190025" cy="431773"/>
                <a:chOff x="3942290" y="1645080"/>
                <a:chExt cx="431413" cy="980252"/>
              </a:xfrm>
              <a:solidFill>
                <a:srgbClr val="192850"/>
              </a:solidFill>
            </p:grpSpPr>
            <p:sp>
              <p:nvSpPr>
                <p:cNvPr id="83" name="Oval 82">
                  <a:extLst>
                    <a:ext uri="{FF2B5EF4-FFF2-40B4-BE49-F238E27FC236}">
                      <a16:creationId xmlns:a16="http://schemas.microsoft.com/office/drawing/2014/main" id="{960B7786-1D99-4C59-BA8F-FEBA64017159}"/>
                    </a:ext>
                  </a:extLst>
                </p:cNvPr>
                <p:cNvSpPr/>
                <p:nvPr/>
              </p:nvSpPr>
              <p:spPr>
                <a:xfrm>
                  <a:off x="4027350" y="1645080"/>
                  <a:ext cx="261291" cy="261290"/>
                </a:xfrm>
                <a:prstGeom prst="ellipse">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4" name="Chord 83">
                  <a:extLst>
                    <a:ext uri="{FF2B5EF4-FFF2-40B4-BE49-F238E27FC236}">
                      <a16:creationId xmlns:a16="http://schemas.microsoft.com/office/drawing/2014/main" id="{C3A53E2D-1C13-462C-B2A2-29AA7F008252}"/>
                    </a:ext>
                  </a:extLst>
                </p:cNvPr>
                <p:cNvSpPr/>
                <p:nvPr/>
              </p:nvSpPr>
              <p:spPr>
                <a:xfrm rot="5400000">
                  <a:off x="3798516" y="2050144"/>
                  <a:ext cx="718962" cy="431413"/>
                </a:xfrm>
                <a:prstGeom prst="chord">
                  <a:avLst>
                    <a:gd name="adj1" fmla="val 5404591"/>
                    <a:gd name="adj2" fmla="val 16200000"/>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nvGrpSpPr>
              <p:cNvPr id="85" name="Group 84">
                <a:extLst>
                  <a:ext uri="{FF2B5EF4-FFF2-40B4-BE49-F238E27FC236}">
                    <a16:creationId xmlns:a16="http://schemas.microsoft.com/office/drawing/2014/main" id="{08B3AEAC-4644-4941-AE09-B5341AC365B9}"/>
                  </a:ext>
                </a:extLst>
              </p:cNvPr>
              <p:cNvGrpSpPr/>
              <p:nvPr/>
            </p:nvGrpSpPr>
            <p:grpSpPr>
              <a:xfrm>
                <a:off x="3053499" y="4019439"/>
                <a:ext cx="175520" cy="398814"/>
                <a:chOff x="3937373" y="1645080"/>
                <a:chExt cx="431413" cy="980252"/>
              </a:xfrm>
              <a:solidFill>
                <a:srgbClr val="192850"/>
              </a:solidFill>
            </p:grpSpPr>
            <p:sp>
              <p:nvSpPr>
                <p:cNvPr id="86" name="Oval 85">
                  <a:extLst>
                    <a:ext uri="{FF2B5EF4-FFF2-40B4-BE49-F238E27FC236}">
                      <a16:creationId xmlns:a16="http://schemas.microsoft.com/office/drawing/2014/main" id="{64D6D8E2-6962-4BFE-AC5F-CB0B4F0548FA}"/>
                    </a:ext>
                  </a:extLst>
                </p:cNvPr>
                <p:cNvSpPr/>
                <p:nvPr/>
              </p:nvSpPr>
              <p:spPr>
                <a:xfrm>
                  <a:off x="4022434" y="1645080"/>
                  <a:ext cx="261291" cy="261289"/>
                </a:xfrm>
                <a:prstGeom prst="ellipse">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7" name="Chord 86">
                  <a:extLst>
                    <a:ext uri="{FF2B5EF4-FFF2-40B4-BE49-F238E27FC236}">
                      <a16:creationId xmlns:a16="http://schemas.microsoft.com/office/drawing/2014/main" id="{318E68FA-6B9E-4BAA-A36A-1C0EBC8AB742}"/>
                    </a:ext>
                  </a:extLst>
                </p:cNvPr>
                <p:cNvSpPr/>
                <p:nvPr/>
              </p:nvSpPr>
              <p:spPr>
                <a:xfrm rot="5400000">
                  <a:off x="3793599" y="2050145"/>
                  <a:ext cx="718961" cy="431413"/>
                </a:xfrm>
                <a:prstGeom prst="chord">
                  <a:avLst>
                    <a:gd name="adj1" fmla="val 5404591"/>
                    <a:gd name="adj2" fmla="val 16200000"/>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grpSp>
          <p:nvGrpSpPr>
            <p:cNvPr id="108" name="Group 107">
              <a:extLst>
                <a:ext uri="{FF2B5EF4-FFF2-40B4-BE49-F238E27FC236}">
                  <a16:creationId xmlns:a16="http://schemas.microsoft.com/office/drawing/2014/main" id="{573DBE1E-5A49-42E9-990C-4B97567492F5}"/>
                </a:ext>
              </a:extLst>
            </p:cNvPr>
            <p:cNvGrpSpPr/>
            <p:nvPr/>
          </p:nvGrpSpPr>
          <p:grpSpPr>
            <a:xfrm>
              <a:off x="2768698" y="1390519"/>
              <a:ext cx="499601" cy="401706"/>
              <a:chOff x="6961043" y="2105025"/>
              <a:chExt cx="966798" cy="777357"/>
            </a:xfrm>
          </p:grpSpPr>
          <p:grpSp>
            <p:nvGrpSpPr>
              <p:cNvPr id="114" name="Group 113">
                <a:extLst>
                  <a:ext uri="{FF2B5EF4-FFF2-40B4-BE49-F238E27FC236}">
                    <a16:creationId xmlns:a16="http://schemas.microsoft.com/office/drawing/2014/main" id="{CF9538E2-BB1A-4540-8E36-26A3DAAA1751}"/>
                  </a:ext>
                </a:extLst>
              </p:cNvPr>
              <p:cNvGrpSpPr/>
              <p:nvPr/>
            </p:nvGrpSpPr>
            <p:grpSpPr>
              <a:xfrm>
                <a:off x="6961043" y="2105025"/>
                <a:ext cx="966798" cy="777357"/>
                <a:chOff x="512403" y="2005281"/>
                <a:chExt cx="2342558" cy="1883543"/>
              </a:xfrm>
            </p:grpSpPr>
            <p:sp>
              <p:nvSpPr>
                <p:cNvPr id="123" name="Freeform 5">
                  <a:extLst>
                    <a:ext uri="{FF2B5EF4-FFF2-40B4-BE49-F238E27FC236}">
                      <a16:creationId xmlns:a16="http://schemas.microsoft.com/office/drawing/2014/main" id="{136440BE-AF01-490C-ADE1-7FA09405A680}"/>
                    </a:ext>
                  </a:extLst>
                </p:cNvPr>
                <p:cNvSpPr>
                  <a:spLocks/>
                </p:cNvSpPr>
                <p:nvPr/>
              </p:nvSpPr>
              <p:spPr bwMode="auto">
                <a:xfrm>
                  <a:off x="1303808" y="3464104"/>
                  <a:ext cx="782172" cy="424720"/>
                </a:xfrm>
                <a:custGeom>
                  <a:avLst/>
                  <a:gdLst>
                    <a:gd name="T0" fmla="*/ 48 w 285"/>
                    <a:gd name="T1" fmla="*/ 0 h 154"/>
                    <a:gd name="T2" fmla="*/ 30 w 285"/>
                    <a:gd name="T3" fmla="*/ 113 h 154"/>
                    <a:gd name="T4" fmla="*/ 6 w 285"/>
                    <a:gd name="T5" fmla="*/ 137 h 154"/>
                    <a:gd name="T6" fmla="*/ 7 w 285"/>
                    <a:gd name="T7" fmla="*/ 147 h 154"/>
                    <a:gd name="T8" fmla="*/ 17 w 285"/>
                    <a:gd name="T9" fmla="*/ 153 h 154"/>
                    <a:gd name="T10" fmla="*/ 132 w 285"/>
                    <a:gd name="T11" fmla="*/ 153 h 154"/>
                    <a:gd name="T12" fmla="*/ 154 w 285"/>
                    <a:gd name="T13" fmla="*/ 153 h 154"/>
                    <a:gd name="T14" fmla="*/ 268 w 285"/>
                    <a:gd name="T15" fmla="*/ 153 h 154"/>
                    <a:gd name="T16" fmla="*/ 278 w 285"/>
                    <a:gd name="T17" fmla="*/ 147 h 154"/>
                    <a:gd name="T18" fmla="*/ 280 w 285"/>
                    <a:gd name="T19" fmla="*/ 137 h 154"/>
                    <a:gd name="T20" fmla="*/ 255 w 285"/>
                    <a:gd name="T21" fmla="*/ 113 h 154"/>
                    <a:gd name="T22" fmla="*/ 237 w 285"/>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54">
                      <a:moveTo>
                        <a:pt x="48" y="0"/>
                      </a:moveTo>
                      <a:cubicBezTo>
                        <a:pt x="48" y="0"/>
                        <a:pt x="42" y="100"/>
                        <a:pt x="30" y="113"/>
                      </a:cubicBezTo>
                      <a:cubicBezTo>
                        <a:pt x="18" y="126"/>
                        <a:pt x="6" y="137"/>
                        <a:pt x="6" y="137"/>
                      </a:cubicBezTo>
                      <a:cubicBezTo>
                        <a:pt x="6" y="137"/>
                        <a:pt x="0" y="141"/>
                        <a:pt x="7" y="147"/>
                      </a:cubicBezTo>
                      <a:cubicBezTo>
                        <a:pt x="15" y="154"/>
                        <a:pt x="14" y="153"/>
                        <a:pt x="17" y="153"/>
                      </a:cubicBezTo>
                      <a:cubicBezTo>
                        <a:pt x="20" y="153"/>
                        <a:pt x="93" y="153"/>
                        <a:pt x="132" y="153"/>
                      </a:cubicBezTo>
                      <a:cubicBezTo>
                        <a:pt x="145" y="153"/>
                        <a:pt x="154" y="153"/>
                        <a:pt x="154" y="153"/>
                      </a:cubicBezTo>
                      <a:cubicBezTo>
                        <a:pt x="192" y="153"/>
                        <a:pt x="266" y="153"/>
                        <a:pt x="268" y="153"/>
                      </a:cubicBezTo>
                      <a:cubicBezTo>
                        <a:pt x="271" y="153"/>
                        <a:pt x="271" y="154"/>
                        <a:pt x="278" y="147"/>
                      </a:cubicBezTo>
                      <a:cubicBezTo>
                        <a:pt x="285" y="141"/>
                        <a:pt x="280" y="137"/>
                        <a:pt x="280" y="137"/>
                      </a:cubicBezTo>
                      <a:cubicBezTo>
                        <a:pt x="280" y="137"/>
                        <a:pt x="267" y="126"/>
                        <a:pt x="255" y="113"/>
                      </a:cubicBezTo>
                      <a:cubicBezTo>
                        <a:pt x="243" y="100"/>
                        <a:pt x="237" y="0"/>
                        <a:pt x="237" y="0"/>
                      </a:cubicBez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4" name="Freeform 6">
                  <a:extLst>
                    <a:ext uri="{FF2B5EF4-FFF2-40B4-BE49-F238E27FC236}">
                      <a16:creationId xmlns:a16="http://schemas.microsoft.com/office/drawing/2014/main" id="{36E5679F-5858-4E13-9BB4-8B65C004871D}"/>
                    </a:ext>
                  </a:extLst>
                </p:cNvPr>
                <p:cNvSpPr>
                  <a:spLocks/>
                </p:cNvSpPr>
                <p:nvPr/>
              </p:nvSpPr>
              <p:spPr bwMode="auto">
                <a:xfrm>
                  <a:off x="512403" y="2005281"/>
                  <a:ext cx="2342558" cy="1456185"/>
                </a:xfrm>
                <a:custGeom>
                  <a:avLst/>
                  <a:gdLst>
                    <a:gd name="T0" fmla="*/ 842 w 853"/>
                    <a:gd name="T1" fmla="*/ 529 h 529"/>
                    <a:gd name="T2" fmla="*/ 11 w 853"/>
                    <a:gd name="T3" fmla="*/ 529 h 529"/>
                    <a:gd name="T4" fmla="*/ 0 w 853"/>
                    <a:gd name="T5" fmla="*/ 518 h 529"/>
                    <a:gd name="T6" fmla="*/ 0 w 853"/>
                    <a:gd name="T7" fmla="*/ 11 h 529"/>
                    <a:gd name="T8" fmla="*/ 11 w 853"/>
                    <a:gd name="T9" fmla="*/ 0 h 529"/>
                    <a:gd name="T10" fmla="*/ 842 w 853"/>
                    <a:gd name="T11" fmla="*/ 0 h 529"/>
                    <a:gd name="T12" fmla="*/ 853 w 853"/>
                    <a:gd name="T13" fmla="*/ 11 h 529"/>
                    <a:gd name="T14" fmla="*/ 853 w 853"/>
                    <a:gd name="T15" fmla="*/ 518 h 529"/>
                    <a:gd name="T16" fmla="*/ 842 w 853"/>
                    <a:gd name="T17"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 h="529">
                      <a:moveTo>
                        <a:pt x="842" y="529"/>
                      </a:moveTo>
                      <a:cubicBezTo>
                        <a:pt x="11" y="529"/>
                        <a:pt x="11" y="529"/>
                        <a:pt x="11" y="529"/>
                      </a:cubicBezTo>
                      <a:cubicBezTo>
                        <a:pt x="5" y="529"/>
                        <a:pt x="0" y="524"/>
                        <a:pt x="0" y="518"/>
                      </a:cubicBezTo>
                      <a:cubicBezTo>
                        <a:pt x="0" y="11"/>
                        <a:pt x="0" y="11"/>
                        <a:pt x="0" y="11"/>
                      </a:cubicBezTo>
                      <a:cubicBezTo>
                        <a:pt x="0" y="5"/>
                        <a:pt x="5" y="0"/>
                        <a:pt x="11" y="0"/>
                      </a:cubicBezTo>
                      <a:cubicBezTo>
                        <a:pt x="842" y="0"/>
                        <a:pt x="842" y="0"/>
                        <a:pt x="842" y="0"/>
                      </a:cubicBezTo>
                      <a:cubicBezTo>
                        <a:pt x="848" y="0"/>
                        <a:pt x="853" y="5"/>
                        <a:pt x="853" y="11"/>
                      </a:cubicBezTo>
                      <a:cubicBezTo>
                        <a:pt x="853" y="518"/>
                        <a:pt x="853" y="518"/>
                        <a:pt x="853" y="518"/>
                      </a:cubicBezTo>
                      <a:cubicBezTo>
                        <a:pt x="853" y="524"/>
                        <a:pt x="848" y="529"/>
                        <a:pt x="842" y="529"/>
                      </a:cubicBezTo>
                      <a:close/>
                    </a:path>
                  </a:pathLst>
                </a:custGeom>
                <a:solidFill>
                  <a:srgbClr val="192850"/>
                </a:solidFill>
                <a:ln w="12700" cap="flat">
                  <a:solidFill>
                    <a:srgbClr val="FF96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600"/>
                </a:p>
              </p:txBody>
            </p:sp>
          </p:grpSp>
          <p:grpSp>
            <p:nvGrpSpPr>
              <p:cNvPr id="115" name="Group 114">
                <a:extLst>
                  <a:ext uri="{FF2B5EF4-FFF2-40B4-BE49-F238E27FC236}">
                    <a16:creationId xmlns:a16="http://schemas.microsoft.com/office/drawing/2014/main" id="{05259D43-5EF9-4EC9-AD3D-458FF37D45C5}"/>
                  </a:ext>
                </a:extLst>
              </p:cNvPr>
              <p:cNvGrpSpPr/>
              <p:nvPr/>
            </p:nvGrpSpPr>
            <p:grpSpPr>
              <a:xfrm>
                <a:off x="7073910" y="2233397"/>
                <a:ext cx="741062" cy="337247"/>
                <a:chOff x="7078963" y="2233397"/>
                <a:chExt cx="741062" cy="337247"/>
              </a:xfrm>
            </p:grpSpPr>
            <p:cxnSp>
              <p:nvCxnSpPr>
                <p:cNvPr id="116" name="Straight Connector 115">
                  <a:extLst>
                    <a:ext uri="{FF2B5EF4-FFF2-40B4-BE49-F238E27FC236}">
                      <a16:creationId xmlns:a16="http://schemas.microsoft.com/office/drawing/2014/main" id="{44F3BD62-9C86-47A9-918D-6746EC631DD3}"/>
                    </a:ext>
                  </a:extLst>
                </p:cNvPr>
                <p:cNvCxnSpPr>
                  <a:cxnSpLocks/>
                </p:cNvCxnSpPr>
                <p:nvPr/>
              </p:nvCxnSpPr>
              <p:spPr>
                <a:xfrm flipH="1">
                  <a:off x="7078963" y="2233397"/>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7" name="Straight Connector 116">
                  <a:extLst>
                    <a:ext uri="{FF2B5EF4-FFF2-40B4-BE49-F238E27FC236}">
                      <a16:creationId xmlns:a16="http://schemas.microsoft.com/office/drawing/2014/main" id="{36783CC8-DA5F-4DE7-AF61-C6DEB715A636}"/>
                    </a:ext>
                  </a:extLst>
                </p:cNvPr>
                <p:cNvCxnSpPr>
                  <a:cxnSpLocks/>
                </p:cNvCxnSpPr>
                <p:nvPr/>
              </p:nvCxnSpPr>
              <p:spPr>
                <a:xfrm flipH="1">
                  <a:off x="7078963" y="2317709"/>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8" name="Straight Connector 117">
                  <a:extLst>
                    <a:ext uri="{FF2B5EF4-FFF2-40B4-BE49-F238E27FC236}">
                      <a16:creationId xmlns:a16="http://schemas.microsoft.com/office/drawing/2014/main" id="{48898967-62D3-4ACD-BDD1-ED5E77A1AB52}"/>
                    </a:ext>
                  </a:extLst>
                </p:cNvPr>
                <p:cNvCxnSpPr>
                  <a:cxnSpLocks/>
                </p:cNvCxnSpPr>
                <p:nvPr/>
              </p:nvCxnSpPr>
              <p:spPr>
                <a:xfrm flipH="1">
                  <a:off x="7078963" y="2402022"/>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9" name="Straight Connector 118">
                  <a:extLst>
                    <a:ext uri="{FF2B5EF4-FFF2-40B4-BE49-F238E27FC236}">
                      <a16:creationId xmlns:a16="http://schemas.microsoft.com/office/drawing/2014/main" id="{B8FB92D2-674F-494D-B72D-0F3D5D1A3301}"/>
                    </a:ext>
                  </a:extLst>
                </p:cNvPr>
                <p:cNvCxnSpPr>
                  <a:cxnSpLocks/>
                </p:cNvCxnSpPr>
                <p:nvPr/>
              </p:nvCxnSpPr>
              <p:spPr>
                <a:xfrm flipH="1">
                  <a:off x="7078963" y="2486335"/>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20" name="Straight Connector 119">
                  <a:extLst>
                    <a:ext uri="{FF2B5EF4-FFF2-40B4-BE49-F238E27FC236}">
                      <a16:creationId xmlns:a16="http://schemas.microsoft.com/office/drawing/2014/main" id="{DB528F9D-F192-4752-BEED-5AE4A246414D}"/>
                    </a:ext>
                  </a:extLst>
                </p:cNvPr>
                <p:cNvCxnSpPr>
                  <a:cxnSpLocks/>
                </p:cNvCxnSpPr>
                <p:nvPr/>
              </p:nvCxnSpPr>
              <p:spPr>
                <a:xfrm flipH="1">
                  <a:off x="7078963" y="2570644"/>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grpSp>
        </p:grpSp>
      </p:grpSp>
      <p:grpSp>
        <p:nvGrpSpPr>
          <p:cNvPr id="3" name="Group 2">
            <a:extLst>
              <a:ext uri="{FF2B5EF4-FFF2-40B4-BE49-F238E27FC236}">
                <a16:creationId xmlns:a16="http://schemas.microsoft.com/office/drawing/2014/main" id="{07637EDA-1C03-4287-A9CF-1C46963CA703}"/>
              </a:ext>
            </a:extLst>
          </p:cNvPr>
          <p:cNvGrpSpPr/>
          <p:nvPr/>
        </p:nvGrpSpPr>
        <p:grpSpPr>
          <a:xfrm>
            <a:off x="5825695" y="1352807"/>
            <a:ext cx="3181009" cy="3067506"/>
            <a:chOff x="5825695" y="1276607"/>
            <a:chExt cx="3181009" cy="3067506"/>
          </a:xfrm>
        </p:grpSpPr>
        <p:grpSp>
          <p:nvGrpSpPr>
            <p:cNvPr id="33" name="Group 32">
              <a:extLst>
                <a:ext uri="{FF2B5EF4-FFF2-40B4-BE49-F238E27FC236}">
                  <a16:creationId xmlns:a16="http://schemas.microsoft.com/office/drawing/2014/main" id="{42C6CC4F-E3A7-4097-80DC-BD1DF4B316DD}"/>
                </a:ext>
              </a:extLst>
            </p:cNvPr>
            <p:cNvGrpSpPr/>
            <p:nvPr/>
          </p:nvGrpSpPr>
          <p:grpSpPr>
            <a:xfrm>
              <a:off x="5864128" y="1286270"/>
              <a:ext cx="384271" cy="384272"/>
              <a:chOff x="6425359" y="1370796"/>
              <a:chExt cx="409575" cy="409578"/>
            </a:xfrm>
          </p:grpSpPr>
          <p:sp>
            <p:nvSpPr>
              <p:cNvPr id="49" name="Oval 80">
                <a:extLst>
                  <a:ext uri="{FF2B5EF4-FFF2-40B4-BE49-F238E27FC236}">
                    <a16:creationId xmlns:a16="http://schemas.microsoft.com/office/drawing/2014/main" id="{110C93BD-35D9-40A6-9635-C88FE3991911}"/>
                  </a:ext>
                </a:extLst>
              </p:cNvPr>
              <p:cNvSpPr>
                <a:spLocks noChangeArrowheads="1"/>
              </p:cNvSpPr>
              <p:nvPr/>
            </p:nvSpPr>
            <p:spPr bwMode="auto">
              <a:xfrm>
                <a:off x="6428527" y="1370799"/>
                <a:ext cx="406399" cy="409575"/>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81">
                <a:extLst>
                  <a:ext uri="{FF2B5EF4-FFF2-40B4-BE49-F238E27FC236}">
                    <a16:creationId xmlns:a16="http://schemas.microsoft.com/office/drawing/2014/main" id="{D6DA8872-DF62-4350-967C-8C8CE7C4AA9D}"/>
                  </a:ext>
                </a:extLst>
              </p:cNvPr>
              <p:cNvSpPr>
                <a:spLocks noChangeArrowheads="1"/>
              </p:cNvSpPr>
              <p:nvPr/>
            </p:nvSpPr>
            <p:spPr bwMode="auto">
              <a:xfrm>
                <a:off x="6530127" y="1370796"/>
                <a:ext cx="198436" cy="409575"/>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Line 82">
                <a:extLst>
                  <a:ext uri="{FF2B5EF4-FFF2-40B4-BE49-F238E27FC236}">
                    <a16:creationId xmlns:a16="http://schemas.microsoft.com/office/drawing/2014/main" id="{831EDA47-2FAD-443F-B61A-CC8ED32C8672}"/>
                  </a:ext>
                </a:extLst>
              </p:cNvPr>
              <p:cNvSpPr>
                <a:spLocks noChangeShapeType="1"/>
              </p:cNvSpPr>
              <p:nvPr/>
            </p:nvSpPr>
            <p:spPr bwMode="auto">
              <a:xfrm>
                <a:off x="6425359" y="1572410"/>
                <a:ext cx="409575" cy="0"/>
              </a:xfrm>
              <a:prstGeom prst="line">
                <a:avLst/>
              </a:prstGeom>
              <a:noFill/>
              <a:ln w="15875">
                <a:solidFill>
                  <a:srgbClr val="FF9600"/>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83">
                <a:extLst>
                  <a:ext uri="{FF2B5EF4-FFF2-40B4-BE49-F238E27FC236}">
                    <a16:creationId xmlns:a16="http://schemas.microsoft.com/office/drawing/2014/main" id="{1481C6CF-D3E7-433F-965C-FF958C637F29}"/>
                  </a:ext>
                </a:extLst>
              </p:cNvPr>
              <p:cNvSpPr>
                <a:spLocks/>
              </p:cNvSpPr>
              <p:nvPr/>
            </p:nvSpPr>
            <p:spPr bwMode="auto">
              <a:xfrm>
                <a:off x="6469808"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84">
                <a:extLst>
                  <a:ext uri="{FF2B5EF4-FFF2-40B4-BE49-F238E27FC236}">
                    <a16:creationId xmlns:a16="http://schemas.microsoft.com/office/drawing/2014/main" id="{469F9A46-7012-4E02-81A5-F3C5CBF184EB}"/>
                  </a:ext>
                </a:extLst>
              </p:cNvPr>
              <p:cNvSpPr>
                <a:spLocks/>
              </p:cNvSpPr>
              <p:nvPr/>
            </p:nvSpPr>
            <p:spPr bwMode="auto">
              <a:xfrm>
                <a:off x="6469808"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 name="Rectangle 33">
              <a:extLst>
                <a:ext uri="{FF2B5EF4-FFF2-40B4-BE49-F238E27FC236}">
                  <a16:creationId xmlns:a16="http://schemas.microsoft.com/office/drawing/2014/main" id="{5B7788BE-E7A5-4F60-AF28-BE49077F4EDE}"/>
                </a:ext>
              </a:extLst>
            </p:cNvPr>
            <p:cNvSpPr/>
            <p:nvPr/>
          </p:nvSpPr>
          <p:spPr>
            <a:xfrm>
              <a:off x="6344464" y="1276607"/>
              <a:ext cx="2662240" cy="3067506"/>
            </a:xfrm>
            <a:prstGeom prst="rect">
              <a:avLst/>
            </a:prstGeom>
          </p:spPr>
          <p:txBody>
            <a:bodyPr wrap="square">
              <a:spAutoFit/>
            </a:bodyPr>
            <a:lstStyle/>
            <a:p>
              <a:pPr marL="0" lvl="1">
                <a:spcAft>
                  <a:spcPts val="32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Global footprint</a:t>
              </a:r>
              <a:b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0" lvl="1">
                <a:spcBef>
                  <a:spcPts val="800"/>
                </a:spcBef>
                <a:spcAft>
                  <a:spcPts val="26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Highly available</a:t>
              </a:r>
            </a:p>
            <a:p>
              <a:pPr marL="0" lvl="1">
                <a:spcAft>
                  <a:spcPts val="4400"/>
                </a:spcAft>
                <a:defRPr/>
              </a:pP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On-demand upgrades</a:t>
              </a:r>
            </a:p>
            <a:p>
              <a:pPr marL="0" lvl="1">
                <a:spcAft>
                  <a:spcPts val="32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Generally available </a:t>
              </a:r>
              <a:b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 2018</a:t>
              </a:r>
            </a:p>
          </p:txBody>
        </p:sp>
        <p:grpSp>
          <p:nvGrpSpPr>
            <p:cNvPr id="11" name="Group 10">
              <a:extLst>
                <a:ext uri="{FF2B5EF4-FFF2-40B4-BE49-F238E27FC236}">
                  <a16:creationId xmlns:a16="http://schemas.microsoft.com/office/drawing/2014/main" id="{FF6C73B6-9B76-4DF5-A1A4-BE533536EC6D}"/>
                </a:ext>
              </a:extLst>
            </p:cNvPr>
            <p:cNvGrpSpPr/>
            <p:nvPr/>
          </p:nvGrpSpPr>
          <p:grpSpPr>
            <a:xfrm>
              <a:off x="5825695" y="2213420"/>
              <a:ext cx="445359" cy="295694"/>
              <a:chOff x="5767754" y="2177415"/>
              <a:chExt cx="576710" cy="382904"/>
            </a:xfrm>
          </p:grpSpPr>
          <p:grpSp>
            <p:nvGrpSpPr>
              <p:cNvPr id="10" name="Group 9">
                <a:extLst>
                  <a:ext uri="{FF2B5EF4-FFF2-40B4-BE49-F238E27FC236}">
                    <a16:creationId xmlns:a16="http://schemas.microsoft.com/office/drawing/2014/main" id="{AB0322EA-F57E-4DAF-B703-F461E4524A2C}"/>
                  </a:ext>
                </a:extLst>
              </p:cNvPr>
              <p:cNvGrpSpPr/>
              <p:nvPr/>
            </p:nvGrpSpPr>
            <p:grpSpPr>
              <a:xfrm>
                <a:off x="5937984" y="2250743"/>
                <a:ext cx="236250" cy="236248"/>
                <a:chOff x="5950530" y="2252635"/>
                <a:chExt cx="236250" cy="236248"/>
              </a:xfrm>
            </p:grpSpPr>
            <p:sp>
              <p:nvSpPr>
                <p:cNvPr id="73" name="Oval 14">
                  <a:extLst>
                    <a:ext uri="{FF2B5EF4-FFF2-40B4-BE49-F238E27FC236}">
                      <a16:creationId xmlns:a16="http://schemas.microsoft.com/office/drawing/2014/main" id="{35E75C3B-437B-4A67-8830-CAD69C752482}"/>
                    </a:ext>
                  </a:extLst>
                </p:cNvPr>
                <p:cNvSpPr>
                  <a:spLocks noChangeArrowheads="1"/>
                </p:cNvSpPr>
                <p:nvPr/>
              </p:nvSpPr>
              <p:spPr bwMode="auto">
                <a:xfrm>
                  <a:off x="5950530" y="2252635"/>
                  <a:ext cx="236250" cy="236248"/>
                </a:xfrm>
                <a:prstGeom prst="ellipse">
                  <a:avLst/>
                </a:prstGeom>
                <a:noFill/>
                <a:ln w="1587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74" name="Freeform 15">
                  <a:extLst>
                    <a:ext uri="{FF2B5EF4-FFF2-40B4-BE49-F238E27FC236}">
                      <a16:creationId xmlns:a16="http://schemas.microsoft.com/office/drawing/2014/main" id="{2ADCF66A-E45C-4FC0-BADF-B59E6BC25C91}"/>
                    </a:ext>
                  </a:extLst>
                </p:cNvPr>
                <p:cNvSpPr>
                  <a:spLocks/>
                </p:cNvSpPr>
                <p:nvPr/>
              </p:nvSpPr>
              <p:spPr bwMode="auto">
                <a:xfrm>
                  <a:off x="6069387" y="2286489"/>
                  <a:ext cx="48364" cy="134832"/>
                </a:xfrm>
                <a:custGeom>
                  <a:avLst/>
                  <a:gdLst>
                    <a:gd name="T0" fmla="*/ 0 w 33"/>
                    <a:gd name="T1" fmla="*/ 0 h 92"/>
                    <a:gd name="T2" fmla="*/ 0 w 33"/>
                    <a:gd name="T3" fmla="*/ 57 h 92"/>
                    <a:gd name="T4" fmla="*/ 33 w 33"/>
                    <a:gd name="T5" fmla="*/ 92 h 92"/>
                  </a:gdLst>
                  <a:ahLst/>
                  <a:cxnLst>
                    <a:cxn ang="0">
                      <a:pos x="T0" y="T1"/>
                    </a:cxn>
                    <a:cxn ang="0">
                      <a:pos x="T2" y="T3"/>
                    </a:cxn>
                    <a:cxn ang="0">
                      <a:pos x="T4" y="T5"/>
                    </a:cxn>
                  </a:cxnLst>
                  <a:rect l="0" t="0" r="r" b="b"/>
                  <a:pathLst>
                    <a:path w="33" h="92">
                      <a:moveTo>
                        <a:pt x="0" y="0"/>
                      </a:moveTo>
                      <a:lnTo>
                        <a:pt x="0" y="57"/>
                      </a:lnTo>
                      <a:lnTo>
                        <a:pt x="33" y="92"/>
                      </a:lnTo>
                    </a:path>
                  </a:pathLst>
                </a:custGeom>
                <a:noFill/>
                <a:ln w="1587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grpSp>
          <p:sp>
            <p:nvSpPr>
              <p:cNvPr id="9" name="Rectangle 8">
                <a:extLst>
                  <a:ext uri="{FF2B5EF4-FFF2-40B4-BE49-F238E27FC236}">
                    <a16:creationId xmlns:a16="http://schemas.microsoft.com/office/drawing/2014/main" id="{650F002F-776C-48B9-B26C-F67675DA3100}"/>
                  </a:ext>
                </a:extLst>
              </p:cNvPr>
              <p:cNvSpPr/>
              <p:nvPr/>
            </p:nvSpPr>
            <p:spPr>
              <a:xfrm>
                <a:off x="5767754" y="2177415"/>
                <a:ext cx="576710" cy="382904"/>
              </a:xfrm>
              <a:prstGeom prst="rect">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pic>
          <p:nvPicPr>
            <p:cNvPr id="129" name="Graphic 60">
              <a:extLst>
                <a:ext uri="{FF2B5EF4-FFF2-40B4-BE49-F238E27FC236}">
                  <a16:creationId xmlns:a16="http://schemas.microsoft.com/office/drawing/2014/main" id="{8FB70E7C-F3FA-4FF1-8307-3A9CA18727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7376" y="2959573"/>
              <a:ext cx="441996" cy="441996"/>
            </a:xfrm>
            <a:prstGeom prst="rect">
              <a:avLst/>
            </a:prstGeom>
            <a:effectLst/>
          </p:spPr>
        </p:pic>
        <p:grpSp>
          <p:nvGrpSpPr>
            <p:cNvPr id="142" name="Group 141">
              <a:extLst>
                <a:ext uri="{FF2B5EF4-FFF2-40B4-BE49-F238E27FC236}">
                  <a16:creationId xmlns:a16="http://schemas.microsoft.com/office/drawing/2014/main" id="{1B65592B-C399-4900-8EBD-C18415A0FF8B}"/>
                </a:ext>
              </a:extLst>
            </p:cNvPr>
            <p:cNvGrpSpPr/>
            <p:nvPr/>
          </p:nvGrpSpPr>
          <p:grpSpPr>
            <a:xfrm>
              <a:off x="5827473" y="3785459"/>
              <a:ext cx="441802" cy="446873"/>
              <a:chOff x="5816122" y="3799746"/>
              <a:chExt cx="627541" cy="634744"/>
            </a:xfrm>
          </p:grpSpPr>
          <p:sp>
            <p:nvSpPr>
              <p:cNvPr id="32" name="Rectangle: Rounded Corners 31">
                <a:extLst>
                  <a:ext uri="{FF2B5EF4-FFF2-40B4-BE49-F238E27FC236}">
                    <a16:creationId xmlns:a16="http://schemas.microsoft.com/office/drawing/2014/main" id="{1BCF34C5-B627-4038-B16E-9ADA0D3A79FA}"/>
                  </a:ext>
                </a:extLst>
              </p:cNvPr>
              <p:cNvSpPr/>
              <p:nvPr/>
            </p:nvSpPr>
            <p:spPr>
              <a:xfrm>
                <a:off x="5816122" y="3859955"/>
                <a:ext cx="627541" cy="574535"/>
              </a:xfrm>
              <a:prstGeom prst="roundRect">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cxnSp>
            <p:nvCxnSpPr>
              <p:cNvPr id="41" name="Straight Connector 40">
                <a:extLst>
                  <a:ext uri="{FF2B5EF4-FFF2-40B4-BE49-F238E27FC236}">
                    <a16:creationId xmlns:a16="http://schemas.microsoft.com/office/drawing/2014/main" id="{FFEF1F5C-E5A1-489B-A74F-08AA583045BB}"/>
                  </a:ext>
                </a:extLst>
              </p:cNvPr>
              <p:cNvCxnSpPr>
                <a:cxnSpLocks/>
              </p:cNvCxnSpPr>
              <p:nvPr/>
            </p:nvCxnSpPr>
            <p:spPr>
              <a:xfrm>
                <a:off x="5816122" y="4023531"/>
                <a:ext cx="627541" cy="0"/>
              </a:xfrm>
              <a:prstGeom prst="lin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nvGrpSpPr>
              <p:cNvPr id="136" name="Group 135">
                <a:extLst>
                  <a:ext uri="{FF2B5EF4-FFF2-40B4-BE49-F238E27FC236}">
                    <a16:creationId xmlns:a16="http://schemas.microsoft.com/office/drawing/2014/main" id="{72F0B800-859E-4B2C-B518-4811096B36F8}"/>
                  </a:ext>
                </a:extLst>
              </p:cNvPr>
              <p:cNvGrpSpPr/>
              <p:nvPr/>
            </p:nvGrpSpPr>
            <p:grpSpPr>
              <a:xfrm>
                <a:off x="5976871" y="3799746"/>
                <a:ext cx="85290" cy="176442"/>
                <a:chOff x="5976871" y="3799746"/>
                <a:chExt cx="85290" cy="176442"/>
              </a:xfrm>
            </p:grpSpPr>
            <p:sp>
              <p:nvSpPr>
                <p:cNvPr id="134" name="Oval 133">
                  <a:extLst>
                    <a:ext uri="{FF2B5EF4-FFF2-40B4-BE49-F238E27FC236}">
                      <a16:creationId xmlns:a16="http://schemas.microsoft.com/office/drawing/2014/main" id="{6A1DFC01-BC6C-4E94-A5D9-0616CB2BF4D5}"/>
                    </a:ext>
                  </a:extLst>
                </p:cNvPr>
                <p:cNvSpPr/>
                <p:nvPr/>
              </p:nvSpPr>
              <p:spPr>
                <a:xfrm>
                  <a:off x="5976871" y="3890898"/>
                  <a:ext cx="85290" cy="85290"/>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nvGrpSpPr>
                <p:cNvPr id="44" name="Group 43">
                  <a:extLst>
                    <a:ext uri="{FF2B5EF4-FFF2-40B4-BE49-F238E27FC236}">
                      <a16:creationId xmlns:a16="http://schemas.microsoft.com/office/drawing/2014/main" id="{20D20A21-F6C8-4EBB-B157-F6F54061FCCE}"/>
                    </a:ext>
                  </a:extLst>
                </p:cNvPr>
                <p:cNvGrpSpPr/>
                <p:nvPr/>
              </p:nvGrpSpPr>
              <p:grpSpPr>
                <a:xfrm>
                  <a:off x="5995988" y="3799746"/>
                  <a:ext cx="52388" cy="129790"/>
                  <a:chOff x="5932071" y="3799746"/>
                  <a:chExt cx="34153" cy="84614"/>
                </a:xfrm>
              </p:grpSpPr>
              <p:sp>
                <p:nvSpPr>
                  <p:cNvPr id="43" name="Rectangle 42">
                    <a:extLst>
                      <a:ext uri="{FF2B5EF4-FFF2-40B4-BE49-F238E27FC236}">
                        <a16:creationId xmlns:a16="http://schemas.microsoft.com/office/drawing/2014/main" id="{D43219A9-F5E8-4F85-A5E7-3DD5EC98D6B4}"/>
                      </a:ext>
                    </a:extLst>
                  </p:cNvPr>
                  <p:cNvSpPr/>
                  <p:nvPr/>
                </p:nvSpPr>
                <p:spPr>
                  <a:xfrm>
                    <a:off x="5932071" y="3802127"/>
                    <a:ext cx="34153" cy="822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Connector 129">
                    <a:extLst>
                      <a:ext uri="{FF2B5EF4-FFF2-40B4-BE49-F238E27FC236}">
                        <a16:creationId xmlns:a16="http://schemas.microsoft.com/office/drawing/2014/main" id="{E3F71141-6E7F-45F4-A447-4A3158F29315}"/>
                      </a:ext>
                    </a:extLst>
                  </p:cNvPr>
                  <p:cNvCxnSpPr>
                    <a:cxnSpLocks/>
                  </p:cNvCxnSpPr>
                  <p:nvPr/>
                </p:nvCxnSpPr>
                <p:spPr>
                  <a:xfrm rot="5400000">
                    <a:off x="5906292" y="3840863"/>
                    <a:ext cx="82234" cy="0"/>
                  </a:xfrm>
                  <a:prstGeom prst="line">
                    <a:avLst/>
                  </a:prstGeom>
                  <a:noFill/>
                  <a:ln w="15875" cap="rnd">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grpSp>
          <p:grpSp>
            <p:nvGrpSpPr>
              <p:cNvPr id="137" name="Group 136">
                <a:extLst>
                  <a:ext uri="{FF2B5EF4-FFF2-40B4-BE49-F238E27FC236}">
                    <a16:creationId xmlns:a16="http://schemas.microsoft.com/office/drawing/2014/main" id="{150E2B6C-270A-427B-943C-519B904D2CA9}"/>
                  </a:ext>
                </a:extLst>
              </p:cNvPr>
              <p:cNvGrpSpPr/>
              <p:nvPr/>
            </p:nvGrpSpPr>
            <p:grpSpPr>
              <a:xfrm>
                <a:off x="6195946" y="3799746"/>
                <a:ext cx="85290" cy="176442"/>
                <a:chOff x="5976871" y="3799746"/>
                <a:chExt cx="85290" cy="176442"/>
              </a:xfrm>
            </p:grpSpPr>
            <p:sp>
              <p:nvSpPr>
                <p:cNvPr id="138" name="Oval 137">
                  <a:extLst>
                    <a:ext uri="{FF2B5EF4-FFF2-40B4-BE49-F238E27FC236}">
                      <a16:creationId xmlns:a16="http://schemas.microsoft.com/office/drawing/2014/main" id="{5BC436FE-0FFD-44EE-9C13-D7A050B6F34B}"/>
                    </a:ext>
                  </a:extLst>
                </p:cNvPr>
                <p:cNvSpPr/>
                <p:nvPr/>
              </p:nvSpPr>
              <p:spPr>
                <a:xfrm>
                  <a:off x="5976871" y="3890898"/>
                  <a:ext cx="85290" cy="85290"/>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nvGrpSpPr>
                <p:cNvPr id="139" name="Group 138">
                  <a:extLst>
                    <a:ext uri="{FF2B5EF4-FFF2-40B4-BE49-F238E27FC236}">
                      <a16:creationId xmlns:a16="http://schemas.microsoft.com/office/drawing/2014/main" id="{5686C950-544F-4936-B4AD-088703CFB7DC}"/>
                    </a:ext>
                  </a:extLst>
                </p:cNvPr>
                <p:cNvGrpSpPr/>
                <p:nvPr/>
              </p:nvGrpSpPr>
              <p:grpSpPr>
                <a:xfrm>
                  <a:off x="5995988" y="3799746"/>
                  <a:ext cx="52388" cy="129790"/>
                  <a:chOff x="5932071" y="3799746"/>
                  <a:chExt cx="34153" cy="84614"/>
                </a:xfrm>
              </p:grpSpPr>
              <p:sp>
                <p:nvSpPr>
                  <p:cNvPr id="140" name="Rectangle 139">
                    <a:extLst>
                      <a:ext uri="{FF2B5EF4-FFF2-40B4-BE49-F238E27FC236}">
                        <a16:creationId xmlns:a16="http://schemas.microsoft.com/office/drawing/2014/main" id="{D33FBB94-0F5D-45C1-A835-7B3CBAB89395}"/>
                      </a:ext>
                    </a:extLst>
                  </p:cNvPr>
                  <p:cNvSpPr/>
                  <p:nvPr/>
                </p:nvSpPr>
                <p:spPr>
                  <a:xfrm>
                    <a:off x="5932071" y="3802127"/>
                    <a:ext cx="34153" cy="822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9E80D62D-BAAD-4E8A-A3EB-4CA836536F57}"/>
                      </a:ext>
                    </a:extLst>
                  </p:cNvPr>
                  <p:cNvCxnSpPr>
                    <a:cxnSpLocks/>
                  </p:cNvCxnSpPr>
                  <p:nvPr/>
                </p:nvCxnSpPr>
                <p:spPr>
                  <a:xfrm rot="5400000">
                    <a:off x="5906292" y="3840863"/>
                    <a:ext cx="82234" cy="0"/>
                  </a:xfrm>
                  <a:prstGeom prst="line">
                    <a:avLst/>
                  </a:prstGeom>
                  <a:noFill/>
                  <a:ln w="15875" cap="rnd">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grpSp>
        </p:grpSp>
      </p:grpSp>
    </p:spTree>
    <p:extLst>
      <p:ext uri="{BB962C8B-B14F-4D97-AF65-F5344CB8AC3E}">
        <p14:creationId xmlns:p14="http://schemas.microsoft.com/office/powerpoint/2010/main" val="61225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nodeType="withEffect">
                                  <p:stCondLst>
                                    <p:cond delay="0"/>
                                  </p:stCondLst>
                                  <p:childTnLst>
                                    <p:animMotion origin="layout" path="M 1.94444E-6 0.04599 L 1.94444E-6 8.64198E-7 " pathEditMode="relative" rAng="0" ptsTypes="AA">
                                      <p:cBhvr>
                                        <p:cTn id="9" dur="500" fill="hold"/>
                                        <p:tgtEl>
                                          <p:spTgt spid="55"/>
                                        </p:tgtEl>
                                        <p:attrNameLst>
                                          <p:attrName>ppt_x</p:attrName>
                                          <p:attrName>ppt_y</p:attrName>
                                        </p:attrNameLst>
                                      </p:cBhvr>
                                      <p:rCtr x="0" y="-2315"/>
                                    </p:animMotion>
                                  </p:childTnLst>
                                </p:cTn>
                              </p:par>
                              <p:par>
                                <p:cTn id="10" presetID="10" presetClass="entr" presetSubtype="0" fill="hold" nodeType="withEffect">
                                  <p:stCondLst>
                                    <p:cond delay="25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par>
                                <p:cTn id="13" presetID="63" presetClass="path" presetSubtype="0" decel="100000" fill="hold" nodeType="withEffect">
                                  <p:stCondLst>
                                    <p:cond delay="250"/>
                                  </p:stCondLst>
                                  <p:childTnLst>
                                    <p:animMotion origin="layout" path="M 3.61111E-6 4.69136E-6 L 0.04843 4.69136E-6 " pathEditMode="relative" rAng="0" ptsTypes="AA">
                                      <p:cBhvr>
                                        <p:cTn id="14" dur="750" spd="-100000" fill="hold"/>
                                        <p:tgtEl>
                                          <p:spTgt spid="143"/>
                                        </p:tgtEl>
                                        <p:attrNameLst>
                                          <p:attrName>ppt_x</p:attrName>
                                          <p:attrName>ppt_y</p:attrName>
                                        </p:attrNameLst>
                                      </p:cBhvr>
                                      <p:rCtr x="2413" y="0"/>
                                    </p:animMotion>
                                  </p:childTnLst>
                                </p:cTn>
                              </p:par>
                              <p:par>
                                <p:cTn id="15" presetID="10" presetClass="entr" presetSubtype="0" fill="hold" nodeType="withEffect">
                                  <p:stCondLst>
                                    <p:cond delay="6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3" presetClass="path" presetSubtype="0" decel="100000" fill="hold" nodeType="withEffect">
                                  <p:stCondLst>
                                    <p:cond delay="650"/>
                                  </p:stCondLst>
                                  <p:childTnLst>
                                    <p:animMotion origin="layout" path="M -1.11111E-6 -1.11111E-6 L 0.04844 -1.11111E-6 " pathEditMode="relative" rAng="0" ptsTypes="AA">
                                      <p:cBhvr>
                                        <p:cTn id="19" dur="750" spd="-100000" fill="hold"/>
                                        <p:tgtEl>
                                          <p:spTgt spid="3"/>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4723A69-DF28-0A40-94D1-AD22FDE96EC2}"/>
              </a:ext>
            </a:extLst>
          </p:cNvPr>
          <p:cNvSpPr/>
          <p:nvPr/>
        </p:nvSpPr>
        <p:spPr>
          <a:xfrm>
            <a:off x="1962173" y="3210378"/>
            <a:ext cx="1277257" cy="647700"/>
          </a:xfrm>
          <a:prstGeom prst="rect">
            <a:avLst/>
          </a:prstGeom>
          <a:solidFill>
            <a:schemeClr val="tx1">
              <a:alpha val="25000"/>
            </a:schemeClr>
          </a:solidFill>
          <a:ln w="6350">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0" name="Rectangle 29">
            <a:extLst>
              <a:ext uri="{FF2B5EF4-FFF2-40B4-BE49-F238E27FC236}">
                <a16:creationId xmlns:a16="http://schemas.microsoft.com/office/drawing/2014/main" id="{1885C00A-8E6C-F64C-8E24-90FAD5AE8E0B}"/>
              </a:ext>
            </a:extLst>
          </p:cNvPr>
          <p:cNvSpPr/>
          <p:nvPr/>
        </p:nvSpPr>
        <p:spPr>
          <a:xfrm>
            <a:off x="3933372" y="3210378"/>
            <a:ext cx="1277257" cy="647700"/>
          </a:xfrm>
          <a:prstGeom prst="rect">
            <a:avLst/>
          </a:prstGeom>
          <a:solidFill>
            <a:schemeClr val="tx1">
              <a:alpha val="25000"/>
            </a:schemeClr>
          </a:solidFill>
          <a:ln w="6350">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1" name="Rectangle 30">
            <a:extLst>
              <a:ext uri="{FF2B5EF4-FFF2-40B4-BE49-F238E27FC236}">
                <a16:creationId xmlns:a16="http://schemas.microsoft.com/office/drawing/2014/main" id="{609D065E-EA27-DC45-A31D-30B97E8E7B86}"/>
              </a:ext>
            </a:extLst>
          </p:cNvPr>
          <p:cNvSpPr/>
          <p:nvPr/>
        </p:nvSpPr>
        <p:spPr>
          <a:xfrm>
            <a:off x="5904570" y="3210378"/>
            <a:ext cx="1277257" cy="647700"/>
          </a:xfrm>
          <a:prstGeom prst="rect">
            <a:avLst/>
          </a:prstGeom>
          <a:solidFill>
            <a:schemeClr val="tx1">
              <a:alpha val="25000"/>
            </a:schemeClr>
          </a:solidFill>
          <a:ln w="6350">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2" name="TextBox 31">
            <a:extLst>
              <a:ext uri="{FF2B5EF4-FFF2-40B4-BE49-F238E27FC236}">
                <a16:creationId xmlns:a16="http://schemas.microsoft.com/office/drawing/2014/main" id="{CEA1E80B-48DD-CE45-ADC3-6EB768B75ED5}"/>
              </a:ext>
            </a:extLst>
          </p:cNvPr>
          <p:cNvSpPr txBox="1"/>
          <p:nvPr/>
        </p:nvSpPr>
        <p:spPr>
          <a:xfrm>
            <a:off x="2667001" y="1988138"/>
            <a:ext cx="3810000" cy="307777"/>
          </a:xfrm>
          <a:prstGeom prst="rect">
            <a:avLst/>
          </a:prstGeom>
          <a:noFill/>
        </p:spPr>
        <p:txBody>
          <a:bodyPr wrap="square" rtlCol="0">
            <a:spAutoFit/>
          </a:bodyPr>
          <a:lstStyle/>
          <a:p>
            <a:pPr algn="ctr" defTabSz="685800"/>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mycluster.eks.amazonaws.com</a:t>
            </a:r>
          </a:p>
        </p:txBody>
      </p:sp>
      <p:sp>
        <p:nvSpPr>
          <p:cNvPr id="34" name="Rounded Rectangle 14">
            <a:extLst>
              <a:ext uri="{FF2B5EF4-FFF2-40B4-BE49-F238E27FC236}">
                <a16:creationId xmlns:a16="http://schemas.microsoft.com/office/drawing/2014/main" id="{5520DA98-5094-A141-8F62-776711A4F844}"/>
              </a:ext>
            </a:extLst>
          </p:cNvPr>
          <p:cNvSpPr/>
          <p:nvPr/>
        </p:nvSpPr>
        <p:spPr>
          <a:xfrm>
            <a:off x="1885951" y="3106057"/>
            <a:ext cx="1429700" cy="856342"/>
          </a:xfrm>
          <a:prstGeom prst="rect">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txBody>
          <a:bodyPr anchor="ctr"/>
          <a:lstStyle/>
          <a:p>
            <a:pPr algn="ctr" defTabSz="685800">
              <a:defRPr/>
            </a:pPr>
            <a:endParaRPr lang="en-US" sz="135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5" name="Rounded Rectangle 14">
            <a:extLst>
              <a:ext uri="{FF2B5EF4-FFF2-40B4-BE49-F238E27FC236}">
                <a16:creationId xmlns:a16="http://schemas.microsoft.com/office/drawing/2014/main" id="{09824AC8-F1CC-DE42-A448-70562CBEE1F4}"/>
              </a:ext>
            </a:extLst>
          </p:cNvPr>
          <p:cNvSpPr/>
          <p:nvPr/>
        </p:nvSpPr>
        <p:spPr>
          <a:xfrm>
            <a:off x="3857150" y="3106057"/>
            <a:ext cx="1429700" cy="856342"/>
          </a:xfrm>
          <a:prstGeom prst="rect">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txBody>
          <a:bodyPr anchor="ctr"/>
          <a:lstStyle/>
          <a:p>
            <a:pPr algn="ctr" defTabSz="685800">
              <a:defRPr/>
            </a:pPr>
            <a:endParaRPr lang="en-US" sz="135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6" name="Rounded Rectangle 14">
            <a:extLst>
              <a:ext uri="{FF2B5EF4-FFF2-40B4-BE49-F238E27FC236}">
                <a16:creationId xmlns:a16="http://schemas.microsoft.com/office/drawing/2014/main" id="{874E1C8D-5477-514A-8B8B-4845ECA717FD}"/>
              </a:ext>
            </a:extLst>
          </p:cNvPr>
          <p:cNvSpPr/>
          <p:nvPr/>
        </p:nvSpPr>
        <p:spPr>
          <a:xfrm>
            <a:off x="5828351" y="3106057"/>
            <a:ext cx="1429700" cy="856342"/>
          </a:xfrm>
          <a:prstGeom prst="rect">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txBody>
          <a:bodyPr anchor="ctr"/>
          <a:lstStyle/>
          <a:p>
            <a:pPr algn="ctr" defTabSz="685800">
              <a:defRPr/>
            </a:pPr>
            <a:endParaRPr lang="en-US" sz="135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37" name="TextBox 32">
            <a:extLst>
              <a:ext uri="{FF2B5EF4-FFF2-40B4-BE49-F238E27FC236}">
                <a16:creationId xmlns:a16="http://schemas.microsoft.com/office/drawing/2014/main" id="{645D8766-7B5D-CB48-9242-EC7D9F0A528D}"/>
              </a:ext>
            </a:extLst>
          </p:cNvPr>
          <p:cNvSpPr txBox="1">
            <a:spLocks noChangeArrowheads="1"/>
          </p:cNvSpPr>
          <p:nvPr/>
        </p:nvSpPr>
        <p:spPr bwMode="auto">
          <a:xfrm>
            <a:off x="3685796" y="4128254"/>
            <a:ext cx="1765512" cy="261610"/>
          </a:xfrm>
          <a:prstGeom prst="rect">
            <a:avLst/>
          </a:prstGeom>
          <a:noFill/>
          <a:ln w="9525">
            <a:noFill/>
            <a:miter lim="800000"/>
            <a:headEnd/>
            <a:tailEnd/>
          </a:ln>
        </p:spPr>
        <p:txBody>
          <a:bodyPr wrap="square">
            <a:spAutoFit/>
          </a:bodyPr>
          <a:lstStyle/>
          <a:p>
            <a:pPr algn="ctr" defTabSz="685800"/>
            <a:r>
              <a:rPr lang="en-US" sz="11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EKS Worker Nodes</a:t>
            </a:r>
          </a:p>
        </p:txBody>
      </p:sp>
      <p:pic>
        <p:nvPicPr>
          <p:cNvPr id="39" name="Picture 38">
            <a:extLst>
              <a:ext uri="{FF2B5EF4-FFF2-40B4-BE49-F238E27FC236}">
                <a16:creationId xmlns:a16="http://schemas.microsoft.com/office/drawing/2014/main" id="{ABE0F88F-8801-7741-94B5-7735FA983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508" y="3348669"/>
            <a:ext cx="408586" cy="431285"/>
          </a:xfrm>
          <a:prstGeom prst="rect">
            <a:avLst/>
          </a:prstGeom>
        </p:spPr>
      </p:pic>
      <p:pic>
        <p:nvPicPr>
          <p:cNvPr id="40" name="Picture 39">
            <a:extLst>
              <a:ext uri="{FF2B5EF4-FFF2-40B4-BE49-F238E27FC236}">
                <a16:creationId xmlns:a16="http://schemas.microsoft.com/office/drawing/2014/main" id="{C6FC1995-4C8F-3B41-8446-54642DB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07" y="3348669"/>
            <a:ext cx="408586" cy="431285"/>
          </a:xfrm>
          <a:prstGeom prst="rect">
            <a:avLst/>
          </a:prstGeom>
        </p:spPr>
      </p:pic>
      <p:pic>
        <p:nvPicPr>
          <p:cNvPr id="41" name="Picture 40">
            <a:extLst>
              <a:ext uri="{FF2B5EF4-FFF2-40B4-BE49-F238E27FC236}">
                <a16:creationId xmlns:a16="http://schemas.microsoft.com/office/drawing/2014/main" id="{9177D6AC-5E96-3A49-AA4F-8E0AF1F25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907" y="3348669"/>
            <a:ext cx="408586" cy="431285"/>
          </a:xfrm>
          <a:prstGeom prst="rect">
            <a:avLst/>
          </a:prstGeom>
        </p:spPr>
      </p:pic>
      <p:grpSp>
        <p:nvGrpSpPr>
          <p:cNvPr id="42" name="Group 41">
            <a:extLst>
              <a:ext uri="{FF2B5EF4-FFF2-40B4-BE49-F238E27FC236}">
                <a16:creationId xmlns:a16="http://schemas.microsoft.com/office/drawing/2014/main" id="{3601B0D6-B272-4348-9E20-A007CD74184D}"/>
              </a:ext>
            </a:extLst>
          </p:cNvPr>
          <p:cNvGrpSpPr/>
          <p:nvPr/>
        </p:nvGrpSpPr>
        <p:grpSpPr>
          <a:xfrm>
            <a:off x="3950208" y="1083655"/>
            <a:ext cx="1243584" cy="811786"/>
            <a:chOff x="3879395" y="1037430"/>
            <a:chExt cx="1385210" cy="904235"/>
          </a:xfrm>
        </p:grpSpPr>
        <p:pic>
          <p:nvPicPr>
            <p:cNvPr id="43" name="Picture 42">
              <a:extLst>
                <a:ext uri="{FF2B5EF4-FFF2-40B4-BE49-F238E27FC236}">
                  <a16:creationId xmlns:a16="http://schemas.microsoft.com/office/drawing/2014/main" id="{5630CD16-8AC0-0641-AC30-96E9F17DD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95" y="1037430"/>
              <a:ext cx="1385210" cy="904235"/>
            </a:xfrm>
            <a:prstGeom prst="rect">
              <a:avLst/>
            </a:prstGeom>
          </p:spPr>
        </p:pic>
        <p:sp>
          <p:nvSpPr>
            <p:cNvPr id="44" name="Rectangle 43">
              <a:extLst>
                <a:ext uri="{FF2B5EF4-FFF2-40B4-BE49-F238E27FC236}">
                  <a16:creationId xmlns:a16="http://schemas.microsoft.com/office/drawing/2014/main" id="{093C6144-4014-364D-8F7B-1FE1EBC04796}"/>
                </a:ext>
              </a:extLst>
            </p:cNvPr>
            <p:cNvSpPr/>
            <p:nvPr/>
          </p:nvSpPr>
          <p:spPr>
            <a:xfrm>
              <a:off x="4105275" y="1400175"/>
              <a:ext cx="926555" cy="428625"/>
            </a:xfrm>
            <a:prstGeom prst="rect">
              <a:avLst/>
            </a:prstGeom>
            <a:solidFill>
              <a:srgbClr val="F585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nvGrpSpPr>
            <p:cNvPr id="45" name="Group 4">
              <a:extLst>
                <a:ext uri="{FF2B5EF4-FFF2-40B4-BE49-F238E27FC236}">
                  <a16:creationId xmlns:a16="http://schemas.microsoft.com/office/drawing/2014/main" id="{28E2BDE9-19D9-1741-B981-1CE19D94A62A}"/>
                </a:ext>
              </a:extLst>
            </p:cNvPr>
            <p:cNvGrpSpPr>
              <a:grpSpLocks noChangeAspect="1"/>
            </p:cNvGrpSpPr>
            <p:nvPr/>
          </p:nvGrpSpPr>
          <p:grpSpPr bwMode="auto">
            <a:xfrm>
              <a:off x="4166098" y="1353702"/>
              <a:ext cx="754654" cy="454958"/>
              <a:chOff x="2671" y="1494"/>
              <a:chExt cx="418" cy="252"/>
            </a:xfrm>
          </p:grpSpPr>
          <p:sp>
            <p:nvSpPr>
              <p:cNvPr id="46" name="AutoShape 3">
                <a:extLst>
                  <a:ext uri="{FF2B5EF4-FFF2-40B4-BE49-F238E27FC236}">
                    <a16:creationId xmlns:a16="http://schemas.microsoft.com/office/drawing/2014/main" id="{10441878-0C30-D94C-A1E6-67E81DD3E93C}"/>
                  </a:ext>
                </a:extLst>
              </p:cNvPr>
              <p:cNvSpPr>
                <a:spLocks noChangeAspect="1" noChangeArrowheads="1" noTextEdit="1"/>
              </p:cNvSpPr>
              <p:nvPr/>
            </p:nvSpPr>
            <p:spPr bwMode="auto">
              <a:xfrm>
                <a:off x="2671" y="1494"/>
                <a:ext cx="4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7" name="Freeform 5">
                <a:extLst>
                  <a:ext uri="{FF2B5EF4-FFF2-40B4-BE49-F238E27FC236}">
                    <a16:creationId xmlns:a16="http://schemas.microsoft.com/office/drawing/2014/main" id="{BA7DA284-B354-394A-9D80-3538FE0E82D7}"/>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8" name="Freeform 6">
                <a:extLst>
                  <a:ext uri="{FF2B5EF4-FFF2-40B4-BE49-F238E27FC236}">
                    <a16:creationId xmlns:a16="http://schemas.microsoft.com/office/drawing/2014/main" id="{40C6E7EB-8B54-A14A-97CD-11DB1EAE2DA5}"/>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49" name="Freeform 7">
                <a:extLst>
                  <a:ext uri="{FF2B5EF4-FFF2-40B4-BE49-F238E27FC236}">
                    <a16:creationId xmlns:a16="http://schemas.microsoft.com/office/drawing/2014/main" id="{36950A40-5612-2E44-98E5-5D4505AD45CA}"/>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0" name="Freeform 8">
                <a:extLst>
                  <a:ext uri="{FF2B5EF4-FFF2-40B4-BE49-F238E27FC236}">
                    <a16:creationId xmlns:a16="http://schemas.microsoft.com/office/drawing/2014/main" id="{60113AA4-391B-3544-87F5-45DD7CB0BA3E}"/>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1" name="Freeform 9">
                <a:extLst>
                  <a:ext uri="{FF2B5EF4-FFF2-40B4-BE49-F238E27FC236}">
                    <a16:creationId xmlns:a16="http://schemas.microsoft.com/office/drawing/2014/main" id="{CB6B1326-6481-F64C-AEAC-7EF19EECD1A9}"/>
                  </a:ext>
                </a:extLst>
              </p:cNvPr>
              <p:cNvSpPr>
                <a:spLocks noEditPoints="1"/>
              </p:cNvSpPr>
              <p:nvPr/>
            </p:nvSpPr>
            <p:spPr bwMode="auto">
              <a:xfrm>
                <a:off x="2688" y="1494"/>
                <a:ext cx="382" cy="130"/>
              </a:xfrm>
              <a:custGeom>
                <a:avLst/>
                <a:gdLst>
                  <a:gd name="T0" fmla="*/ 49 w 184"/>
                  <a:gd name="T1" fmla="*/ 49 h 62"/>
                  <a:gd name="T2" fmla="*/ 52 w 184"/>
                  <a:gd name="T3" fmla="*/ 56 h 62"/>
                  <a:gd name="T4" fmla="*/ 46 w 184"/>
                  <a:gd name="T5" fmla="*/ 60 h 62"/>
                  <a:gd name="T6" fmla="*/ 43 w 184"/>
                  <a:gd name="T7" fmla="*/ 60 h 62"/>
                  <a:gd name="T8" fmla="*/ 38 w 184"/>
                  <a:gd name="T9" fmla="*/ 53 h 62"/>
                  <a:gd name="T10" fmla="*/ 5 w 184"/>
                  <a:gd name="T11" fmla="*/ 57 h 62"/>
                  <a:gd name="T12" fmla="*/ 6 w 184"/>
                  <a:gd name="T13" fmla="*/ 31 h 62"/>
                  <a:gd name="T14" fmla="*/ 30 w 184"/>
                  <a:gd name="T15" fmla="*/ 26 h 62"/>
                  <a:gd name="T16" fmla="*/ 37 w 184"/>
                  <a:gd name="T17" fmla="*/ 23 h 62"/>
                  <a:gd name="T18" fmla="*/ 23 w 184"/>
                  <a:gd name="T19" fmla="*/ 9 h 62"/>
                  <a:gd name="T20" fmla="*/ 9 w 184"/>
                  <a:gd name="T21" fmla="*/ 12 h 62"/>
                  <a:gd name="T22" fmla="*/ 6 w 184"/>
                  <a:gd name="T23" fmla="*/ 13 h 62"/>
                  <a:gd name="T24" fmla="*/ 4 w 184"/>
                  <a:gd name="T25" fmla="*/ 8 h 62"/>
                  <a:gd name="T26" fmla="*/ 7 w 184"/>
                  <a:gd name="T27" fmla="*/ 4 h 62"/>
                  <a:gd name="T28" fmla="*/ 25 w 184"/>
                  <a:gd name="T29" fmla="*/ 0 h 62"/>
                  <a:gd name="T30" fmla="*/ 48 w 184"/>
                  <a:gd name="T31" fmla="*/ 22 h 62"/>
                  <a:gd name="T32" fmla="*/ 21 w 184"/>
                  <a:gd name="T33" fmla="*/ 54 h 62"/>
                  <a:gd name="T34" fmla="*/ 35 w 184"/>
                  <a:gd name="T35" fmla="*/ 48 h 62"/>
                  <a:gd name="T36" fmla="*/ 37 w 184"/>
                  <a:gd name="T37" fmla="*/ 38 h 62"/>
                  <a:gd name="T38" fmla="*/ 31 w 184"/>
                  <a:gd name="T39" fmla="*/ 34 h 62"/>
                  <a:gd name="T40" fmla="*/ 15 w 184"/>
                  <a:gd name="T41" fmla="*/ 36 h 62"/>
                  <a:gd name="T42" fmla="*/ 14 w 184"/>
                  <a:gd name="T43" fmla="*/ 51 h 62"/>
                  <a:gd name="T44" fmla="*/ 75 w 184"/>
                  <a:gd name="T45" fmla="*/ 61 h 62"/>
                  <a:gd name="T46" fmla="*/ 71 w 184"/>
                  <a:gd name="T47" fmla="*/ 57 h 62"/>
                  <a:gd name="T48" fmla="*/ 55 w 184"/>
                  <a:gd name="T49" fmla="*/ 3 h 62"/>
                  <a:gd name="T50" fmla="*/ 63 w 184"/>
                  <a:gd name="T51" fmla="*/ 2 h 62"/>
                  <a:gd name="T52" fmla="*/ 67 w 184"/>
                  <a:gd name="T53" fmla="*/ 5 h 62"/>
                  <a:gd name="T54" fmla="*/ 88 w 184"/>
                  <a:gd name="T55" fmla="*/ 5 h 62"/>
                  <a:gd name="T56" fmla="*/ 92 w 184"/>
                  <a:gd name="T57" fmla="*/ 2 h 62"/>
                  <a:gd name="T58" fmla="*/ 100 w 184"/>
                  <a:gd name="T59" fmla="*/ 2 h 62"/>
                  <a:gd name="T60" fmla="*/ 112 w 184"/>
                  <a:gd name="T61" fmla="*/ 50 h 62"/>
                  <a:gd name="T62" fmla="*/ 125 w 184"/>
                  <a:gd name="T63" fmla="*/ 2 h 62"/>
                  <a:gd name="T64" fmla="*/ 134 w 184"/>
                  <a:gd name="T65" fmla="*/ 2 h 62"/>
                  <a:gd name="T66" fmla="*/ 135 w 184"/>
                  <a:gd name="T67" fmla="*/ 4 h 62"/>
                  <a:gd name="T68" fmla="*/ 119 w 184"/>
                  <a:gd name="T69" fmla="*/ 57 h 62"/>
                  <a:gd name="T70" fmla="*/ 115 w 184"/>
                  <a:gd name="T71" fmla="*/ 61 h 62"/>
                  <a:gd name="T72" fmla="*/ 106 w 184"/>
                  <a:gd name="T73" fmla="*/ 60 h 62"/>
                  <a:gd name="T74" fmla="*/ 95 w 184"/>
                  <a:gd name="T75" fmla="*/ 15 h 62"/>
                  <a:gd name="T76" fmla="*/ 83 w 184"/>
                  <a:gd name="T77" fmla="*/ 60 h 62"/>
                  <a:gd name="T78" fmla="*/ 75 w 184"/>
                  <a:gd name="T79" fmla="*/ 61 h 62"/>
                  <a:gd name="T80" fmla="*/ 150 w 184"/>
                  <a:gd name="T81" fmla="*/ 61 h 62"/>
                  <a:gd name="T82" fmla="*/ 140 w 184"/>
                  <a:gd name="T83" fmla="*/ 57 h 62"/>
                  <a:gd name="T84" fmla="*/ 140 w 184"/>
                  <a:gd name="T85" fmla="*/ 52 h 62"/>
                  <a:gd name="T86" fmla="*/ 143 w 184"/>
                  <a:gd name="T87" fmla="*/ 50 h 62"/>
                  <a:gd name="T88" fmla="*/ 152 w 184"/>
                  <a:gd name="T89" fmla="*/ 53 h 62"/>
                  <a:gd name="T90" fmla="*/ 169 w 184"/>
                  <a:gd name="T91" fmla="*/ 51 h 62"/>
                  <a:gd name="T92" fmla="*/ 171 w 184"/>
                  <a:gd name="T93" fmla="*/ 40 h 62"/>
                  <a:gd name="T94" fmla="*/ 154 w 184"/>
                  <a:gd name="T95" fmla="*/ 34 h 62"/>
                  <a:gd name="T96" fmla="*/ 141 w 184"/>
                  <a:gd name="T97" fmla="*/ 17 h 62"/>
                  <a:gd name="T98" fmla="*/ 147 w 184"/>
                  <a:gd name="T99" fmla="*/ 5 h 62"/>
                  <a:gd name="T100" fmla="*/ 162 w 184"/>
                  <a:gd name="T101" fmla="*/ 0 h 62"/>
                  <a:gd name="T102" fmla="*/ 171 w 184"/>
                  <a:gd name="T103" fmla="*/ 1 h 62"/>
                  <a:gd name="T104" fmla="*/ 178 w 184"/>
                  <a:gd name="T105" fmla="*/ 3 h 62"/>
                  <a:gd name="T106" fmla="*/ 180 w 184"/>
                  <a:gd name="T107" fmla="*/ 7 h 62"/>
                  <a:gd name="T108" fmla="*/ 179 w 184"/>
                  <a:gd name="T109" fmla="*/ 12 h 62"/>
                  <a:gd name="T110" fmla="*/ 163 w 184"/>
                  <a:gd name="T111" fmla="*/ 9 h 62"/>
                  <a:gd name="T112" fmla="*/ 151 w 184"/>
                  <a:gd name="T113" fmla="*/ 17 h 62"/>
                  <a:gd name="T114" fmla="*/ 161 w 184"/>
                  <a:gd name="T115" fmla="*/ 25 h 62"/>
                  <a:gd name="T116" fmla="*/ 181 w 184"/>
                  <a:gd name="T117" fmla="*/ 35 h 62"/>
                  <a:gd name="T118" fmla="*/ 182 w 184"/>
                  <a:gd name="T119" fmla="*/ 52 h 62"/>
                  <a:gd name="T120" fmla="*/ 170 w 184"/>
                  <a:gd name="T121" fmla="*/ 6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 h="62">
                    <a:moveTo>
                      <a:pt x="48" y="43"/>
                    </a:moveTo>
                    <a:cubicBezTo>
                      <a:pt x="48" y="46"/>
                      <a:pt x="49" y="48"/>
                      <a:pt x="49" y="49"/>
                    </a:cubicBezTo>
                    <a:cubicBezTo>
                      <a:pt x="50" y="51"/>
                      <a:pt x="50" y="52"/>
                      <a:pt x="51" y="54"/>
                    </a:cubicBezTo>
                    <a:cubicBezTo>
                      <a:pt x="52" y="55"/>
                      <a:pt x="52" y="55"/>
                      <a:pt x="52" y="56"/>
                    </a:cubicBezTo>
                    <a:cubicBezTo>
                      <a:pt x="52" y="56"/>
                      <a:pt x="51" y="57"/>
                      <a:pt x="50" y="58"/>
                    </a:cubicBezTo>
                    <a:cubicBezTo>
                      <a:pt x="46" y="60"/>
                      <a:pt x="46" y="60"/>
                      <a:pt x="46" y="60"/>
                    </a:cubicBezTo>
                    <a:cubicBezTo>
                      <a:pt x="46" y="61"/>
                      <a:pt x="45" y="61"/>
                      <a:pt x="45" y="61"/>
                    </a:cubicBezTo>
                    <a:cubicBezTo>
                      <a:pt x="44" y="61"/>
                      <a:pt x="43" y="61"/>
                      <a:pt x="43" y="60"/>
                    </a:cubicBezTo>
                    <a:cubicBezTo>
                      <a:pt x="42" y="59"/>
                      <a:pt x="41" y="58"/>
                      <a:pt x="40" y="57"/>
                    </a:cubicBezTo>
                    <a:cubicBezTo>
                      <a:pt x="39" y="56"/>
                      <a:pt x="39" y="55"/>
                      <a:pt x="38" y="53"/>
                    </a:cubicBezTo>
                    <a:cubicBezTo>
                      <a:pt x="33" y="59"/>
                      <a:pt x="26" y="62"/>
                      <a:pt x="19" y="62"/>
                    </a:cubicBezTo>
                    <a:cubicBezTo>
                      <a:pt x="13" y="62"/>
                      <a:pt x="9" y="61"/>
                      <a:pt x="5" y="57"/>
                    </a:cubicBezTo>
                    <a:cubicBezTo>
                      <a:pt x="2" y="54"/>
                      <a:pt x="0" y="50"/>
                      <a:pt x="0" y="45"/>
                    </a:cubicBezTo>
                    <a:cubicBezTo>
                      <a:pt x="0" y="39"/>
                      <a:pt x="2" y="34"/>
                      <a:pt x="6" y="31"/>
                    </a:cubicBezTo>
                    <a:cubicBezTo>
                      <a:pt x="10" y="28"/>
                      <a:pt x="16" y="26"/>
                      <a:pt x="23" y="26"/>
                    </a:cubicBezTo>
                    <a:cubicBezTo>
                      <a:pt x="25" y="26"/>
                      <a:pt x="27" y="26"/>
                      <a:pt x="30" y="26"/>
                    </a:cubicBezTo>
                    <a:cubicBezTo>
                      <a:pt x="32" y="27"/>
                      <a:pt x="35" y="27"/>
                      <a:pt x="37" y="28"/>
                    </a:cubicBezTo>
                    <a:cubicBezTo>
                      <a:pt x="37" y="23"/>
                      <a:pt x="37" y="23"/>
                      <a:pt x="37" y="23"/>
                    </a:cubicBezTo>
                    <a:cubicBezTo>
                      <a:pt x="37" y="18"/>
                      <a:pt x="36" y="14"/>
                      <a:pt x="34" y="12"/>
                    </a:cubicBezTo>
                    <a:cubicBezTo>
                      <a:pt x="32" y="10"/>
                      <a:pt x="29" y="9"/>
                      <a:pt x="23" y="9"/>
                    </a:cubicBezTo>
                    <a:cubicBezTo>
                      <a:pt x="21" y="9"/>
                      <a:pt x="19" y="9"/>
                      <a:pt x="16" y="10"/>
                    </a:cubicBezTo>
                    <a:cubicBezTo>
                      <a:pt x="14" y="11"/>
                      <a:pt x="11" y="11"/>
                      <a:pt x="9" y="12"/>
                    </a:cubicBezTo>
                    <a:cubicBezTo>
                      <a:pt x="8" y="13"/>
                      <a:pt x="7" y="13"/>
                      <a:pt x="7" y="13"/>
                    </a:cubicBezTo>
                    <a:cubicBezTo>
                      <a:pt x="6" y="13"/>
                      <a:pt x="6" y="13"/>
                      <a:pt x="6" y="13"/>
                    </a:cubicBezTo>
                    <a:cubicBezTo>
                      <a:pt x="5" y="13"/>
                      <a:pt x="4" y="13"/>
                      <a:pt x="4" y="11"/>
                    </a:cubicBezTo>
                    <a:cubicBezTo>
                      <a:pt x="4" y="8"/>
                      <a:pt x="4" y="8"/>
                      <a:pt x="4" y="8"/>
                    </a:cubicBezTo>
                    <a:cubicBezTo>
                      <a:pt x="4" y="7"/>
                      <a:pt x="5" y="6"/>
                      <a:pt x="5" y="6"/>
                    </a:cubicBezTo>
                    <a:cubicBezTo>
                      <a:pt x="5" y="5"/>
                      <a:pt x="6" y="5"/>
                      <a:pt x="7" y="4"/>
                    </a:cubicBezTo>
                    <a:cubicBezTo>
                      <a:pt x="9" y="3"/>
                      <a:pt x="12" y="2"/>
                      <a:pt x="15" y="1"/>
                    </a:cubicBezTo>
                    <a:cubicBezTo>
                      <a:pt x="18" y="0"/>
                      <a:pt x="22" y="0"/>
                      <a:pt x="25" y="0"/>
                    </a:cubicBezTo>
                    <a:cubicBezTo>
                      <a:pt x="33" y="0"/>
                      <a:pt x="39" y="2"/>
                      <a:pt x="43" y="5"/>
                    </a:cubicBezTo>
                    <a:cubicBezTo>
                      <a:pt x="47" y="9"/>
                      <a:pt x="48" y="14"/>
                      <a:pt x="48" y="22"/>
                    </a:cubicBezTo>
                    <a:lnTo>
                      <a:pt x="48" y="43"/>
                    </a:lnTo>
                    <a:close/>
                    <a:moveTo>
                      <a:pt x="21" y="54"/>
                    </a:moveTo>
                    <a:cubicBezTo>
                      <a:pt x="24" y="54"/>
                      <a:pt x="26" y="53"/>
                      <a:pt x="28" y="52"/>
                    </a:cubicBezTo>
                    <a:cubicBezTo>
                      <a:pt x="31" y="51"/>
                      <a:pt x="33" y="50"/>
                      <a:pt x="35" y="48"/>
                    </a:cubicBezTo>
                    <a:cubicBezTo>
                      <a:pt x="36" y="47"/>
                      <a:pt x="36" y="45"/>
                      <a:pt x="37" y="44"/>
                    </a:cubicBezTo>
                    <a:cubicBezTo>
                      <a:pt x="37" y="42"/>
                      <a:pt x="37" y="40"/>
                      <a:pt x="37" y="38"/>
                    </a:cubicBezTo>
                    <a:cubicBezTo>
                      <a:pt x="37" y="35"/>
                      <a:pt x="37" y="35"/>
                      <a:pt x="37" y="35"/>
                    </a:cubicBezTo>
                    <a:cubicBezTo>
                      <a:pt x="35" y="35"/>
                      <a:pt x="33" y="34"/>
                      <a:pt x="31" y="34"/>
                    </a:cubicBezTo>
                    <a:cubicBezTo>
                      <a:pt x="29" y="34"/>
                      <a:pt x="27" y="34"/>
                      <a:pt x="25" y="34"/>
                    </a:cubicBezTo>
                    <a:cubicBezTo>
                      <a:pt x="21" y="34"/>
                      <a:pt x="17" y="35"/>
                      <a:pt x="15" y="36"/>
                    </a:cubicBezTo>
                    <a:cubicBezTo>
                      <a:pt x="13" y="38"/>
                      <a:pt x="12" y="41"/>
                      <a:pt x="12" y="44"/>
                    </a:cubicBezTo>
                    <a:cubicBezTo>
                      <a:pt x="12" y="47"/>
                      <a:pt x="13" y="50"/>
                      <a:pt x="14" y="51"/>
                    </a:cubicBezTo>
                    <a:cubicBezTo>
                      <a:pt x="16" y="53"/>
                      <a:pt x="18" y="54"/>
                      <a:pt x="21" y="54"/>
                    </a:cubicBezTo>
                    <a:close/>
                    <a:moveTo>
                      <a:pt x="75" y="61"/>
                    </a:moveTo>
                    <a:cubicBezTo>
                      <a:pt x="74" y="61"/>
                      <a:pt x="73" y="61"/>
                      <a:pt x="72" y="60"/>
                    </a:cubicBezTo>
                    <a:cubicBezTo>
                      <a:pt x="72" y="60"/>
                      <a:pt x="71" y="59"/>
                      <a:pt x="71" y="57"/>
                    </a:cubicBezTo>
                    <a:cubicBezTo>
                      <a:pt x="55" y="6"/>
                      <a:pt x="55" y="6"/>
                      <a:pt x="55" y="6"/>
                    </a:cubicBezTo>
                    <a:cubicBezTo>
                      <a:pt x="55" y="5"/>
                      <a:pt x="55" y="4"/>
                      <a:pt x="55" y="3"/>
                    </a:cubicBezTo>
                    <a:cubicBezTo>
                      <a:pt x="55" y="2"/>
                      <a:pt x="55" y="2"/>
                      <a:pt x="56" y="2"/>
                    </a:cubicBezTo>
                    <a:cubicBezTo>
                      <a:pt x="63" y="2"/>
                      <a:pt x="63" y="2"/>
                      <a:pt x="63" y="2"/>
                    </a:cubicBezTo>
                    <a:cubicBezTo>
                      <a:pt x="64" y="2"/>
                      <a:pt x="65" y="2"/>
                      <a:pt x="65" y="2"/>
                    </a:cubicBezTo>
                    <a:cubicBezTo>
                      <a:pt x="66" y="3"/>
                      <a:pt x="66" y="4"/>
                      <a:pt x="67" y="5"/>
                    </a:cubicBezTo>
                    <a:cubicBezTo>
                      <a:pt x="78" y="49"/>
                      <a:pt x="78" y="49"/>
                      <a:pt x="78" y="49"/>
                    </a:cubicBezTo>
                    <a:cubicBezTo>
                      <a:pt x="88" y="5"/>
                      <a:pt x="88" y="5"/>
                      <a:pt x="88" y="5"/>
                    </a:cubicBezTo>
                    <a:cubicBezTo>
                      <a:pt x="89" y="4"/>
                      <a:pt x="89" y="3"/>
                      <a:pt x="90" y="2"/>
                    </a:cubicBezTo>
                    <a:cubicBezTo>
                      <a:pt x="90" y="2"/>
                      <a:pt x="91" y="2"/>
                      <a:pt x="92" y="2"/>
                    </a:cubicBezTo>
                    <a:cubicBezTo>
                      <a:pt x="98" y="2"/>
                      <a:pt x="98" y="2"/>
                      <a:pt x="98" y="2"/>
                    </a:cubicBezTo>
                    <a:cubicBezTo>
                      <a:pt x="99" y="2"/>
                      <a:pt x="100" y="2"/>
                      <a:pt x="100" y="2"/>
                    </a:cubicBezTo>
                    <a:cubicBezTo>
                      <a:pt x="101" y="3"/>
                      <a:pt x="101" y="4"/>
                      <a:pt x="102" y="5"/>
                    </a:cubicBezTo>
                    <a:cubicBezTo>
                      <a:pt x="112" y="50"/>
                      <a:pt x="112" y="50"/>
                      <a:pt x="112" y="50"/>
                    </a:cubicBezTo>
                    <a:cubicBezTo>
                      <a:pt x="124" y="5"/>
                      <a:pt x="124" y="5"/>
                      <a:pt x="124" y="5"/>
                    </a:cubicBezTo>
                    <a:cubicBezTo>
                      <a:pt x="124" y="4"/>
                      <a:pt x="124" y="3"/>
                      <a:pt x="125" y="2"/>
                    </a:cubicBezTo>
                    <a:cubicBezTo>
                      <a:pt x="125" y="2"/>
                      <a:pt x="126" y="2"/>
                      <a:pt x="127" y="2"/>
                    </a:cubicBezTo>
                    <a:cubicBezTo>
                      <a:pt x="134" y="2"/>
                      <a:pt x="134" y="2"/>
                      <a:pt x="134" y="2"/>
                    </a:cubicBezTo>
                    <a:cubicBezTo>
                      <a:pt x="135" y="2"/>
                      <a:pt x="135" y="2"/>
                      <a:pt x="135" y="3"/>
                    </a:cubicBezTo>
                    <a:cubicBezTo>
                      <a:pt x="135" y="4"/>
                      <a:pt x="135" y="4"/>
                      <a:pt x="135" y="4"/>
                    </a:cubicBezTo>
                    <a:cubicBezTo>
                      <a:pt x="135" y="5"/>
                      <a:pt x="135" y="5"/>
                      <a:pt x="135" y="6"/>
                    </a:cubicBezTo>
                    <a:cubicBezTo>
                      <a:pt x="119" y="57"/>
                      <a:pt x="119" y="57"/>
                      <a:pt x="119" y="57"/>
                    </a:cubicBezTo>
                    <a:cubicBezTo>
                      <a:pt x="118" y="59"/>
                      <a:pt x="118" y="60"/>
                      <a:pt x="117" y="60"/>
                    </a:cubicBezTo>
                    <a:cubicBezTo>
                      <a:pt x="117" y="61"/>
                      <a:pt x="116" y="61"/>
                      <a:pt x="115" y="61"/>
                    </a:cubicBezTo>
                    <a:cubicBezTo>
                      <a:pt x="109" y="61"/>
                      <a:pt x="109" y="61"/>
                      <a:pt x="109" y="61"/>
                    </a:cubicBezTo>
                    <a:cubicBezTo>
                      <a:pt x="108" y="61"/>
                      <a:pt x="107" y="61"/>
                      <a:pt x="106" y="60"/>
                    </a:cubicBezTo>
                    <a:cubicBezTo>
                      <a:pt x="106" y="60"/>
                      <a:pt x="105" y="59"/>
                      <a:pt x="105" y="57"/>
                    </a:cubicBezTo>
                    <a:cubicBezTo>
                      <a:pt x="95" y="15"/>
                      <a:pt x="95" y="15"/>
                      <a:pt x="95" y="15"/>
                    </a:cubicBezTo>
                    <a:cubicBezTo>
                      <a:pt x="84" y="57"/>
                      <a:pt x="84" y="57"/>
                      <a:pt x="84" y="57"/>
                    </a:cubicBezTo>
                    <a:cubicBezTo>
                      <a:pt x="84" y="59"/>
                      <a:pt x="84" y="60"/>
                      <a:pt x="83" y="60"/>
                    </a:cubicBezTo>
                    <a:cubicBezTo>
                      <a:pt x="83" y="61"/>
                      <a:pt x="82" y="61"/>
                      <a:pt x="80" y="61"/>
                    </a:cubicBezTo>
                    <a:lnTo>
                      <a:pt x="75" y="61"/>
                    </a:lnTo>
                    <a:close/>
                    <a:moveTo>
                      <a:pt x="160" y="62"/>
                    </a:moveTo>
                    <a:cubicBezTo>
                      <a:pt x="157" y="62"/>
                      <a:pt x="153" y="62"/>
                      <a:pt x="150" y="61"/>
                    </a:cubicBezTo>
                    <a:cubicBezTo>
                      <a:pt x="147" y="61"/>
                      <a:pt x="144" y="60"/>
                      <a:pt x="142" y="59"/>
                    </a:cubicBezTo>
                    <a:cubicBezTo>
                      <a:pt x="141" y="58"/>
                      <a:pt x="141" y="57"/>
                      <a:pt x="140" y="57"/>
                    </a:cubicBezTo>
                    <a:cubicBezTo>
                      <a:pt x="140" y="56"/>
                      <a:pt x="140" y="56"/>
                      <a:pt x="140" y="55"/>
                    </a:cubicBezTo>
                    <a:cubicBezTo>
                      <a:pt x="140" y="52"/>
                      <a:pt x="140" y="52"/>
                      <a:pt x="140" y="52"/>
                    </a:cubicBezTo>
                    <a:cubicBezTo>
                      <a:pt x="140" y="50"/>
                      <a:pt x="140" y="49"/>
                      <a:pt x="141" y="49"/>
                    </a:cubicBezTo>
                    <a:cubicBezTo>
                      <a:pt x="142" y="49"/>
                      <a:pt x="142" y="50"/>
                      <a:pt x="143" y="50"/>
                    </a:cubicBezTo>
                    <a:cubicBezTo>
                      <a:pt x="143" y="50"/>
                      <a:pt x="144" y="50"/>
                      <a:pt x="144" y="50"/>
                    </a:cubicBezTo>
                    <a:cubicBezTo>
                      <a:pt x="147" y="51"/>
                      <a:pt x="149" y="52"/>
                      <a:pt x="152" y="53"/>
                    </a:cubicBezTo>
                    <a:cubicBezTo>
                      <a:pt x="154" y="53"/>
                      <a:pt x="157" y="54"/>
                      <a:pt x="160" y="54"/>
                    </a:cubicBezTo>
                    <a:cubicBezTo>
                      <a:pt x="164" y="54"/>
                      <a:pt x="167" y="53"/>
                      <a:pt x="169" y="51"/>
                    </a:cubicBezTo>
                    <a:cubicBezTo>
                      <a:pt x="172" y="50"/>
                      <a:pt x="173" y="48"/>
                      <a:pt x="173" y="45"/>
                    </a:cubicBezTo>
                    <a:cubicBezTo>
                      <a:pt x="173" y="43"/>
                      <a:pt x="172" y="42"/>
                      <a:pt x="171" y="40"/>
                    </a:cubicBezTo>
                    <a:cubicBezTo>
                      <a:pt x="170" y="39"/>
                      <a:pt x="167" y="38"/>
                      <a:pt x="164" y="37"/>
                    </a:cubicBezTo>
                    <a:cubicBezTo>
                      <a:pt x="154" y="34"/>
                      <a:pt x="154" y="34"/>
                      <a:pt x="154" y="34"/>
                    </a:cubicBezTo>
                    <a:cubicBezTo>
                      <a:pt x="150" y="32"/>
                      <a:pt x="146" y="30"/>
                      <a:pt x="144" y="27"/>
                    </a:cubicBezTo>
                    <a:cubicBezTo>
                      <a:pt x="142" y="24"/>
                      <a:pt x="141" y="21"/>
                      <a:pt x="141" y="17"/>
                    </a:cubicBezTo>
                    <a:cubicBezTo>
                      <a:pt x="141" y="15"/>
                      <a:pt x="141" y="12"/>
                      <a:pt x="142" y="10"/>
                    </a:cubicBezTo>
                    <a:cubicBezTo>
                      <a:pt x="144" y="8"/>
                      <a:pt x="145" y="6"/>
                      <a:pt x="147" y="5"/>
                    </a:cubicBezTo>
                    <a:cubicBezTo>
                      <a:pt x="149" y="3"/>
                      <a:pt x="151" y="2"/>
                      <a:pt x="154" y="1"/>
                    </a:cubicBezTo>
                    <a:cubicBezTo>
                      <a:pt x="157" y="0"/>
                      <a:pt x="159" y="0"/>
                      <a:pt x="162" y="0"/>
                    </a:cubicBezTo>
                    <a:cubicBezTo>
                      <a:pt x="164" y="0"/>
                      <a:pt x="165" y="0"/>
                      <a:pt x="167" y="0"/>
                    </a:cubicBezTo>
                    <a:cubicBezTo>
                      <a:pt x="168" y="0"/>
                      <a:pt x="170" y="1"/>
                      <a:pt x="171" y="1"/>
                    </a:cubicBezTo>
                    <a:cubicBezTo>
                      <a:pt x="173" y="1"/>
                      <a:pt x="174" y="2"/>
                      <a:pt x="175" y="2"/>
                    </a:cubicBezTo>
                    <a:cubicBezTo>
                      <a:pt x="176" y="2"/>
                      <a:pt x="177" y="3"/>
                      <a:pt x="178" y="3"/>
                    </a:cubicBezTo>
                    <a:cubicBezTo>
                      <a:pt x="179" y="4"/>
                      <a:pt x="179" y="4"/>
                      <a:pt x="180" y="5"/>
                    </a:cubicBezTo>
                    <a:cubicBezTo>
                      <a:pt x="180" y="5"/>
                      <a:pt x="180" y="6"/>
                      <a:pt x="180" y="7"/>
                    </a:cubicBezTo>
                    <a:cubicBezTo>
                      <a:pt x="180" y="10"/>
                      <a:pt x="180" y="10"/>
                      <a:pt x="180" y="10"/>
                    </a:cubicBezTo>
                    <a:cubicBezTo>
                      <a:pt x="180" y="12"/>
                      <a:pt x="180" y="12"/>
                      <a:pt x="179" y="12"/>
                    </a:cubicBezTo>
                    <a:cubicBezTo>
                      <a:pt x="178" y="12"/>
                      <a:pt x="177" y="12"/>
                      <a:pt x="176" y="12"/>
                    </a:cubicBezTo>
                    <a:cubicBezTo>
                      <a:pt x="172" y="10"/>
                      <a:pt x="168" y="9"/>
                      <a:pt x="163" y="9"/>
                    </a:cubicBezTo>
                    <a:cubicBezTo>
                      <a:pt x="160" y="9"/>
                      <a:pt x="157" y="10"/>
                      <a:pt x="155" y="11"/>
                    </a:cubicBezTo>
                    <a:cubicBezTo>
                      <a:pt x="153" y="12"/>
                      <a:pt x="151" y="14"/>
                      <a:pt x="151" y="17"/>
                    </a:cubicBezTo>
                    <a:cubicBezTo>
                      <a:pt x="151" y="19"/>
                      <a:pt x="152" y="20"/>
                      <a:pt x="153" y="21"/>
                    </a:cubicBezTo>
                    <a:cubicBezTo>
                      <a:pt x="155" y="23"/>
                      <a:pt x="157" y="24"/>
                      <a:pt x="161" y="25"/>
                    </a:cubicBezTo>
                    <a:cubicBezTo>
                      <a:pt x="170" y="28"/>
                      <a:pt x="170" y="28"/>
                      <a:pt x="170" y="28"/>
                    </a:cubicBezTo>
                    <a:cubicBezTo>
                      <a:pt x="175" y="30"/>
                      <a:pt x="178" y="32"/>
                      <a:pt x="181" y="35"/>
                    </a:cubicBezTo>
                    <a:cubicBezTo>
                      <a:pt x="183" y="37"/>
                      <a:pt x="184" y="40"/>
                      <a:pt x="184" y="44"/>
                    </a:cubicBezTo>
                    <a:cubicBezTo>
                      <a:pt x="184" y="47"/>
                      <a:pt x="183" y="49"/>
                      <a:pt x="182" y="52"/>
                    </a:cubicBezTo>
                    <a:cubicBezTo>
                      <a:pt x="181" y="54"/>
                      <a:pt x="179" y="56"/>
                      <a:pt x="177" y="57"/>
                    </a:cubicBezTo>
                    <a:cubicBezTo>
                      <a:pt x="175" y="59"/>
                      <a:pt x="172" y="60"/>
                      <a:pt x="170" y="61"/>
                    </a:cubicBezTo>
                    <a:cubicBezTo>
                      <a:pt x="167" y="62"/>
                      <a:pt x="164" y="62"/>
                      <a:pt x="160"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2" name="Freeform 10">
                <a:extLst>
                  <a:ext uri="{FF2B5EF4-FFF2-40B4-BE49-F238E27FC236}">
                    <a16:creationId xmlns:a16="http://schemas.microsoft.com/office/drawing/2014/main" id="{DA3F3121-800D-8545-9A52-054A6922F5F9}"/>
                  </a:ext>
                </a:extLst>
              </p:cNvPr>
              <p:cNvSpPr>
                <a:spLocks/>
              </p:cNvSpPr>
              <p:nvPr/>
            </p:nvSpPr>
            <p:spPr bwMode="auto">
              <a:xfrm>
                <a:off x="2669" y="1658"/>
                <a:ext cx="385" cy="88"/>
              </a:xfrm>
              <a:custGeom>
                <a:avLst/>
                <a:gdLst>
                  <a:gd name="T0" fmla="*/ 182 w 185"/>
                  <a:gd name="T1" fmla="*/ 17 h 42"/>
                  <a:gd name="T2" fmla="*/ 101 w 185"/>
                  <a:gd name="T3" fmla="*/ 42 h 42"/>
                  <a:gd name="T4" fmla="*/ 2 w 185"/>
                  <a:gd name="T5" fmla="*/ 4 h 42"/>
                  <a:gd name="T6" fmla="*/ 4 w 185"/>
                  <a:gd name="T7" fmla="*/ 1 h 42"/>
                  <a:gd name="T8" fmla="*/ 103 w 185"/>
                  <a:gd name="T9" fmla="*/ 28 h 42"/>
                  <a:gd name="T10" fmla="*/ 179 w 185"/>
                  <a:gd name="T11" fmla="*/ 12 h 42"/>
                  <a:gd name="T12" fmla="*/ 182 w 185"/>
                  <a:gd name="T13" fmla="*/ 17 h 42"/>
                </a:gdLst>
                <a:ahLst/>
                <a:cxnLst>
                  <a:cxn ang="0">
                    <a:pos x="T0" y="T1"/>
                  </a:cxn>
                  <a:cxn ang="0">
                    <a:pos x="T2" y="T3"/>
                  </a:cxn>
                  <a:cxn ang="0">
                    <a:pos x="T4" y="T5"/>
                  </a:cxn>
                  <a:cxn ang="0">
                    <a:pos x="T6" y="T7"/>
                  </a:cxn>
                  <a:cxn ang="0">
                    <a:pos x="T8" y="T9"/>
                  </a:cxn>
                  <a:cxn ang="0">
                    <a:pos x="T10" y="T11"/>
                  </a:cxn>
                  <a:cxn ang="0">
                    <a:pos x="T12" y="T13"/>
                  </a:cxn>
                </a:cxnLst>
                <a:rect l="0" t="0" r="r" b="b"/>
                <a:pathLst>
                  <a:path w="185" h="42">
                    <a:moveTo>
                      <a:pt x="182" y="17"/>
                    </a:moveTo>
                    <a:cubicBezTo>
                      <a:pt x="160" y="33"/>
                      <a:pt x="128" y="42"/>
                      <a:pt x="101" y="42"/>
                    </a:cubicBezTo>
                    <a:cubicBezTo>
                      <a:pt x="62" y="42"/>
                      <a:pt x="28" y="28"/>
                      <a:pt x="2" y="4"/>
                    </a:cubicBezTo>
                    <a:cubicBezTo>
                      <a:pt x="0" y="2"/>
                      <a:pt x="2" y="0"/>
                      <a:pt x="4" y="1"/>
                    </a:cubicBezTo>
                    <a:cubicBezTo>
                      <a:pt x="32" y="18"/>
                      <a:pt x="67" y="28"/>
                      <a:pt x="103" y="28"/>
                    </a:cubicBezTo>
                    <a:cubicBezTo>
                      <a:pt x="127" y="28"/>
                      <a:pt x="154" y="23"/>
                      <a:pt x="179" y="12"/>
                    </a:cubicBezTo>
                    <a:cubicBezTo>
                      <a:pt x="182" y="11"/>
                      <a:pt x="185" y="15"/>
                      <a:pt x="182"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3" name="Freeform 11">
                <a:extLst>
                  <a:ext uri="{FF2B5EF4-FFF2-40B4-BE49-F238E27FC236}">
                    <a16:creationId xmlns:a16="http://schemas.microsoft.com/office/drawing/2014/main" id="{4E616ED7-AB5A-8548-ADA9-7521C051F6EA}"/>
                  </a:ext>
                </a:extLst>
              </p:cNvPr>
              <p:cNvSpPr>
                <a:spLocks/>
              </p:cNvSpPr>
              <p:nvPr/>
            </p:nvSpPr>
            <p:spPr bwMode="auto">
              <a:xfrm>
                <a:off x="3008" y="1645"/>
                <a:ext cx="83" cy="86"/>
              </a:xfrm>
              <a:custGeom>
                <a:avLst/>
                <a:gdLst>
                  <a:gd name="T0" fmla="*/ 28 w 40"/>
                  <a:gd name="T1" fmla="*/ 13 h 41"/>
                  <a:gd name="T2" fmla="*/ 2 w 40"/>
                  <a:gd name="T3" fmla="*/ 12 h 41"/>
                  <a:gd name="T4" fmla="*/ 2 w 40"/>
                  <a:gd name="T5" fmla="*/ 9 h 41"/>
                  <a:gd name="T6" fmla="*/ 37 w 40"/>
                  <a:gd name="T7" fmla="*/ 6 h 41"/>
                  <a:gd name="T8" fmla="*/ 25 w 40"/>
                  <a:gd name="T9" fmla="*/ 39 h 41"/>
                  <a:gd name="T10" fmla="*/ 22 w 40"/>
                  <a:gd name="T11" fmla="*/ 38 h 41"/>
                  <a:gd name="T12" fmla="*/ 28 w 40"/>
                  <a:gd name="T13" fmla="*/ 13 h 41"/>
                </a:gdLst>
                <a:ahLst/>
                <a:cxnLst>
                  <a:cxn ang="0">
                    <a:pos x="T0" y="T1"/>
                  </a:cxn>
                  <a:cxn ang="0">
                    <a:pos x="T2" y="T3"/>
                  </a:cxn>
                  <a:cxn ang="0">
                    <a:pos x="T4" y="T5"/>
                  </a:cxn>
                  <a:cxn ang="0">
                    <a:pos x="T6" y="T7"/>
                  </a:cxn>
                  <a:cxn ang="0">
                    <a:pos x="T8" y="T9"/>
                  </a:cxn>
                  <a:cxn ang="0">
                    <a:pos x="T10" y="T11"/>
                  </a:cxn>
                  <a:cxn ang="0">
                    <a:pos x="T12" y="T13"/>
                  </a:cxn>
                </a:cxnLst>
                <a:rect l="0" t="0" r="r" b="b"/>
                <a:pathLst>
                  <a:path w="40" h="41">
                    <a:moveTo>
                      <a:pt x="28" y="13"/>
                    </a:moveTo>
                    <a:cubicBezTo>
                      <a:pt x="25" y="9"/>
                      <a:pt x="9" y="11"/>
                      <a:pt x="2" y="12"/>
                    </a:cubicBezTo>
                    <a:cubicBezTo>
                      <a:pt x="0" y="12"/>
                      <a:pt x="0" y="10"/>
                      <a:pt x="2" y="9"/>
                    </a:cubicBezTo>
                    <a:cubicBezTo>
                      <a:pt x="14" y="0"/>
                      <a:pt x="35" y="3"/>
                      <a:pt x="37" y="6"/>
                    </a:cubicBezTo>
                    <a:cubicBezTo>
                      <a:pt x="40" y="9"/>
                      <a:pt x="37" y="29"/>
                      <a:pt x="25" y="39"/>
                    </a:cubicBezTo>
                    <a:cubicBezTo>
                      <a:pt x="23" y="41"/>
                      <a:pt x="21" y="40"/>
                      <a:pt x="22" y="38"/>
                    </a:cubicBezTo>
                    <a:cubicBezTo>
                      <a:pt x="25" y="31"/>
                      <a:pt x="31" y="16"/>
                      <a:pt x="28"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grpSp>
      </p:grpSp>
      <p:cxnSp>
        <p:nvCxnSpPr>
          <p:cNvPr id="54" name="Connector: Elbow 9">
            <a:extLst>
              <a:ext uri="{FF2B5EF4-FFF2-40B4-BE49-F238E27FC236}">
                <a16:creationId xmlns:a16="http://schemas.microsoft.com/office/drawing/2014/main" id="{D2D80FE4-51A6-1349-82E7-7E37720BE912}"/>
              </a:ext>
            </a:extLst>
          </p:cNvPr>
          <p:cNvCxnSpPr>
            <a:cxnSpLocks/>
            <a:stCxn id="34" idx="0"/>
          </p:cNvCxnSpPr>
          <p:nvPr/>
        </p:nvCxnSpPr>
        <p:spPr>
          <a:xfrm rot="5400000" flipH="1" flipV="1">
            <a:off x="3050154" y="1863338"/>
            <a:ext cx="793366" cy="1692073"/>
          </a:xfrm>
          <a:prstGeom prst="bentConnector3">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4055443-A893-414E-975E-0A67974A948B}"/>
              </a:ext>
            </a:extLst>
          </p:cNvPr>
          <p:cNvCxnSpPr>
            <a:cxnSpLocks/>
            <a:stCxn id="35" idx="0"/>
          </p:cNvCxnSpPr>
          <p:nvPr/>
        </p:nvCxnSpPr>
        <p:spPr>
          <a:xfrm flipV="1">
            <a:off x="4572000" y="2312691"/>
            <a:ext cx="0" cy="793366"/>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6" name="Connector: Elbow 70">
            <a:extLst>
              <a:ext uri="{FF2B5EF4-FFF2-40B4-BE49-F238E27FC236}">
                <a16:creationId xmlns:a16="http://schemas.microsoft.com/office/drawing/2014/main" id="{DF1D5BB0-F9E9-1645-9020-9B16B4D1C2A5}"/>
              </a:ext>
            </a:extLst>
          </p:cNvPr>
          <p:cNvCxnSpPr>
            <a:cxnSpLocks/>
            <a:stCxn id="36" idx="0"/>
          </p:cNvCxnSpPr>
          <p:nvPr/>
        </p:nvCxnSpPr>
        <p:spPr>
          <a:xfrm rot="16200000" flipV="1">
            <a:off x="5300481" y="1863336"/>
            <a:ext cx="793366" cy="1692075"/>
          </a:xfrm>
          <a:prstGeom prst="bentConnector3">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2582663-7000-464D-A3A1-92FAB68C9F02}"/>
              </a:ext>
            </a:extLst>
          </p:cNvPr>
          <p:cNvCxnSpPr>
            <a:cxnSpLocks/>
          </p:cNvCxnSpPr>
          <p:nvPr/>
        </p:nvCxnSpPr>
        <p:spPr>
          <a:xfrm flipV="1">
            <a:off x="2637952" y="1456351"/>
            <a:ext cx="1029131" cy="0"/>
          </a:xfrm>
          <a:prstGeom prst="straightConnector1">
            <a:avLst/>
          </a:prstGeom>
          <a:ln w="12700">
            <a:solidFill>
              <a:schemeClr val="bg1"/>
            </a:solidFill>
            <a:tailEnd type="arrow" w="lg" len="med"/>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C83E3F2-6EA8-6445-ADA8-7410AB5F0447}"/>
              </a:ext>
            </a:extLst>
          </p:cNvPr>
          <p:cNvSpPr txBox="1"/>
          <p:nvPr/>
        </p:nvSpPr>
        <p:spPr>
          <a:xfrm>
            <a:off x="1504780" y="1988138"/>
            <a:ext cx="1114425" cy="307777"/>
          </a:xfrm>
          <a:prstGeom prst="rect">
            <a:avLst/>
          </a:prstGeom>
          <a:noFill/>
        </p:spPr>
        <p:txBody>
          <a:bodyPr wrap="square" rtlCol="0">
            <a:spAutoFit/>
          </a:bodyPr>
          <a:lstStyle/>
          <a:p>
            <a:pPr algn="ctr" defTabSz="685800"/>
            <a:r>
              <a:rPr lang="en-US" sz="1400">
                <a:solidFill>
                  <a:srgbClr val="FFFFFF"/>
                </a:solidFill>
                <a:latin typeface="Amazon Ember" panose="020B0603020204020204" pitchFamily="34" charset="0"/>
                <a:ea typeface="Amazon Ember" panose="020B0603020204020204" pitchFamily="34" charset="0"/>
                <a:cs typeface="Amazon Ember" panose="020B0603020204020204" pitchFamily="34" charset="0"/>
              </a:rPr>
              <a:t>Kubectl</a:t>
            </a:r>
            <a:endParaRPr lang="en-US" sz="14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grpSp>
        <p:nvGrpSpPr>
          <p:cNvPr id="59" name="Group 58">
            <a:extLst>
              <a:ext uri="{FF2B5EF4-FFF2-40B4-BE49-F238E27FC236}">
                <a16:creationId xmlns:a16="http://schemas.microsoft.com/office/drawing/2014/main" id="{3967409E-2D36-954A-BED6-5C0133258B2F}"/>
              </a:ext>
            </a:extLst>
          </p:cNvPr>
          <p:cNvGrpSpPr/>
          <p:nvPr/>
        </p:nvGrpSpPr>
        <p:grpSpPr>
          <a:xfrm>
            <a:off x="1487837" y="1135018"/>
            <a:ext cx="1148310" cy="859736"/>
            <a:chOff x="4716548" y="461654"/>
            <a:chExt cx="1748794" cy="1309318"/>
          </a:xfrm>
        </p:grpSpPr>
        <p:grpSp>
          <p:nvGrpSpPr>
            <p:cNvPr id="60" name="Group 59">
              <a:extLst>
                <a:ext uri="{FF2B5EF4-FFF2-40B4-BE49-F238E27FC236}">
                  <a16:creationId xmlns:a16="http://schemas.microsoft.com/office/drawing/2014/main" id="{C7D4C7AF-D40A-8C43-8DE9-D48FAC771D72}"/>
                </a:ext>
              </a:extLst>
            </p:cNvPr>
            <p:cNvGrpSpPr/>
            <p:nvPr/>
          </p:nvGrpSpPr>
          <p:grpSpPr>
            <a:xfrm>
              <a:off x="4716548" y="461654"/>
              <a:ext cx="1748794" cy="1309318"/>
              <a:chOff x="4716548" y="461654"/>
              <a:chExt cx="1748794" cy="1309318"/>
            </a:xfrm>
          </p:grpSpPr>
          <p:sp>
            <p:nvSpPr>
              <p:cNvPr id="66" name="Rectangle: Rounded Corners 72">
                <a:extLst>
                  <a:ext uri="{FF2B5EF4-FFF2-40B4-BE49-F238E27FC236}">
                    <a16:creationId xmlns:a16="http://schemas.microsoft.com/office/drawing/2014/main" id="{2E6E2960-28EA-A141-B68F-4A82046FC096}"/>
                  </a:ext>
                </a:extLst>
              </p:cNvPr>
              <p:cNvSpPr/>
              <p:nvPr/>
            </p:nvSpPr>
            <p:spPr>
              <a:xfrm>
                <a:off x="4716548" y="461654"/>
                <a:ext cx="1748794" cy="1116240"/>
              </a:xfrm>
              <a:prstGeom prst="roundRect">
                <a:avLst>
                  <a:gd name="adj" fmla="val 4249"/>
                </a:avLst>
              </a:prstGeom>
              <a:gradFill rotWithShape="1">
                <a:gsLst>
                  <a:gs pos="1961">
                    <a:srgbClr val="474746">
                      <a:alpha val="20000"/>
                    </a:srgbClr>
                  </a:gs>
                  <a:gs pos="100000">
                    <a:srgbClr val="474746">
                      <a:alpha val="10000"/>
                    </a:srgb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7" name="Rectangle: Rounded Corners 75">
                <a:extLst>
                  <a:ext uri="{FF2B5EF4-FFF2-40B4-BE49-F238E27FC236}">
                    <a16:creationId xmlns:a16="http://schemas.microsoft.com/office/drawing/2014/main" id="{7C6F9F2B-2952-F749-95D7-328F54150E5F}"/>
                  </a:ext>
                </a:extLst>
              </p:cNvPr>
              <p:cNvSpPr/>
              <p:nvPr/>
            </p:nvSpPr>
            <p:spPr>
              <a:xfrm>
                <a:off x="4780769" y="513768"/>
                <a:ext cx="1620352" cy="1012012"/>
              </a:xfrm>
              <a:prstGeom prst="roundRect">
                <a:avLst>
                  <a:gd name="adj" fmla="val 0"/>
                </a:avLst>
              </a:prstGeom>
              <a:no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8" name="Rectangle 67">
                <a:extLst>
                  <a:ext uri="{FF2B5EF4-FFF2-40B4-BE49-F238E27FC236}">
                    <a16:creationId xmlns:a16="http://schemas.microsoft.com/office/drawing/2014/main" id="{C5414D56-C739-B04B-AA02-DF0883756820}"/>
                  </a:ext>
                </a:extLst>
              </p:cNvPr>
              <p:cNvSpPr/>
              <p:nvPr/>
            </p:nvSpPr>
            <p:spPr>
              <a:xfrm>
                <a:off x="5428469" y="1577332"/>
                <a:ext cx="324953" cy="119940"/>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 name="Rectangle 68">
                <a:extLst>
                  <a:ext uri="{FF2B5EF4-FFF2-40B4-BE49-F238E27FC236}">
                    <a16:creationId xmlns:a16="http://schemas.microsoft.com/office/drawing/2014/main" id="{447F8B35-10DA-F942-B064-2549A4DBC8A6}"/>
                  </a:ext>
                </a:extLst>
              </p:cNvPr>
              <p:cNvSpPr/>
              <p:nvPr/>
            </p:nvSpPr>
            <p:spPr>
              <a:xfrm>
                <a:off x="5182965" y="1699495"/>
                <a:ext cx="815960" cy="71477"/>
              </a:xfrm>
              <a:prstGeom prst="rect">
                <a:avLst/>
              </a:prstGeom>
              <a:no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cxnSp>
          <p:nvCxnSpPr>
            <p:cNvPr id="61" name="Straight Connector 60">
              <a:extLst>
                <a:ext uri="{FF2B5EF4-FFF2-40B4-BE49-F238E27FC236}">
                  <a16:creationId xmlns:a16="http://schemas.microsoft.com/office/drawing/2014/main" id="{BDE2D43C-E49C-D046-B6C5-1D76D382B2B1}"/>
                </a:ext>
              </a:extLst>
            </p:cNvPr>
            <p:cNvCxnSpPr>
              <a:cxnSpLocks/>
            </p:cNvCxnSpPr>
            <p:nvPr/>
          </p:nvCxnSpPr>
          <p:spPr>
            <a:xfrm>
              <a:off x="4780128" y="617940"/>
              <a:ext cx="1620672" cy="0"/>
            </a:xfrm>
            <a:prstGeom prst="line">
              <a:avLst/>
            </a:prstGeom>
            <a:noFill/>
            <a:ln w="19050" cap="flat" cmpd="sng" algn="ctr">
              <a:solidFill>
                <a:sysClr val="window" lastClr="FFFFFF"/>
              </a:solidFill>
              <a:prstDash val="solid"/>
            </a:ln>
            <a:effectLst/>
          </p:spPr>
        </p:cxnSp>
        <p:grpSp>
          <p:nvGrpSpPr>
            <p:cNvPr id="62" name="Group 61">
              <a:extLst>
                <a:ext uri="{FF2B5EF4-FFF2-40B4-BE49-F238E27FC236}">
                  <a16:creationId xmlns:a16="http://schemas.microsoft.com/office/drawing/2014/main" id="{7D06F4EA-C7E0-234D-BFE9-6BF8CAC58298}"/>
                </a:ext>
              </a:extLst>
            </p:cNvPr>
            <p:cNvGrpSpPr/>
            <p:nvPr/>
          </p:nvGrpSpPr>
          <p:grpSpPr>
            <a:xfrm>
              <a:off x="6175612" y="551425"/>
              <a:ext cx="183714" cy="36577"/>
              <a:chOff x="6175612" y="544281"/>
              <a:chExt cx="183714" cy="36577"/>
            </a:xfrm>
          </p:grpSpPr>
          <p:sp>
            <p:nvSpPr>
              <p:cNvPr id="63" name="Oval 62">
                <a:extLst>
                  <a:ext uri="{FF2B5EF4-FFF2-40B4-BE49-F238E27FC236}">
                    <a16:creationId xmlns:a16="http://schemas.microsoft.com/office/drawing/2014/main" id="{B3B1E6B0-236B-AA42-BB62-2F2FA5042901}"/>
                  </a:ext>
                </a:extLst>
              </p:cNvPr>
              <p:cNvSpPr/>
              <p:nvPr/>
            </p:nvSpPr>
            <p:spPr>
              <a:xfrm>
                <a:off x="6175612"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4" name="Oval 63">
                <a:extLst>
                  <a:ext uri="{FF2B5EF4-FFF2-40B4-BE49-F238E27FC236}">
                    <a16:creationId xmlns:a16="http://schemas.microsoft.com/office/drawing/2014/main" id="{5CE6EE57-A902-D342-A727-7DB1FA6782CE}"/>
                  </a:ext>
                </a:extLst>
              </p:cNvPr>
              <p:cNvSpPr/>
              <p:nvPr/>
            </p:nvSpPr>
            <p:spPr>
              <a:xfrm>
                <a:off x="6249181" y="544282"/>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5" name="Oval 64">
                <a:extLst>
                  <a:ext uri="{FF2B5EF4-FFF2-40B4-BE49-F238E27FC236}">
                    <a16:creationId xmlns:a16="http://schemas.microsoft.com/office/drawing/2014/main" id="{FF6AEAB7-DD44-4F4C-9BA2-FAE8E032A0C9}"/>
                  </a:ext>
                </a:extLst>
              </p:cNvPr>
              <p:cNvSpPr/>
              <p:nvPr/>
            </p:nvSpPr>
            <p:spPr>
              <a:xfrm>
                <a:off x="6322750" y="544281"/>
                <a:ext cx="36576" cy="36576"/>
              </a:xfrm>
              <a:prstGeom prst="ellipse">
                <a:avLst/>
              </a:prstGeom>
              <a:solidFill>
                <a:srgbClr val="474746"/>
              </a:solidFill>
              <a:ln w="95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grpSp>
      </p:grpSp>
      <p:pic>
        <p:nvPicPr>
          <p:cNvPr id="71" name="Picture 70">
            <a:extLst>
              <a:ext uri="{FF2B5EF4-FFF2-40B4-BE49-F238E27FC236}">
                <a16:creationId xmlns:a16="http://schemas.microsoft.com/office/drawing/2014/main" id="{ADFB3476-A295-9641-9727-1370DB54AF7C}"/>
              </a:ext>
            </a:extLst>
          </p:cNvPr>
          <p:cNvPicPr>
            <a:picLocks noChangeAspect="1"/>
          </p:cNvPicPr>
          <p:nvPr/>
        </p:nvPicPr>
        <p:blipFill rotWithShape="1">
          <a:blip r:embed="rId5">
            <a:extLst>
              <a:ext uri="{28A0092B-C50C-407E-A947-70E740481C1C}">
                <a14:useLocalDpi xmlns:a14="http://schemas.microsoft.com/office/drawing/2010/main" val="0"/>
              </a:ext>
            </a:extLst>
          </a:blip>
          <a:srcRect l="1370" r="74329"/>
          <a:stretch/>
        </p:blipFill>
        <p:spPr>
          <a:xfrm>
            <a:off x="4871820" y="873136"/>
            <a:ext cx="621285" cy="738011"/>
          </a:xfrm>
          <a:prstGeom prst="rect">
            <a:avLst/>
          </a:prstGeom>
        </p:spPr>
      </p:pic>
      <p:sp>
        <p:nvSpPr>
          <p:cNvPr id="33" name="TextBox 32">
            <a:extLst>
              <a:ext uri="{FF2B5EF4-FFF2-40B4-BE49-F238E27FC236}">
                <a16:creationId xmlns:a16="http://schemas.microsoft.com/office/drawing/2014/main" id="{F308F391-DDC5-104D-8474-453EE3028687}"/>
              </a:ext>
            </a:extLst>
          </p:cNvPr>
          <p:cNvSpPr txBox="1">
            <a:spLocks noChangeArrowheads="1"/>
          </p:cNvSpPr>
          <p:nvPr/>
        </p:nvSpPr>
        <p:spPr bwMode="auto">
          <a:xfrm>
            <a:off x="2013951" y="3883839"/>
            <a:ext cx="432173" cy="215444"/>
          </a:xfrm>
          <a:prstGeom prst="rect">
            <a:avLst/>
          </a:prstGeom>
          <a:solidFill>
            <a:srgbClr val="192850"/>
          </a:solidFill>
          <a:ln w="9525">
            <a:noFill/>
            <a:miter lim="800000"/>
            <a:headEnd/>
            <a:tailEnd/>
          </a:ln>
        </p:spPr>
        <p:txBody>
          <a:bodyPr wrap="square" anchor="t">
            <a:spAutoFit/>
          </a:bodyPr>
          <a:lstStyle/>
          <a:p>
            <a:pPr algn="ctr" defTabSz="685800"/>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AZ 1</a:t>
            </a:r>
          </a:p>
        </p:txBody>
      </p:sp>
      <p:sp>
        <p:nvSpPr>
          <p:cNvPr id="72" name="TextBox 71">
            <a:extLst>
              <a:ext uri="{FF2B5EF4-FFF2-40B4-BE49-F238E27FC236}">
                <a16:creationId xmlns:a16="http://schemas.microsoft.com/office/drawing/2014/main" id="{D135A452-9A8A-5E45-979D-077EF141EB23}"/>
              </a:ext>
            </a:extLst>
          </p:cNvPr>
          <p:cNvSpPr txBox="1">
            <a:spLocks noChangeArrowheads="1"/>
          </p:cNvSpPr>
          <p:nvPr/>
        </p:nvSpPr>
        <p:spPr bwMode="auto">
          <a:xfrm>
            <a:off x="4007268" y="3883839"/>
            <a:ext cx="432173" cy="215444"/>
          </a:xfrm>
          <a:prstGeom prst="rect">
            <a:avLst/>
          </a:prstGeom>
          <a:solidFill>
            <a:srgbClr val="192850"/>
          </a:solidFill>
          <a:ln w="9525">
            <a:noFill/>
            <a:miter lim="800000"/>
            <a:headEnd/>
            <a:tailEnd/>
          </a:ln>
        </p:spPr>
        <p:txBody>
          <a:bodyPr wrap="square" anchor="t">
            <a:spAutoFit/>
          </a:bodyPr>
          <a:lstStyle/>
          <a:p>
            <a:pPr algn="ctr" defTabSz="685800"/>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AZ 2</a:t>
            </a:r>
          </a:p>
        </p:txBody>
      </p:sp>
      <p:sp>
        <p:nvSpPr>
          <p:cNvPr id="73" name="TextBox 72">
            <a:extLst>
              <a:ext uri="{FF2B5EF4-FFF2-40B4-BE49-F238E27FC236}">
                <a16:creationId xmlns:a16="http://schemas.microsoft.com/office/drawing/2014/main" id="{AC83A4E1-A327-CE4F-9AF3-044CB2D26F1D}"/>
              </a:ext>
            </a:extLst>
          </p:cNvPr>
          <p:cNvSpPr txBox="1">
            <a:spLocks noChangeArrowheads="1"/>
          </p:cNvSpPr>
          <p:nvPr/>
        </p:nvSpPr>
        <p:spPr bwMode="auto">
          <a:xfrm>
            <a:off x="6000585" y="3883839"/>
            <a:ext cx="432173" cy="215444"/>
          </a:xfrm>
          <a:prstGeom prst="rect">
            <a:avLst/>
          </a:prstGeom>
          <a:solidFill>
            <a:srgbClr val="192850"/>
          </a:solidFill>
          <a:ln w="9525">
            <a:noFill/>
            <a:miter lim="800000"/>
            <a:headEnd/>
            <a:tailEnd/>
          </a:ln>
        </p:spPr>
        <p:txBody>
          <a:bodyPr wrap="square" anchor="t">
            <a:spAutoFit/>
          </a:bodyPr>
          <a:lstStyle/>
          <a:p>
            <a:pPr algn="ctr" defTabSz="685800"/>
            <a:r>
              <a:rPr lang="en-US" sz="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AZ 3</a:t>
            </a:r>
          </a:p>
        </p:txBody>
      </p:sp>
      <p:sp>
        <p:nvSpPr>
          <p:cNvPr id="74" name="Rounded Rectangle 73">
            <a:extLst>
              <a:ext uri="{FF2B5EF4-FFF2-40B4-BE49-F238E27FC236}">
                <a16:creationId xmlns:a16="http://schemas.microsoft.com/office/drawing/2014/main" id="{0BB89D0D-61CD-0D45-9719-833113FB8BBD}"/>
              </a:ext>
            </a:extLst>
          </p:cNvPr>
          <p:cNvSpPr/>
          <p:nvPr/>
        </p:nvSpPr>
        <p:spPr>
          <a:xfrm>
            <a:off x="1695288" y="2827701"/>
            <a:ext cx="5726237" cy="1629713"/>
          </a:xfrm>
          <a:prstGeom prst="roundRect">
            <a:avLst>
              <a:gd name="adj" fmla="val 0"/>
            </a:avLst>
          </a:prstGeom>
          <a:noFill/>
          <a:ln w="15875">
            <a:solidFill>
              <a:srgbClr val="F7981F"/>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5" name="Picture 74">
            <a:extLst>
              <a:ext uri="{FF2B5EF4-FFF2-40B4-BE49-F238E27FC236}">
                <a16:creationId xmlns:a16="http://schemas.microsoft.com/office/drawing/2014/main" id="{7323B7A3-4B6A-E94C-B54D-5AC9099B6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0194" y="2658815"/>
            <a:ext cx="466038" cy="304219"/>
          </a:xfrm>
          <a:prstGeom prst="rect">
            <a:avLst/>
          </a:prstGeom>
        </p:spPr>
      </p:pic>
      <p:sp>
        <p:nvSpPr>
          <p:cNvPr id="76" name="TextBox 32">
            <a:extLst>
              <a:ext uri="{FF2B5EF4-FFF2-40B4-BE49-F238E27FC236}">
                <a16:creationId xmlns:a16="http://schemas.microsoft.com/office/drawing/2014/main" id="{C3F5F035-CEE6-DB4F-94CA-C3823585ADF4}"/>
              </a:ext>
            </a:extLst>
          </p:cNvPr>
          <p:cNvSpPr txBox="1">
            <a:spLocks noChangeArrowheads="1"/>
          </p:cNvSpPr>
          <p:nvPr/>
        </p:nvSpPr>
        <p:spPr bwMode="auto">
          <a:xfrm>
            <a:off x="6432758" y="4464900"/>
            <a:ext cx="1765512" cy="261610"/>
          </a:xfrm>
          <a:prstGeom prst="rect">
            <a:avLst/>
          </a:prstGeom>
          <a:noFill/>
          <a:ln w="9525">
            <a:noFill/>
            <a:miter lim="800000"/>
            <a:headEnd/>
            <a:tailEnd/>
          </a:ln>
        </p:spPr>
        <p:txBody>
          <a:bodyPr wrap="square">
            <a:spAutoFit/>
          </a:bodyPr>
          <a:lstStyle/>
          <a:p>
            <a:pPr algn="ctr" defTabSz="685800"/>
            <a:r>
              <a:rPr lang="en-US" sz="11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Your AWS account</a:t>
            </a:r>
          </a:p>
        </p:txBody>
      </p:sp>
      <p:sp>
        <p:nvSpPr>
          <p:cNvPr id="5" name="Title 4">
            <a:extLst>
              <a:ext uri="{FF2B5EF4-FFF2-40B4-BE49-F238E27FC236}">
                <a16:creationId xmlns:a16="http://schemas.microsoft.com/office/drawing/2014/main" id="{3E18CDA8-3BA8-489D-BE5E-9B38F79013DD}"/>
              </a:ext>
            </a:extLst>
          </p:cNvPr>
          <p:cNvSpPr>
            <a:spLocks noGrp="1"/>
          </p:cNvSpPr>
          <p:nvPr>
            <p:ph type="title"/>
          </p:nvPr>
        </p:nvSpPr>
        <p:spPr/>
        <p:txBody>
          <a:bodyPr/>
          <a:lstStyle/>
          <a:p>
            <a:r>
              <a:rPr lang="en-US" dirty="0"/>
              <a:t>Amazon EKS</a:t>
            </a:r>
          </a:p>
        </p:txBody>
      </p:sp>
    </p:spTree>
    <p:extLst>
      <p:ext uri="{BB962C8B-B14F-4D97-AF65-F5344CB8AC3E}">
        <p14:creationId xmlns:p14="http://schemas.microsoft.com/office/powerpoint/2010/main" val="354132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cTn>
                              </p:par>
                              <p:par>
                                <p:cTn id="37" presetID="42" presetClass="path" presetSubtype="0" decel="100000" fill="hold" nodeType="withEffect">
                                  <p:stCondLst>
                                    <p:cond delay="0"/>
                                  </p:stCondLst>
                                  <p:childTnLst>
                                    <p:animMotion origin="layout" path="M 3.33333E-6 0.04599 L 3.33333E-6 1.97531E-6 " pathEditMode="relative" rAng="0" ptsTypes="AA">
                                      <p:cBhvr>
                                        <p:cTn id="38" dur="500" fill="hold"/>
                                        <p:tgtEl>
                                          <p:spTgt spid="71"/>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32" name="Freeform: Shape 31">
            <a:extLst>
              <a:ext uri="{FF2B5EF4-FFF2-40B4-BE49-F238E27FC236}">
                <a16:creationId xmlns:a16="http://schemas.microsoft.com/office/drawing/2014/main" id="{3661C994-4E26-44C9-B89E-121EF252830A}"/>
              </a:ext>
            </a:extLst>
          </p:cNvPr>
          <p:cNvSpPr/>
          <p:nvPr/>
        </p:nvSpPr>
        <p:spPr>
          <a:xfrm>
            <a:off x="2728457" y="1503832"/>
            <a:ext cx="6429191" cy="3639668"/>
          </a:xfrm>
          <a:custGeom>
            <a:avLst/>
            <a:gdLst>
              <a:gd name="connsiteX0" fmla="*/ 3202204 w 6429191"/>
              <a:gd name="connsiteY0" fmla="*/ 0 h 3639668"/>
              <a:gd name="connsiteX1" fmla="*/ 6429191 w 6429191"/>
              <a:gd name="connsiteY1" fmla="*/ 0 h 3639668"/>
              <a:gd name="connsiteX2" fmla="*/ 6429191 w 6429191"/>
              <a:gd name="connsiteY2" fmla="*/ 3639667 h 3639668"/>
              <a:gd name="connsiteX3" fmla="*/ 3226056 w 6429191"/>
              <a:gd name="connsiteY3" fmla="*/ 3639667 h 3639668"/>
              <a:gd name="connsiteX4" fmla="*/ 3226056 w 6429191"/>
              <a:gd name="connsiteY4" fmla="*/ 3639668 h 3639668"/>
              <a:gd name="connsiteX5" fmla="*/ 0 w 6429191"/>
              <a:gd name="connsiteY5" fmla="*/ 3639668 h 3639668"/>
              <a:gd name="connsiteX6" fmla="*/ 0 w 6429191"/>
              <a:gd name="connsiteY6" fmla="*/ 1 h 3639668"/>
              <a:gd name="connsiteX7" fmla="*/ 3202204 w 6429191"/>
              <a:gd name="connsiteY7" fmla="*/ 1 h 363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191" h="3639668">
                <a:moveTo>
                  <a:pt x="3202204" y="0"/>
                </a:moveTo>
                <a:lnTo>
                  <a:pt x="6429191" y="0"/>
                </a:lnTo>
                <a:lnTo>
                  <a:pt x="6429191" y="3639667"/>
                </a:lnTo>
                <a:lnTo>
                  <a:pt x="3226056" y="3639667"/>
                </a:lnTo>
                <a:lnTo>
                  <a:pt x="3226056" y="3639668"/>
                </a:lnTo>
                <a:lnTo>
                  <a:pt x="0" y="3639668"/>
                </a:lnTo>
                <a:lnTo>
                  <a:pt x="0" y="1"/>
                </a:lnTo>
                <a:lnTo>
                  <a:pt x="3202204" y="1"/>
                </a:lnTo>
                <a:close/>
              </a:path>
            </a:pathLst>
          </a:cu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408608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E5CF2E22-7BA3-1F46-8017-6D9462FBEBC7}"/>
              </a:ext>
            </a:extLst>
          </p:cNvPr>
          <p:cNvPicPr>
            <a:picLocks noChangeAspect="1"/>
          </p:cNvPicPr>
          <p:nvPr/>
        </p:nvPicPr>
        <p:blipFill rotWithShape="1">
          <a:blip r:embed="rId3">
            <a:extLst>
              <a:ext uri="{28A0092B-C50C-407E-A947-70E740481C1C}">
                <a14:useLocalDpi xmlns:a14="http://schemas.microsoft.com/office/drawing/2010/main" val="0"/>
              </a:ext>
            </a:extLst>
          </a:blip>
          <a:srcRect l="1370" r="74329"/>
          <a:stretch/>
        </p:blipFill>
        <p:spPr>
          <a:xfrm>
            <a:off x="645584" y="1902465"/>
            <a:ext cx="1581792" cy="1878976"/>
          </a:xfrm>
          <a:prstGeom prst="rect">
            <a:avLst/>
          </a:prstGeom>
        </p:spPr>
      </p:pic>
      <p:sp>
        <p:nvSpPr>
          <p:cNvPr id="2" name="Title 1">
            <a:extLst>
              <a:ext uri="{FF2B5EF4-FFF2-40B4-BE49-F238E27FC236}">
                <a16:creationId xmlns:a16="http://schemas.microsoft.com/office/drawing/2014/main" id="{A441F256-F61A-4C94-A061-A7FD7166F249}"/>
              </a:ext>
            </a:extLst>
          </p:cNvPr>
          <p:cNvSpPr>
            <a:spLocks noGrp="1"/>
          </p:cNvSpPr>
          <p:nvPr>
            <p:ph type="title"/>
          </p:nvPr>
        </p:nvSpPr>
        <p:spPr/>
        <p:txBody>
          <a:bodyPr/>
          <a:lstStyle/>
          <a:p>
            <a:r>
              <a:rPr lang="en-US" dirty="0"/>
              <a:t>Amazon Elastic Container Service</a:t>
            </a:r>
            <a:br>
              <a:rPr lang="en-US" dirty="0"/>
            </a:br>
            <a:r>
              <a:rPr lang="en-US" dirty="0"/>
              <a:t>for Kubernetes (EKS)</a:t>
            </a:r>
          </a:p>
        </p:txBody>
      </p:sp>
      <p:grpSp>
        <p:nvGrpSpPr>
          <p:cNvPr id="143" name="Group 142">
            <a:extLst>
              <a:ext uri="{FF2B5EF4-FFF2-40B4-BE49-F238E27FC236}">
                <a16:creationId xmlns:a16="http://schemas.microsoft.com/office/drawing/2014/main" id="{CC4E750F-4FD4-4A7A-9B87-8034E8477AA0}"/>
              </a:ext>
            </a:extLst>
          </p:cNvPr>
          <p:cNvGrpSpPr/>
          <p:nvPr/>
        </p:nvGrpSpPr>
        <p:grpSpPr>
          <a:xfrm>
            <a:off x="2725091" y="1360122"/>
            <a:ext cx="2661355" cy="3112386"/>
            <a:chOff x="2725091" y="1283922"/>
            <a:chExt cx="2661355" cy="3112386"/>
          </a:xfrm>
        </p:grpSpPr>
        <p:sp>
          <p:nvSpPr>
            <p:cNvPr id="4" name="Rectangle 3">
              <a:extLst>
                <a:ext uri="{FF2B5EF4-FFF2-40B4-BE49-F238E27FC236}">
                  <a16:creationId xmlns:a16="http://schemas.microsoft.com/office/drawing/2014/main" id="{1D7A79BE-82E9-4455-92EB-CC84C25AAAF9}"/>
                </a:ext>
              </a:extLst>
            </p:cNvPr>
            <p:cNvSpPr/>
            <p:nvPr/>
          </p:nvSpPr>
          <p:spPr>
            <a:xfrm>
              <a:off x="3360827" y="1283922"/>
              <a:ext cx="2025619" cy="3046988"/>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Managed Kubernetes Control Plane</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Upstream and certified conformant</a:t>
              </a:r>
            </a:p>
            <a:p>
              <a:pPr marL="0" marR="0" lvl="1" indent="0" algn="l" defTabSz="457200" rtl="0" eaLnBrk="1" fontAlgn="auto" latinLnBrk="0" hangingPunct="1">
                <a:lnSpc>
                  <a:spcPct val="100000"/>
                </a:lnSpc>
                <a:spcBef>
                  <a:spcPts val="0"/>
                </a:spcBef>
                <a:spcAft>
                  <a:spcPts val="32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mazon Ember" panose="020B0603020204020204" pitchFamily="34" charset="0"/>
                  <a:ea typeface="Amazon Ember" panose="020B0603020204020204" pitchFamily="34" charset="0"/>
                  <a:cs typeface="Amazon Ember" panose="020B0603020204020204" pitchFamily="34" charset="0"/>
                </a:rPr>
                <a:t>Native AWS Integrations</a:t>
              </a:r>
            </a:p>
            <a:p>
              <a:pPr marL="0" marR="0" lvl="1" indent="0" algn="l" defTabSz="457200" rtl="0" eaLnBrk="1" fontAlgn="auto" latinLnBrk="0" hangingPunct="1">
                <a:lnSpc>
                  <a:spcPct val="100000"/>
                </a:lnSpc>
                <a:spcBef>
                  <a:spcPts val="0"/>
                </a:spcBef>
                <a:spcAft>
                  <a:spcPts val="3200"/>
                </a:spcAft>
                <a:buClrTx/>
                <a:buSzTx/>
                <a:buFontTx/>
                <a:buNone/>
                <a:tabLs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Built with the community</a:t>
              </a:r>
            </a:p>
          </p:txBody>
        </p:sp>
        <p:grpSp>
          <p:nvGrpSpPr>
            <p:cNvPr id="6" name="Group 5">
              <a:extLst>
                <a:ext uri="{FF2B5EF4-FFF2-40B4-BE49-F238E27FC236}">
                  <a16:creationId xmlns:a16="http://schemas.microsoft.com/office/drawing/2014/main" id="{E0E61924-91A3-4256-A706-1AEF5E6A1F2C}"/>
                </a:ext>
              </a:extLst>
            </p:cNvPr>
            <p:cNvGrpSpPr/>
            <p:nvPr/>
          </p:nvGrpSpPr>
          <p:grpSpPr>
            <a:xfrm>
              <a:off x="2856575" y="3015165"/>
              <a:ext cx="350789" cy="381116"/>
              <a:chOff x="6927135" y="2474114"/>
              <a:chExt cx="1044863" cy="1135198"/>
            </a:xfrm>
          </p:grpSpPr>
          <p:grpSp>
            <p:nvGrpSpPr>
              <p:cNvPr id="12" name="Group 11">
                <a:extLst>
                  <a:ext uri="{FF2B5EF4-FFF2-40B4-BE49-F238E27FC236}">
                    <a16:creationId xmlns:a16="http://schemas.microsoft.com/office/drawing/2014/main" id="{53176D84-DD97-46BA-BB95-A1F0BBDA820F}"/>
                  </a:ext>
                </a:extLst>
              </p:cNvPr>
              <p:cNvGrpSpPr/>
              <p:nvPr/>
            </p:nvGrpSpPr>
            <p:grpSpPr>
              <a:xfrm>
                <a:off x="7136002" y="2864895"/>
                <a:ext cx="627161" cy="353618"/>
                <a:chOff x="7149606" y="2947129"/>
                <a:chExt cx="627161" cy="353618"/>
              </a:xfrm>
            </p:grpSpPr>
            <p:grpSp>
              <p:nvGrpSpPr>
                <p:cNvPr id="16" name="Group 15">
                  <a:extLst>
                    <a:ext uri="{FF2B5EF4-FFF2-40B4-BE49-F238E27FC236}">
                      <a16:creationId xmlns:a16="http://schemas.microsoft.com/office/drawing/2014/main" id="{B08ABFE9-BD67-4F68-AE05-5DC0B5A17CA8}"/>
                    </a:ext>
                  </a:extLst>
                </p:cNvPr>
                <p:cNvGrpSpPr/>
                <p:nvPr/>
              </p:nvGrpSpPr>
              <p:grpSpPr>
                <a:xfrm>
                  <a:off x="7149606" y="2947129"/>
                  <a:ext cx="627161" cy="353618"/>
                  <a:chOff x="6838580" y="3479260"/>
                  <a:chExt cx="1237564" cy="697797"/>
                </a:xfrm>
              </p:grpSpPr>
              <p:sp>
                <p:nvSpPr>
                  <p:cNvPr id="21" name="Freeform 6">
                    <a:extLst>
                      <a:ext uri="{FF2B5EF4-FFF2-40B4-BE49-F238E27FC236}">
                        <a16:creationId xmlns:a16="http://schemas.microsoft.com/office/drawing/2014/main" id="{8D50BABA-33EC-40CD-9B1A-78E559B20845}"/>
                      </a:ext>
                    </a:extLst>
                  </p:cNvPr>
                  <p:cNvSpPr>
                    <a:spLocks/>
                  </p:cNvSpPr>
                  <p:nvPr/>
                </p:nvSpPr>
                <p:spPr bwMode="auto">
                  <a:xfrm>
                    <a:off x="7727266" y="3479260"/>
                    <a:ext cx="348878" cy="697744"/>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6">
                    <a:extLst>
                      <a:ext uri="{FF2B5EF4-FFF2-40B4-BE49-F238E27FC236}">
                        <a16:creationId xmlns:a16="http://schemas.microsoft.com/office/drawing/2014/main" id="{055B3588-BE45-4835-931B-A416E29B244B}"/>
                      </a:ext>
                    </a:extLst>
                  </p:cNvPr>
                  <p:cNvSpPr>
                    <a:spLocks/>
                  </p:cNvSpPr>
                  <p:nvPr/>
                </p:nvSpPr>
                <p:spPr bwMode="auto">
                  <a:xfrm flipH="1">
                    <a:off x="6838580" y="3479319"/>
                    <a:ext cx="348878" cy="697738"/>
                  </a:xfrm>
                  <a:custGeom>
                    <a:avLst/>
                    <a:gdLst>
                      <a:gd name="T0" fmla="*/ 0 w 22"/>
                      <a:gd name="T1" fmla="*/ 0 h 44"/>
                      <a:gd name="T2" fmla="*/ 22 w 22"/>
                      <a:gd name="T3" fmla="*/ 23 h 44"/>
                      <a:gd name="T4" fmla="*/ 2 w 22"/>
                      <a:gd name="T5" fmla="*/ 44 h 44"/>
                    </a:gdLst>
                    <a:ahLst/>
                    <a:cxnLst>
                      <a:cxn ang="0">
                        <a:pos x="T0" y="T1"/>
                      </a:cxn>
                      <a:cxn ang="0">
                        <a:pos x="T2" y="T3"/>
                      </a:cxn>
                      <a:cxn ang="0">
                        <a:pos x="T4" y="T5"/>
                      </a:cxn>
                    </a:cxnLst>
                    <a:rect l="0" t="0" r="r" b="b"/>
                    <a:pathLst>
                      <a:path w="22" h="44">
                        <a:moveTo>
                          <a:pt x="0" y="0"/>
                        </a:moveTo>
                        <a:lnTo>
                          <a:pt x="22" y="23"/>
                        </a:lnTo>
                        <a:lnTo>
                          <a:pt x="2" y="44"/>
                        </a:ln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48E56FAD-DD5D-4F18-B6DB-12D673549861}"/>
                    </a:ext>
                  </a:extLst>
                </p:cNvPr>
                <p:cNvGrpSpPr/>
                <p:nvPr/>
              </p:nvGrpSpPr>
              <p:grpSpPr>
                <a:xfrm>
                  <a:off x="7301167" y="3095673"/>
                  <a:ext cx="324022" cy="69232"/>
                  <a:chOff x="7295441" y="3095673"/>
                  <a:chExt cx="324022" cy="69232"/>
                </a:xfrm>
              </p:grpSpPr>
              <p:sp>
                <p:nvSpPr>
                  <p:cNvPr id="18" name="Oval 17">
                    <a:extLst>
                      <a:ext uri="{FF2B5EF4-FFF2-40B4-BE49-F238E27FC236}">
                        <a16:creationId xmlns:a16="http://schemas.microsoft.com/office/drawing/2014/main" id="{BAFFD844-FE3C-4B8A-8AB3-8D9319C6C2F0}"/>
                      </a:ext>
                    </a:extLst>
                  </p:cNvPr>
                  <p:cNvSpPr/>
                  <p:nvPr/>
                </p:nvSpPr>
                <p:spPr>
                  <a:xfrm>
                    <a:off x="7295441" y="3095673"/>
                    <a:ext cx="69235"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AFF81308-70D5-468A-AAEA-A66BE34D0D09}"/>
                      </a:ext>
                    </a:extLst>
                  </p:cNvPr>
                  <p:cNvSpPr/>
                  <p:nvPr/>
                </p:nvSpPr>
                <p:spPr>
                  <a:xfrm>
                    <a:off x="7422833"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B611BC9C-C9B7-47F4-9C3A-C669B2837AFD}"/>
                      </a:ext>
                    </a:extLst>
                  </p:cNvPr>
                  <p:cNvSpPr/>
                  <p:nvPr/>
                </p:nvSpPr>
                <p:spPr>
                  <a:xfrm>
                    <a:off x="7550231" y="3095673"/>
                    <a:ext cx="69232" cy="69232"/>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13" name="Group 12">
                <a:extLst>
                  <a:ext uri="{FF2B5EF4-FFF2-40B4-BE49-F238E27FC236}">
                    <a16:creationId xmlns:a16="http://schemas.microsoft.com/office/drawing/2014/main" id="{03CB4F4E-9912-40BB-A9BE-361E9CD8EF41}"/>
                  </a:ext>
                </a:extLst>
              </p:cNvPr>
              <p:cNvGrpSpPr/>
              <p:nvPr/>
            </p:nvGrpSpPr>
            <p:grpSpPr>
              <a:xfrm>
                <a:off x="6927135" y="2474114"/>
                <a:ext cx="1044863" cy="1135198"/>
                <a:chOff x="6927135" y="2474114"/>
                <a:chExt cx="1044863" cy="1135198"/>
              </a:xfrm>
            </p:grpSpPr>
            <p:sp>
              <p:nvSpPr>
                <p:cNvPr id="14" name="Arc 13">
                  <a:extLst>
                    <a:ext uri="{FF2B5EF4-FFF2-40B4-BE49-F238E27FC236}">
                      <a16:creationId xmlns:a16="http://schemas.microsoft.com/office/drawing/2014/main" id="{B5CF03CC-1F07-446C-B127-416ED9F2FBD1}"/>
                    </a:ext>
                  </a:extLst>
                </p:cNvPr>
                <p:cNvSpPr/>
                <p:nvPr/>
              </p:nvSpPr>
              <p:spPr>
                <a:xfrm rot="1709551">
                  <a:off x="6927135" y="2474114"/>
                  <a:ext cx="1044863" cy="1049807"/>
                </a:xfrm>
                <a:prstGeom prst="arc">
                  <a:avLst>
                    <a:gd name="adj1" fmla="val 20873480"/>
                    <a:gd name="adj2" fmla="val 8117642"/>
                  </a:avLst>
                </a:prstGeom>
                <a:noFill/>
                <a:ln w="12700">
                  <a:solidFill>
                    <a:srgbClr val="FF9600"/>
                  </a:solidFill>
                  <a:tail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Arc 14">
                  <a:extLst>
                    <a:ext uri="{FF2B5EF4-FFF2-40B4-BE49-F238E27FC236}">
                      <a16:creationId xmlns:a16="http://schemas.microsoft.com/office/drawing/2014/main" id="{1FADE972-DEC2-4B67-94ED-2DDBF4746459}"/>
                    </a:ext>
                  </a:extLst>
                </p:cNvPr>
                <p:cNvSpPr/>
                <p:nvPr/>
              </p:nvSpPr>
              <p:spPr>
                <a:xfrm rot="19909613" flipV="1">
                  <a:off x="6927138" y="2559505"/>
                  <a:ext cx="1044857" cy="1049807"/>
                </a:xfrm>
                <a:prstGeom prst="arc">
                  <a:avLst>
                    <a:gd name="adj1" fmla="val 20873480"/>
                    <a:gd name="adj2" fmla="val 8117642"/>
                  </a:avLst>
                </a:prstGeom>
                <a:noFill/>
                <a:ln w="12700">
                  <a:solidFill>
                    <a:srgbClr val="FF9600"/>
                  </a:solidFill>
                  <a:headEnd type="arrow" w="sm" len="sm"/>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56" name="Group 4">
              <a:extLst>
                <a:ext uri="{FF2B5EF4-FFF2-40B4-BE49-F238E27FC236}">
                  <a16:creationId xmlns:a16="http://schemas.microsoft.com/office/drawing/2014/main" id="{9AA35082-84F2-4EB8-864B-B2BDE1E36106}"/>
                </a:ext>
              </a:extLst>
            </p:cNvPr>
            <p:cNvGrpSpPr>
              <a:grpSpLocks noChangeAspect="1"/>
            </p:cNvGrpSpPr>
            <p:nvPr/>
          </p:nvGrpSpPr>
          <p:grpSpPr bwMode="auto">
            <a:xfrm>
              <a:off x="2725091" y="2280073"/>
              <a:ext cx="501889" cy="212280"/>
              <a:chOff x="2168" y="1299"/>
              <a:chExt cx="1424" cy="460"/>
            </a:xfrm>
          </p:grpSpPr>
          <p:sp>
            <p:nvSpPr>
              <p:cNvPr id="57" name="Freeform 5">
                <a:extLst>
                  <a:ext uri="{FF2B5EF4-FFF2-40B4-BE49-F238E27FC236}">
                    <a16:creationId xmlns:a16="http://schemas.microsoft.com/office/drawing/2014/main" id="{0E276383-3E82-490A-978E-3645F6885D34}"/>
                  </a:ext>
                </a:extLst>
              </p:cNvPr>
              <p:cNvSpPr>
                <a:spLocks/>
              </p:cNvSpPr>
              <p:nvPr/>
            </p:nvSpPr>
            <p:spPr bwMode="auto">
              <a:xfrm>
                <a:off x="2168" y="1299"/>
                <a:ext cx="1424" cy="98"/>
              </a:xfrm>
              <a:custGeom>
                <a:avLst/>
                <a:gdLst>
                  <a:gd name="T0" fmla="*/ 692 w 692"/>
                  <a:gd name="T1" fmla="*/ 23 h 47"/>
                  <a:gd name="T2" fmla="*/ 692 w 692"/>
                  <a:gd name="T3" fmla="*/ 23 h 47"/>
                  <a:gd name="T4" fmla="*/ 577 w 692"/>
                  <a:gd name="T5" fmla="*/ 23 h 47"/>
                  <a:gd name="T6" fmla="*/ 577 w 692"/>
                  <a:gd name="T7" fmla="*/ 23 h 47"/>
                  <a:gd name="T8" fmla="*/ 461 w 692"/>
                  <a:gd name="T9" fmla="*/ 23 h 47"/>
                  <a:gd name="T10" fmla="*/ 461 w 692"/>
                  <a:gd name="T11" fmla="*/ 23 h 47"/>
                  <a:gd name="T12" fmla="*/ 346 w 692"/>
                  <a:gd name="T13" fmla="*/ 23 h 47"/>
                  <a:gd name="T14" fmla="*/ 346 w 692"/>
                  <a:gd name="T15" fmla="*/ 23 h 47"/>
                  <a:gd name="T16" fmla="*/ 231 w 692"/>
                  <a:gd name="T17" fmla="*/ 23 h 47"/>
                  <a:gd name="T18" fmla="*/ 231 w 692"/>
                  <a:gd name="T19" fmla="*/ 23 h 47"/>
                  <a:gd name="T20" fmla="*/ 115 w 692"/>
                  <a:gd name="T21" fmla="*/ 23 h 47"/>
                  <a:gd name="T22" fmla="*/ 115 w 692"/>
                  <a:gd name="T23" fmla="*/ 23 h 47"/>
                  <a:gd name="T24" fmla="*/ 0 w 692"/>
                  <a:gd name="T25" fmla="*/ 23 h 47"/>
                  <a:gd name="T26" fmla="*/ 0 w 692"/>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2" h="47">
                    <a:moveTo>
                      <a:pt x="692" y="23"/>
                    </a:moveTo>
                    <a:cubicBezTo>
                      <a:pt x="692" y="23"/>
                      <a:pt x="692" y="23"/>
                      <a:pt x="692" y="23"/>
                    </a:cubicBezTo>
                    <a:cubicBezTo>
                      <a:pt x="656" y="0"/>
                      <a:pt x="613" y="0"/>
                      <a:pt x="577" y="23"/>
                    </a:cubicBezTo>
                    <a:cubicBezTo>
                      <a:pt x="577" y="23"/>
                      <a:pt x="577" y="23"/>
                      <a:pt x="577" y="23"/>
                    </a:cubicBezTo>
                    <a:cubicBezTo>
                      <a:pt x="541" y="47"/>
                      <a:pt x="497" y="47"/>
                      <a:pt x="461" y="23"/>
                    </a:cubicBezTo>
                    <a:cubicBezTo>
                      <a:pt x="461" y="23"/>
                      <a:pt x="461" y="23"/>
                      <a:pt x="461" y="23"/>
                    </a:cubicBezTo>
                    <a:cubicBezTo>
                      <a:pt x="425" y="0"/>
                      <a:pt x="382" y="0"/>
                      <a:pt x="346" y="23"/>
                    </a:cubicBezTo>
                    <a:cubicBezTo>
                      <a:pt x="346" y="23"/>
                      <a:pt x="346" y="23"/>
                      <a:pt x="346" y="23"/>
                    </a:cubicBezTo>
                    <a:cubicBezTo>
                      <a:pt x="310" y="47"/>
                      <a:pt x="267" y="47"/>
                      <a:pt x="231" y="23"/>
                    </a:cubicBezTo>
                    <a:cubicBezTo>
                      <a:pt x="231" y="23"/>
                      <a:pt x="231" y="23"/>
                      <a:pt x="231" y="23"/>
                    </a:cubicBezTo>
                    <a:cubicBezTo>
                      <a:pt x="195" y="0"/>
                      <a:pt x="151" y="0"/>
                      <a:pt x="115" y="23"/>
                    </a:cubicBezTo>
                    <a:cubicBezTo>
                      <a:pt x="115" y="23"/>
                      <a:pt x="115" y="23"/>
                      <a:pt x="115" y="23"/>
                    </a:cubicBezTo>
                    <a:cubicBezTo>
                      <a:pt x="79" y="47"/>
                      <a:pt x="36" y="47"/>
                      <a:pt x="0" y="23"/>
                    </a:cubicBezTo>
                    <a:cubicBezTo>
                      <a:pt x="0" y="23"/>
                      <a:pt x="0" y="23"/>
                      <a:pt x="0" y="23"/>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EFB538D0-5565-4D5D-B1FA-F1B66FBA8B24}"/>
                  </a:ext>
                </a:extLst>
              </p:cNvPr>
              <p:cNvSpPr>
                <a:spLocks/>
              </p:cNvSpPr>
              <p:nvPr/>
            </p:nvSpPr>
            <p:spPr bwMode="auto">
              <a:xfrm>
                <a:off x="2168" y="1481"/>
                <a:ext cx="428" cy="96"/>
              </a:xfrm>
              <a:custGeom>
                <a:avLst/>
                <a:gdLst>
                  <a:gd name="T0" fmla="*/ 208 w 208"/>
                  <a:gd name="T1" fmla="*/ 11 h 46"/>
                  <a:gd name="T2" fmla="*/ 115 w 208"/>
                  <a:gd name="T3" fmla="*/ 23 h 46"/>
                  <a:gd name="T4" fmla="*/ 115 w 208"/>
                  <a:gd name="T5" fmla="*/ 23 h 46"/>
                  <a:gd name="T6" fmla="*/ 0 w 208"/>
                  <a:gd name="T7" fmla="*/ 23 h 46"/>
                  <a:gd name="T8" fmla="*/ 0 w 208"/>
                  <a:gd name="T9" fmla="*/ 23 h 46"/>
                </a:gdLst>
                <a:ahLst/>
                <a:cxnLst>
                  <a:cxn ang="0">
                    <a:pos x="T0" y="T1"/>
                  </a:cxn>
                  <a:cxn ang="0">
                    <a:pos x="T2" y="T3"/>
                  </a:cxn>
                  <a:cxn ang="0">
                    <a:pos x="T4" y="T5"/>
                  </a:cxn>
                  <a:cxn ang="0">
                    <a:pos x="T6" y="T7"/>
                  </a:cxn>
                  <a:cxn ang="0">
                    <a:pos x="T8" y="T9"/>
                  </a:cxn>
                </a:cxnLst>
                <a:rect l="0" t="0" r="r" b="b"/>
                <a:pathLst>
                  <a:path w="208" h="46">
                    <a:moveTo>
                      <a:pt x="208" y="11"/>
                    </a:moveTo>
                    <a:cubicBezTo>
                      <a:pt x="177" y="0"/>
                      <a:pt x="144" y="4"/>
                      <a:pt x="115" y="23"/>
                    </a:cubicBezTo>
                    <a:cubicBezTo>
                      <a:pt x="115" y="23"/>
                      <a:pt x="115" y="23"/>
                      <a:pt x="115" y="23"/>
                    </a:cubicBezTo>
                    <a:cubicBezTo>
                      <a:pt x="79" y="46"/>
                      <a:pt x="36" y="46"/>
                      <a:pt x="0" y="23"/>
                    </a:cubicBezTo>
                    <a:cubicBezTo>
                      <a:pt x="0" y="23"/>
                      <a:pt x="0" y="23"/>
                      <a:pt x="0" y="23"/>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7">
                <a:extLst>
                  <a:ext uri="{FF2B5EF4-FFF2-40B4-BE49-F238E27FC236}">
                    <a16:creationId xmlns:a16="http://schemas.microsoft.com/office/drawing/2014/main" id="{79A5AAE3-7E2B-4FE9-904F-146FB008EB97}"/>
                  </a:ext>
                </a:extLst>
              </p:cNvPr>
              <p:cNvSpPr>
                <a:spLocks/>
              </p:cNvSpPr>
              <p:nvPr/>
            </p:nvSpPr>
            <p:spPr bwMode="auto">
              <a:xfrm>
                <a:off x="2682" y="1479"/>
                <a:ext cx="910" cy="98"/>
              </a:xfrm>
              <a:custGeom>
                <a:avLst/>
                <a:gdLst>
                  <a:gd name="T0" fmla="*/ 442 w 442"/>
                  <a:gd name="T1" fmla="*/ 24 h 47"/>
                  <a:gd name="T2" fmla="*/ 442 w 442"/>
                  <a:gd name="T3" fmla="*/ 24 h 47"/>
                  <a:gd name="T4" fmla="*/ 327 w 442"/>
                  <a:gd name="T5" fmla="*/ 24 h 47"/>
                  <a:gd name="T6" fmla="*/ 327 w 442"/>
                  <a:gd name="T7" fmla="*/ 24 h 47"/>
                  <a:gd name="T8" fmla="*/ 211 w 442"/>
                  <a:gd name="T9" fmla="*/ 24 h 47"/>
                  <a:gd name="T10" fmla="*/ 211 w 442"/>
                  <a:gd name="T11" fmla="*/ 24 h 47"/>
                  <a:gd name="T12" fmla="*/ 96 w 442"/>
                  <a:gd name="T13" fmla="*/ 24 h 47"/>
                  <a:gd name="T14" fmla="*/ 96 w 442"/>
                  <a:gd name="T15" fmla="*/ 24 h 47"/>
                  <a:gd name="T16" fmla="*/ 0 w 442"/>
                  <a:gd name="T1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2" h="47">
                    <a:moveTo>
                      <a:pt x="442" y="24"/>
                    </a:moveTo>
                    <a:cubicBezTo>
                      <a:pt x="442" y="24"/>
                      <a:pt x="442" y="24"/>
                      <a:pt x="442" y="24"/>
                    </a:cubicBezTo>
                    <a:cubicBezTo>
                      <a:pt x="406" y="0"/>
                      <a:pt x="363" y="0"/>
                      <a:pt x="327" y="24"/>
                    </a:cubicBezTo>
                    <a:cubicBezTo>
                      <a:pt x="327" y="24"/>
                      <a:pt x="327" y="24"/>
                      <a:pt x="327" y="24"/>
                    </a:cubicBezTo>
                    <a:cubicBezTo>
                      <a:pt x="291" y="47"/>
                      <a:pt x="247" y="47"/>
                      <a:pt x="211" y="24"/>
                    </a:cubicBezTo>
                    <a:cubicBezTo>
                      <a:pt x="211" y="24"/>
                      <a:pt x="211" y="24"/>
                      <a:pt x="211" y="24"/>
                    </a:cubicBezTo>
                    <a:cubicBezTo>
                      <a:pt x="175" y="0"/>
                      <a:pt x="132" y="0"/>
                      <a:pt x="96" y="24"/>
                    </a:cubicBezTo>
                    <a:cubicBezTo>
                      <a:pt x="96" y="24"/>
                      <a:pt x="96" y="24"/>
                      <a:pt x="96" y="24"/>
                    </a:cubicBezTo>
                    <a:cubicBezTo>
                      <a:pt x="66" y="43"/>
                      <a:pt x="31" y="47"/>
                      <a:pt x="0" y="3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8">
                <a:extLst>
                  <a:ext uri="{FF2B5EF4-FFF2-40B4-BE49-F238E27FC236}">
                    <a16:creationId xmlns:a16="http://schemas.microsoft.com/office/drawing/2014/main" id="{B516F2BC-938E-41DD-8CBE-035EFC9C3896}"/>
                  </a:ext>
                </a:extLst>
              </p:cNvPr>
              <p:cNvSpPr>
                <a:spLocks/>
              </p:cNvSpPr>
              <p:nvPr/>
            </p:nvSpPr>
            <p:spPr bwMode="auto">
              <a:xfrm>
                <a:off x="2168" y="1661"/>
                <a:ext cx="1087" cy="98"/>
              </a:xfrm>
              <a:custGeom>
                <a:avLst/>
                <a:gdLst>
                  <a:gd name="T0" fmla="*/ 528 w 528"/>
                  <a:gd name="T1" fmla="*/ 41 h 47"/>
                  <a:gd name="T2" fmla="*/ 461 w 528"/>
                  <a:gd name="T3" fmla="*/ 24 h 47"/>
                  <a:gd name="T4" fmla="*/ 461 w 528"/>
                  <a:gd name="T5" fmla="*/ 24 h 47"/>
                  <a:gd name="T6" fmla="*/ 346 w 528"/>
                  <a:gd name="T7" fmla="*/ 24 h 47"/>
                  <a:gd name="T8" fmla="*/ 346 w 528"/>
                  <a:gd name="T9" fmla="*/ 24 h 47"/>
                  <a:gd name="T10" fmla="*/ 231 w 528"/>
                  <a:gd name="T11" fmla="*/ 24 h 47"/>
                  <a:gd name="T12" fmla="*/ 231 w 528"/>
                  <a:gd name="T13" fmla="*/ 24 h 47"/>
                  <a:gd name="T14" fmla="*/ 115 w 528"/>
                  <a:gd name="T15" fmla="*/ 24 h 47"/>
                  <a:gd name="T16" fmla="*/ 115 w 528"/>
                  <a:gd name="T17" fmla="*/ 24 h 47"/>
                  <a:gd name="T18" fmla="*/ 0 w 528"/>
                  <a:gd name="T19" fmla="*/ 24 h 47"/>
                  <a:gd name="T20" fmla="*/ 0 w 528"/>
                  <a:gd name="T21"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8" h="47">
                    <a:moveTo>
                      <a:pt x="528" y="41"/>
                    </a:moveTo>
                    <a:cubicBezTo>
                      <a:pt x="505" y="43"/>
                      <a:pt x="482" y="37"/>
                      <a:pt x="461" y="24"/>
                    </a:cubicBezTo>
                    <a:cubicBezTo>
                      <a:pt x="461" y="24"/>
                      <a:pt x="461" y="24"/>
                      <a:pt x="461" y="24"/>
                    </a:cubicBezTo>
                    <a:cubicBezTo>
                      <a:pt x="425" y="0"/>
                      <a:pt x="382" y="0"/>
                      <a:pt x="346" y="24"/>
                    </a:cubicBezTo>
                    <a:cubicBezTo>
                      <a:pt x="346" y="24"/>
                      <a:pt x="346" y="24"/>
                      <a:pt x="346" y="24"/>
                    </a:cubicBezTo>
                    <a:cubicBezTo>
                      <a:pt x="310" y="47"/>
                      <a:pt x="267" y="47"/>
                      <a:pt x="231" y="24"/>
                    </a:cubicBezTo>
                    <a:cubicBezTo>
                      <a:pt x="231" y="24"/>
                      <a:pt x="231" y="24"/>
                      <a:pt x="231" y="24"/>
                    </a:cubicBezTo>
                    <a:cubicBezTo>
                      <a:pt x="195" y="0"/>
                      <a:pt x="151" y="0"/>
                      <a:pt x="115" y="24"/>
                    </a:cubicBezTo>
                    <a:cubicBezTo>
                      <a:pt x="115" y="24"/>
                      <a:pt x="115" y="24"/>
                      <a:pt x="115" y="24"/>
                    </a:cubicBezTo>
                    <a:cubicBezTo>
                      <a:pt x="79" y="47"/>
                      <a:pt x="36" y="47"/>
                      <a:pt x="0" y="24"/>
                    </a:cubicBezTo>
                    <a:cubicBezTo>
                      <a:pt x="0" y="24"/>
                      <a:pt x="0" y="24"/>
                      <a:pt x="0" y="2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9">
                <a:extLst>
                  <a:ext uri="{FF2B5EF4-FFF2-40B4-BE49-F238E27FC236}">
                    <a16:creationId xmlns:a16="http://schemas.microsoft.com/office/drawing/2014/main" id="{37E63310-4056-4239-9684-2CE993AAB91B}"/>
                  </a:ext>
                </a:extLst>
              </p:cNvPr>
              <p:cNvSpPr>
                <a:spLocks/>
              </p:cNvSpPr>
              <p:nvPr/>
            </p:nvSpPr>
            <p:spPr bwMode="auto">
              <a:xfrm>
                <a:off x="3356" y="1661"/>
                <a:ext cx="236" cy="50"/>
              </a:xfrm>
              <a:custGeom>
                <a:avLst/>
                <a:gdLst>
                  <a:gd name="T0" fmla="*/ 115 w 115"/>
                  <a:gd name="T1" fmla="*/ 24 h 24"/>
                  <a:gd name="T2" fmla="*/ 115 w 115"/>
                  <a:gd name="T3" fmla="*/ 24 h 24"/>
                  <a:gd name="T4" fmla="*/ 0 w 115"/>
                  <a:gd name="T5" fmla="*/ 24 h 24"/>
                  <a:gd name="T6" fmla="*/ 0 w 115"/>
                  <a:gd name="T7" fmla="*/ 24 h 24"/>
                </a:gdLst>
                <a:ahLst/>
                <a:cxnLst>
                  <a:cxn ang="0">
                    <a:pos x="T0" y="T1"/>
                  </a:cxn>
                  <a:cxn ang="0">
                    <a:pos x="T2" y="T3"/>
                  </a:cxn>
                  <a:cxn ang="0">
                    <a:pos x="T4" y="T5"/>
                  </a:cxn>
                  <a:cxn ang="0">
                    <a:pos x="T6" y="T7"/>
                  </a:cxn>
                </a:cxnLst>
                <a:rect l="0" t="0" r="r" b="b"/>
                <a:pathLst>
                  <a:path w="115" h="24">
                    <a:moveTo>
                      <a:pt x="115" y="24"/>
                    </a:moveTo>
                    <a:cubicBezTo>
                      <a:pt x="115" y="24"/>
                      <a:pt x="115" y="24"/>
                      <a:pt x="115" y="24"/>
                    </a:cubicBezTo>
                    <a:cubicBezTo>
                      <a:pt x="79" y="0"/>
                      <a:pt x="36" y="0"/>
                      <a:pt x="0" y="24"/>
                    </a:cubicBezTo>
                    <a:cubicBezTo>
                      <a:pt x="0" y="24"/>
                      <a:pt x="0" y="24"/>
                      <a:pt x="0" y="24"/>
                    </a:cubicBezTo>
                  </a:path>
                </a:pathLst>
              </a:custGeom>
              <a:noFill/>
              <a:ln w="15875" cap="rnd">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971DBC23-4931-468C-8995-5FF53439EA0B}"/>
                </a:ext>
              </a:extLst>
            </p:cNvPr>
            <p:cNvGrpSpPr/>
            <p:nvPr/>
          </p:nvGrpSpPr>
          <p:grpSpPr>
            <a:xfrm>
              <a:off x="2900664" y="3838998"/>
              <a:ext cx="371686" cy="557310"/>
              <a:chOff x="2973816" y="3860943"/>
              <a:chExt cx="371686" cy="557310"/>
            </a:xfrm>
          </p:grpSpPr>
          <p:grpSp>
            <p:nvGrpSpPr>
              <p:cNvPr id="79" name="Group 78">
                <a:extLst>
                  <a:ext uri="{FF2B5EF4-FFF2-40B4-BE49-F238E27FC236}">
                    <a16:creationId xmlns:a16="http://schemas.microsoft.com/office/drawing/2014/main" id="{EEC79AC0-3A76-42F5-8168-E69CB8D66C6D}"/>
                  </a:ext>
                </a:extLst>
              </p:cNvPr>
              <p:cNvGrpSpPr/>
              <p:nvPr/>
            </p:nvGrpSpPr>
            <p:grpSpPr>
              <a:xfrm>
                <a:off x="2973816" y="3860943"/>
                <a:ext cx="213751" cy="485681"/>
                <a:chOff x="3948893" y="1645080"/>
                <a:chExt cx="431413" cy="980251"/>
              </a:xfrm>
              <a:solidFill>
                <a:schemeClr val="bg2"/>
              </a:solidFill>
            </p:grpSpPr>
            <p:sp>
              <p:nvSpPr>
                <p:cNvPr id="80" name="Oval 79">
                  <a:extLst>
                    <a:ext uri="{FF2B5EF4-FFF2-40B4-BE49-F238E27FC236}">
                      <a16:creationId xmlns:a16="http://schemas.microsoft.com/office/drawing/2014/main" id="{93B49EB0-A9CE-462B-97CE-D1349A0B1FFE}"/>
                    </a:ext>
                  </a:extLst>
                </p:cNvPr>
                <p:cNvSpPr/>
                <p:nvPr/>
              </p:nvSpPr>
              <p:spPr>
                <a:xfrm>
                  <a:off x="4033953" y="1645080"/>
                  <a:ext cx="261291" cy="261289"/>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1" name="Chord 80">
                  <a:extLst>
                    <a:ext uri="{FF2B5EF4-FFF2-40B4-BE49-F238E27FC236}">
                      <a16:creationId xmlns:a16="http://schemas.microsoft.com/office/drawing/2014/main" id="{FD7234EA-E75C-49BA-BEA3-FBA761498320}"/>
                    </a:ext>
                  </a:extLst>
                </p:cNvPr>
                <p:cNvSpPr/>
                <p:nvPr/>
              </p:nvSpPr>
              <p:spPr>
                <a:xfrm rot="5400000">
                  <a:off x="3805118" y="2050143"/>
                  <a:ext cx="718963" cy="431413"/>
                </a:xfrm>
                <a:prstGeom prst="chord">
                  <a:avLst>
                    <a:gd name="adj1" fmla="val 5404591"/>
                    <a:gd name="adj2" fmla="val 16200000"/>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nvGrpSpPr>
              <p:cNvPr id="82" name="Group 81">
                <a:extLst>
                  <a:ext uri="{FF2B5EF4-FFF2-40B4-BE49-F238E27FC236}">
                    <a16:creationId xmlns:a16="http://schemas.microsoft.com/office/drawing/2014/main" id="{67638762-3640-402A-8124-EA49EC941640}"/>
                  </a:ext>
                </a:extLst>
              </p:cNvPr>
              <p:cNvGrpSpPr/>
              <p:nvPr/>
            </p:nvGrpSpPr>
            <p:grpSpPr>
              <a:xfrm>
                <a:off x="3155477" y="3891686"/>
                <a:ext cx="190025" cy="431773"/>
                <a:chOff x="3942290" y="1645080"/>
                <a:chExt cx="431413" cy="980252"/>
              </a:xfrm>
              <a:solidFill>
                <a:srgbClr val="192850"/>
              </a:solidFill>
            </p:grpSpPr>
            <p:sp>
              <p:nvSpPr>
                <p:cNvPr id="83" name="Oval 82">
                  <a:extLst>
                    <a:ext uri="{FF2B5EF4-FFF2-40B4-BE49-F238E27FC236}">
                      <a16:creationId xmlns:a16="http://schemas.microsoft.com/office/drawing/2014/main" id="{960B7786-1D99-4C59-BA8F-FEBA64017159}"/>
                    </a:ext>
                  </a:extLst>
                </p:cNvPr>
                <p:cNvSpPr/>
                <p:nvPr/>
              </p:nvSpPr>
              <p:spPr>
                <a:xfrm>
                  <a:off x="4027350" y="1645080"/>
                  <a:ext cx="261291" cy="261290"/>
                </a:xfrm>
                <a:prstGeom prst="ellipse">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4" name="Chord 83">
                  <a:extLst>
                    <a:ext uri="{FF2B5EF4-FFF2-40B4-BE49-F238E27FC236}">
                      <a16:creationId xmlns:a16="http://schemas.microsoft.com/office/drawing/2014/main" id="{C3A53E2D-1C13-462C-B2A2-29AA7F008252}"/>
                    </a:ext>
                  </a:extLst>
                </p:cNvPr>
                <p:cNvSpPr/>
                <p:nvPr/>
              </p:nvSpPr>
              <p:spPr>
                <a:xfrm rot="5400000">
                  <a:off x="3798516" y="2050144"/>
                  <a:ext cx="718962" cy="431413"/>
                </a:xfrm>
                <a:prstGeom prst="chord">
                  <a:avLst>
                    <a:gd name="adj1" fmla="val 5404591"/>
                    <a:gd name="adj2" fmla="val 16200000"/>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nvGrpSpPr>
              <p:cNvPr id="85" name="Group 84">
                <a:extLst>
                  <a:ext uri="{FF2B5EF4-FFF2-40B4-BE49-F238E27FC236}">
                    <a16:creationId xmlns:a16="http://schemas.microsoft.com/office/drawing/2014/main" id="{08B3AEAC-4644-4941-AE09-B5341AC365B9}"/>
                  </a:ext>
                </a:extLst>
              </p:cNvPr>
              <p:cNvGrpSpPr/>
              <p:nvPr/>
            </p:nvGrpSpPr>
            <p:grpSpPr>
              <a:xfrm>
                <a:off x="3053499" y="4019439"/>
                <a:ext cx="175520" cy="398814"/>
                <a:chOff x="3937373" y="1645080"/>
                <a:chExt cx="431413" cy="980252"/>
              </a:xfrm>
              <a:solidFill>
                <a:srgbClr val="192850"/>
              </a:solidFill>
            </p:grpSpPr>
            <p:sp>
              <p:nvSpPr>
                <p:cNvPr id="86" name="Oval 85">
                  <a:extLst>
                    <a:ext uri="{FF2B5EF4-FFF2-40B4-BE49-F238E27FC236}">
                      <a16:creationId xmlns:a16="http://schemas.microsoft.com/office/drawing/2014/main" id="{64D6D8E2-6962-4BFE-AC5F-CB0B4F0548FA}"/>
                    </a:ext>
                  </a:extLst>
                </p:cNvPr>
                <p:cNvSpPr/>
                <p:nvPr/>
              </p:nvSpPr>
              <p:spPr>
                <a:xfrm>
                  <a:off x="4022434" y="1645080"/>
                  <a:ext cx="261291" cy="261289"/>
                </a:xfrm>
                <a:prstGeom prst="ellipse">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sp>
              <p:nvSpPr>
                <p:cNvPr id="87" name="Chord 86">
                  <a:extLst>
                    <a:ext uri="{FF2B5EF4-FFF2-40B4-BE49-F238E27FC236}">
                      <a16:creationId xmlns:a16="http://schemas.microsoft.com/office/drawing/2014/main" id="{318E68FA-6B9E-4BAA-A36A-1C0EBC8AB742}"/>
                    </a:ext>
                  </a:extLst>
                </p:cNvPr>
                <p:cNvSpPr/>
                <p:nvPr/>
              </p:nvSpPr>
              <p:spPr>
                <a:xfrm rot="5400000">
                  <a:off x="3793599" y="2050145"/>
                  <a:ext cx="718961" cy="431413"/>
                </a:xfrm>
                <a:prstGeom prst="chord">
                  <a:avLst>
                    <a:gd name="adj1" fmla="val 5404591"/>
                    <a:gd name="adj2" fmla="val 16200000"/>
                  </a:avLst>
                </a:prstGeom>
                <a:grpFill/>
                <a:ln w="15875">
                  <a:solidFill>
                    <a:srgbClr val="FF9600"/>
                  </a:solidFill>
                </a:ln>
                <a:effectLs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grpSp>
        <p:grpSp>
          <p:nvGrpSpPr>
            <p:cNvPr id="108" name="Group 107">
              <a:extLst>
                <a:ext uri="{FF2B5EF4-FFF2-40B4-BE49-F238E27FC236}">
                  <a16:creationId xmlns:a16="http://schemas.microsoft.com/office/drawing/2014/main" id="{573DBE1E-5A49-42E9-990C-4B97567492F5}"/>
                </a:ext>
              </a:extLst>
            </p:cNvPr>
            <p:cNvGrpSpPr/>
            <p:nvPr/>
          </p:nvGrpSpPr>
          <p:grpSpPr>
            <a:xfrm>
              <a:off x="2768698" y="1390519"/>
              <a:ext cx="499601" cy="401706"/>
              <a:chOff x="6961043" y="2105025"/>
              <a:chExt cx="966798" cy="777357"/>
            </a:xfrm>
          </p:grpSpPr>
          <p:grpSp>
            <p:nvGrpSpPr>
              <p:cNvPr id="114" name="Group 113">
                <a:extLst>
                  <a:ext uri="{FF2B5EF4-FFF2-40B4-BE49-F238E27FC236}">
                    <a16:creationId xmlns:a16="http://schemas.microsoft.com/office/drawing/2014/main" id="{CF9538E2-BB1A-4540-8E36-26A3DAAA1751}"/>
                  </a:ext>
                </a:extLst>
              </p:cNvPr>
              <p:cNvGrpSpPr/>
              <p:nvPr/>
            </p:nvGrpSpPr>
            <p:grpSpPr>
              <a:xfrm>
                <a:off x="6961043" y="2105025"/>
                <a:ext cx="966798" cy="777357"/>
                <a:chOff x="512403" y="2005281"/>
                <a:chExt cx="2342558" cy="1883543"/>
              </a:xfrm>
            </p:grpSpPr>
            <p:sp>
              <p:nvSpPr>
                <p:cNvPr id="123" name="Freeform 5">
                  <a:extLst>
                    <a:ext uri="{FF2B5EF4-FFF2-40B4-BE49-F238E27FC236}">
                      <a16:creationId xmlns:a16="http://schemas.microsoft.com/office/drawing/2014/main" id="{136440BE-AF01-490C-ADE1-7FA09405A680}"/>
                    </a:ext>
                  </a:extLst>
                </p:cNvPr>
                <p:cNvSpPr>
                  <a:spLocks/>
                </p:cNvSpPr>
                <p:nvPr/>
              </p:nvSpPr>
              <p:spPr bwMode="auto">
                <a:xfrm>
                  <a:off x="1303808" y="3464104"/>
                  <a:ext cx="782172" cy="424720"/>
                </a:xfrm>
                <a:custGeom>
                  <a:avLst/>
                  <a:gdLst>
                    <a:gd name="T0" fmla="*/ 48 w 285"/>
                    <a:gd name="T1" fmla="*/ 0 h 154"/>
                    <a:gd name="T2" fmla="*/ 30 w 285"/>
                    <a:gd name="T3" fmla="*/ 113 h 154"/>
                    <a:gd name="T4" fmla="*/ 6 w 285"/>
                    <a:gd name="T5" fmla="*/ 137 h 154"/>
                    <a:gd name="T6" fmla="*/ 7 w 285"/>
                    <a:gd name="T7" fmla="*/ 147 h 154"/>
                    <a:gd name="T8" fmla="*/ 17 w 285"/>
                    <a:gd name="T9" fmla="*/ 153 h 154"/>
                    <a:gd name="T10" fmla="*/ 132 w 285"/>
                    <a:gd name="T11" fmla="*/ 153 h 154"/>
                    <a:gd name="T12" fmla="*/ 154 w 285"/>
                    <a:gd name="T13" fmla="*/ 153 h 154"/>
                    <a:gd name="T14" fmla="*/ 268 w 285"/>
                    <a:gd name="T15" fmla="*/ 153 h 154"/>
                    <a:gd name="T16" fmla="*/ 278 w 285"/>
                    <a:gd name="T17" fmla="*/ 147 h 154"/>
                    <a:gd name="T18" fmla="*/ 280 w 285"/>
                    <a:gd name="T19" fmla="*/ 137 h 154"/>
                    <a:gd name="T20" fmla="*/ 255 w 285"/>
                    <a:gd name="T21" fmla="*/ 113 h 154"/>
                    <a:gd name="T22" fmla="*/ 237 w 285"/>
                    <a:gd name="T2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154">
                      <a:moveTo>
                        <a:pt x="48" y="0"/>
                      </a:moveTo>
                      <a:cubicBezTo>
                        <a:pt x="48" y="0"/>
                        <a:pt x="42" y="100"/>
                        <a:pt x="30" y="113"/>
                      </a:cubicBezTo>
                      <a:cubicBezTo>
                        <a:pt x="18" y="126"/>
                        <a:pt x="6" y="137"/>
                        <a:pt x="6" y="137"/>
                      </a:cubicBezTo>
                      <a:cubicBezTo>
                        <a:pt x="6" y="137"/>
                        <a:pt x="0" y="141"/>
                        <a:pt x="7" y="147"/>
                      </a:cubicBezTo>
                      <a:cubicBezTo>
                        <a:pt x="15" y="154"/>
                        <a:pt x="14" y="153"/>
                        <a:pt x="17" y="153"/>
                      </a:cubicBezTo>
                      <a:cubicBezTo>
                        <a:pt x="20" y="153"/>
                        <a:pt x="93" y="153"/>
                        <a:pt x="132" y="153"/>
                      </a:cubicBezTo>
                      <a:cubicBezTo>
                        <a:pt x="145" y="153"/>
                        <a:pt x="154" y="153"/>
                        <a:pt x="154" y="153"/>
                      </a:cubicBezTo>
                      <a:cubicBezTo>
                        <a:pt x="192" y="153"/>
                        <a:pt x="266" y="153"/>
                        <a:pt x="268" y="153"/>
                      </a:cubicBezTo>
                      <a:cubicBezTo>
                        <a:pt x="271" y="153"/>
                        <a:pt x="271" y="154"/>
                        <a:pt x="278" y="147"/>
                      </a:cubicBezTo>
                      <a:cubicBezTo>
                        <a:pt x="285" y="141"/>
                        <a:pt x="280" y="137"/>
                        <a:pt x="280" y="137"/>
                      </a:cubicBezTo>
                      <a:cubicBezTo>
                        <a:pt x="280" y="137"/>
                        <a:pt x="267" y="126"/>
                        <a:pt x="255" y="113"/>
                      </a:cubicBezTo>
                      <a:cubicBezTo>
                        <a:pt x="243" y="100"/>
                        <a:pt x="237" y="0"/>
                        <a:pt x="237" y="0"/>
                      </a:cubicBezTo>
                    </a:path>
                  </a:pathLst>
                </a:custGeom>
                <a:noFill/>
                <a:ln w="12700" cap="flat">
                  <a:solidFill>
                    <a:srgbClr val="FF96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4" name="Freeform 6">
                  <a:extLst>
                    <a:ext uri="{FF2B5EF4-FFF2-40B4-BE49-F238E27FC236}">
                      <a16:creationId xmlns:a16="http://schemas.microsoft.com/office/drawing/2014/main" id="{36E5679F-5858-4E13-9BB4-8B65C004871D}"/>
                    </a:ext>
                  </a:extLst>
                </p:cNvPr>
                <p:cNvSpPr>
                  <a:spLocks/>
                </p:cNvSpPr>
                <p:nvPr/>
              </p:nvSpPr>
              <p:spPr bwMode="auto">
                <a:xfrm>
                  <a:off x="512403" y="2005281"/>
                  <a:ext cx="2342558" cy="1456185"/>
                </a:xfrm>
                <a:custGeom>
                  <a:avLst/>
                  <a:gdLst>
                    <a:gd name="T0" fmla="*/ 842 w 853"/>
                    <a:gd name="T1" fmla="*/ 529 h 529"/>
                    <a:gd name="T2" fmla="*/ 11 w 853"/>
                    <a:gd name="T3" fmla="*/ 529 h 529"/>
                    <a:gd name="T4" fmla="*/ 0 w 853"/>
                    <a:gd name="T5" fmla="*/ 518 h 529"/>
                    <a:gd name="T6" fmla="*/ 0 w 853"/>
                    <a:gd name="T7" fmla="*/ 11 h 529"/>
                    <a:gd name="T8" fmla="*/ 11 w 853"/>
                    <a:gd name="T9" fmla="*/ 0 h 529"/>
                    <a:gd name="T10" fmla="*/ 842 w 853"/>
                    <a:gd name="T11" fmla="*/ 0 h 529"/>
                    <a:gd name="T12" fmla="*/ 853 w 853"/>
                    <a:gd name="T13" fmla="*/ 11 h 529"/>
                    <a:gd name="T14" fmla="*/ 853 w 853"/>
                    <a:gd name="T15" fmla="*/ 518 h 529"/>
                    <a:gd name="T16" fmla="*/ 842 w 853"/>
                    <a:gd name="T17"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3" h="529">
                      <a:moveTo>
                        <a:pt x="842" y="529"/>
                      </a:moveTo>
                      <a:cubicBezTo>
                        <a:pt x="11" y="529"/>
                        <a:pt x="11" y="529"/>
                        <a:pt x="11" y="529"/>
                      </a:cubicBezTo>
                      <a:cubicBezTo>
                        <a:pt x="5" y="529"/>
                        <a:pt x="0" y="524"/>
                        <a:pt x="0" y="518"/>
                      </a:cubicBezTo>
                      <a:cubicBezTo>
                        <a:pt x="0" y="11"/>
                        <a:pt x="0" y="11"/>
                        <a:pt x="0" y="11"/>
                      </a:cubicBezTo>
                      <a:cubicBezTo>
                        <a:pt x="0" y="5"/>
                        <a:pt x="5" y="0"/>
                        <a:pt x="11" y="0"/>
                      </a:cubicBezTo>
                      <a:cubicBezTo>
                        <a:pt x="842" y="0"/>
                        <a:pt x="842" y="0"/>
                        <a:pt x="842" y="0"/>
                      </a:cubicBezTo>
                      <a:cubicBezTo>
                        <a:pt x="848" y="0"/>
                        <a:pt x="853" y="5"/>
                        <a:pt x="853" y="11"/>
                      </a:cubicBezTo>
                      <a:cubicBezTo>
                        <a:pt x="853" y="518"/>
                        <a:pt x="853" y="518"/>
                        <a:pt x="853" y="518"/>
                      </a:cubicBezTo>
                      <a:cubicBezTo>
                        <a:pt x="853" y="524"/>
                        <a:pt x="848" y="529"/>
                        <a:pt x="842" y="529"/>
                      </a:cubicBezTo>
                      <a:close/>
                    </a:path>
                  </a:pathLst>
                </a:custGeom>
                <a:solidFill>
                  <a:srgbClr val="192850"/>
                </a:solidFill>
                <a:ln w="12700" cap="flat">
                  <a:solidFill>
                    <a:srgbClr val="FF9600"/>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US" sz="1600"/>
                </a:p>
              </p:txBody>
            </p:sp>
          </p:grpSp>
          <p:grpSp>
            <p:nvGrpSpPr>
              <p:cNvPr id="115" name="Group 114">
                <a:extLst>
                  <a:ext uri="{FF2B5EF4-FFF2-40B4-BE49-F238E27FC236}">
                    <a16:creationId xmlns:a16="http://schemas.microsoft.com/office/drawing/2014/main" id="{05259D43-5EF9-4EC9-AD3D-458FF37D45C5}"/>
                  </a:ext>
                </a:extLst>
              </p:cNvPr>
              <p:cNvGrpSpPr/>
              <p:nvPr/>
            </p:nvGrpSpPr>
            <p:grpSpPr>
              <a:xfrm>
                <a:off x="7073910" y="2233397"/>
                <a:ext cx="741062" cy="337247"/>
                <a:chOff x="7078963" y="2233397"/>
                <a:chExt cx="741062" cy="337247"/>
              </a:xfrm>
            </p:grpSpPr>
            <p:cxnSp>
              <p:nvCxnSpPr>
                <p:cNvPr id="116" name="Straight Connector 115">
                  <a:extLst>
                    <a:ext uri="{FF2B5EF4-FFF2-40B4-BE49-F238E27FC236}">
                      <a16:creationId xmlns:a16="http://schemas.microsoft.com/office/drawing/2014/main" id="{44F3BD62-9C86-47A9-918D-6746EC631DD3}"/>
                    </a:ext>
                  </a:extLst>
                </p:cNvPr>
                <p:cNvCxnSpPr>
                  <a:cxnSpLocks/>
                </p:cNvCxnSpPr>
                <p:nvPr/>
              </p:nvCxnSpPr>
              <p:spPr>
                <a:xfrm flipH="1">
                  <a:off x="7078963" y="2233397"/>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7" name="Straight Connector 116">
                  <a:extLst>
                    <a:ext uri="{FF2B5EF4-FFF2-40B4-BE49-F238E27FC236}">
                      <a16:creationId xmlns:a16="http://schemas.microsoft.com/office/drawing/2014/main" id="{36783CC8-DA5F-4DE7-AF61-C6DEB715A636}"/>
                    </a:ext>
                  </a:extLst>
                </p:cNvPr>
                <p:cNvCxnSpPr>
                  <a:cxnSpLocks/>
                </p:cNvCxnSpPr>
                <p:nvPr/>
              </p:nvCxnSpPr>
              <p:spPr>
                <a:xfrm flipH="1">
                  <a:off x="7078963" y="2317709"/>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8" name="Straight Connector 117">
                  <a:extLst>
                    <a:ext uri="{FF2B5EF4-FFF2-40B4-BE49-F238E27FC236}">
                      <a16:creationId xmlns:a16="http://schemas.microsoft.com/office/drawing/2014/main" id="{48898967-62D3-4ACD-BDD1-ED5E77A1AB52}"/>
                    </a:ext>
                  </a:extLst>
                </p:cNvPr>
                <p:cNvCxnSpPr>
                  <a:cxnSpLocks/>
                </p:cNvCxnSpPr>
                <p:nvPr/>
              </p:nvCxnSpPr>
              <p:spPr>
                <a:xfrm flipH="1">
                  <a:off x="7078963" y="2402022"/>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19" name="Straight Connector 118">
                  <a:extLst>
                    <a:ext uri="{FF2B5EF4-FFF2-40B4-BE49-F238E27FC236}">
                      <a16:creationId xmlns:a16="http://schemas.microsoft.com/office/drawing/2014/main" id="{B8FB92D2-674F-494D-B72D-0F3D5D1A3301}"/>
                    </a:ext>
                  </a:extLst>
                </p:cNvPr>
                <p:cNvCxnSpPr>
                  <a:cxnSpLocks/>
                </p:cNvCxnSpPr>
                <p:nvPr/>
              </p:nvCxnSpPr>
              <p:spPr>
                <a:xfrm flipH="1">
                  <a:off x="7078963" y="2486335"/>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cxnSp>
              <p:nvCxnSpPr>
                <p:cNvPr id="120" name="Straight Connector 119">
                  <a:extLst>
                    <a:ext uri="{FF2B5EF4-FFF2-40B4-BE49-F238E27FC236}">
                      <a16:creationId xmlns:a16="http://schemas.microsoft.com/office/drawing/2014/main" id="{DB528F9D-F192-4752-BEED-5AE4A246414D}"/>
                    </a:ext>
                  </a:extLst>
                </p:cNvPr>
                <p:cNvCxnSpPr>
                  <a:cxnSpLocks/>
                </p:cNvCxnSpPr>
                <p:nvPr/>
              </p:nvCxnSpPr>
              <p:spPr>
                <a:xfrm flipH="1">
                  <a:off x="7078963" y="2570644"/>
                  <a:ext cx="741062" cy="0"/>
                </a:xfrm>
                <a:prstGeom prst="line">
                  <a:avLst/>
                </a:prstGeom>
                <a:noFill/>
                <a:ln w="952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cxnSp>
          </p:grpSp>
        </p:grpSp>
      </p:grpSp>
      <p:grpSp>
        <p:nvGrpSpPr>
          <p:cNvPr id="3" name="Group 2">
            <a:extLst>
              <a:ext uri="{FF2B5EF4-FFF2-40B4-BE49-F238E27FC236}">
                <a16:creationId xmlns:a16="http://schemas.microsoft.com/office/drawing/2014/main" id="{07637EDA-1C03-4287-A9CF-1C46963CA703}"/>
              </a:ext>
            </a:extLst>
          </p:cNvPr>
          <p:cNvGrpSpPr/>
          <p:nvPr/>
        </p:nvGrpSpPr>
        <p:grpSpPr>
          <a:xfrm>
            <a:off x="5825695" y="1352807"/>
            <a:ext cx="3181009" cy="3067506"/>
            <a:chOff x="5825695" y="1276607"/>
            <a:chExt cx="3181009" cy="3067506"/>
          </a:xfrm>
        </p:grpSpPr>
        <p:grpSp>
          <p:nvGrpSpPr>
            <p:cNvPr id="33" name="Group 32">
              <a:extLst>
                <a:ext uri="{FF2B5EF4-FFF2-40B4-BE49-F238E27FC236}">
                  <a16:creationId xmlns:a16="http://schemas.microsoft.com/office/drawing/2014/main" id="{42C6CC4F-E3A7-4097-80DC-BD1DF4B316DD}"/>
                </a:ext>
              </a:extLst>
            </p:cNvPr>
            <p:cNvGrpSpPr/>
            <p:nvPr/>
          </p:nvGrpSpPr>
          <p:grpSpPr>
            <a:xfrm>
              <a:off x="5864128" y="1286270"/>
              <a:ext cx="384271" cy="384272"/>
              <a:chOff x="6425359" y="1370796"/>
              <a:chExt cx="409575" cy="409578"/>
            </a:xfrm>
          </p:grpSpPr>
          <p:sp>
            <p:nvSpPr>
              <p:cNvPr id="49" name="Oval 80">
                <a:extLst>
                  <a:ext uri="{FF2B5EF4-FFF2-40B4-BE49-F238E27FC236}">
                    <a16:creationId xmlns:a16="http://schemas.microsoft.com/office/drawing/2014/main" id="{110C93BD-35D9-40A6-9635-C88FE3991911}"/>
                  </a:ext>
                </a:extLst>
              </p:cNvPr>
              <p:cNvSpPr>
                <a:spLocks noChangeArrowheads="1"/>
              </p:cNvSpPr>
              <p:nvPr/>
            </p:nvSpPr>
            <p:spPr bwMode="auto">
              <a:xfrm>
                <a:off x="6428527" y="1370799"/>
                <a:ext cx="406399" cy="409575"/>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81">
                <a:extLst>
                  <a:ext uri="{FF2B5EF4-FFF2-40B4-BE49-F238E27FC236}">
                    <a16:creationId xmlns:a16="http://schemas.microsoft.com/office/drawing/2014/main" id="{D6DA8872-DF62-4350-967C-8C8CE7C4AA9D}"/>
                  </a:ext>
                </a:extLst>
              </p:cNvPr>
              <p:cNvSpPr>
                <a:spLocks noChangeArrowheads="1"/>
              </p:cNvSpPr>
              <p:nvPr/>
            </p:nvSpPr>
            <p:spPr bwMode="auto">
              <a:xfrm>
                <a:off x="6530127" y="1370796"/>
                <a:ext cx="198436" cy="409575"/>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Line 82">
                <a:extLst>
                  <a:ext uri="{FF2B5EF4-FFF2-40B4-BE49-F238E27FC236}">
                    <a16:creationId xmlns:a16="http://schemas.microsoft.com/office/drawing/2014/main" id="{831EDA47-2FAD-443F-B61A-CC8ED32C8672}"/>
                  </a:ext>
                </a:extLst>
              </p:cNvPr>
              <p:cNvSpPr>
                <a:spLocks noChangeShapeType="1"/>
              </p:cNvSpPr>
              <p:nvPr/>
            </p:nvSpPr>
            <p:spPr bwMode="auto">
              <a:xfrm>
                <a:off x="6425359" y="1572410"/>
                <a:ext cx="409575" cy="0"/>
              </a:xfrm>
              <a:prstGeom prst="line">
                <a:avLst/>
              </a:prstGeom>
              <a:noFill/>
              <a:ln w="15875">
                <a:solidFill>
                  <a:srgbClr val="FF9600"/>
                </a:solidFill>
              </a:ln>
              <a:effectLst/>
              <a:extLst>
                <a:ext uri="{909E8E84-426E-40DD-AFC4-6F175D3DCCD1}">
                  <a14:hiddenFill xmlns:a14="http://schemas.microsoft.com/office/drawing/2010/main">
                    <a:no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reeform 83">
                <a:extLst>
                  <a:ext uri="{FF2B5EF4-FFF2-40B4-BE49-F238E27FC236}">
                    <a16:creationId xmlns:a16="http://schemas.microsoft.com/office/drawing/2014/main" id="{1481C6CF-D3E7-433F-965C-FF958C637F29}"/>
                  </a:ext>
                </a:extLst>
              </p:cNvPr>
              <p:cNvSpPr>
                <a:spLocks/>
              </p:cNvSpPr>
              <p:nvPr/>
            </p:nvSpPr>
            <p:spPr bwMode="auto">
              <a:xfrm>
                <a:off x="6469808" y="1448590"/>
                <a:ext cx="319086" cy="46038"/>
              </a:xfrm>
              <a:custGeom>
                <a:avLst/>
                <a:gdLst>
                  <a:gd name="T0" fmla="*/ 85 w 85"/>
                  <a:gd name="T1" fmla="*/ 0 h 12"/>
                  <a:gd name="T2" fmla="*/ 43 w 85"/>
                  <a:gd name="T3" fmla="*/ 12 h 12"/>
                  <a:gd name="T4" fmla="*/ 0 w 85"/>
                  <a:gd name="T5" fmla="*/ 0 h 12"/>
                </a:gdLst>
                <a:ahLst/>
                <a:cxnLst>
                  <a:cxn ang="0">
                    <a:pos x="T0" y="T1"/>
                  </a:cxn>
                  <a:cxn ang="0">
                    <a:pos x="T2" y="T3"/>
                  </a:cxn>
                  <a:cxn ang="0">
                    <a:pos x="T4" y="T5"/>
                  </a:cxn>
                </a:cxnLst>
                <a:rect l="0" t="0" r="r" b="b"/>
                <a:pathLst>
                  <a:path w="85" h="12">
                    <a:moveTo>
                      <a:pt x="85" y="0"/>
                    </a:moveTo>
                    <a:cubicBezTo>
                      <a:pt x="74" y="7"/>
                      <a:pt x="59" y="12"/>
                      <a:pt x="43" y="12"/>
                    </a:cubicBezTo>
                    <a:cubicBezTo>
                      <a:pt x="26" y="12"/>
                      <a:pt x="11" y="7"/>
                      <a:pt x="0" y="0"/>
                    </a:cubicBezTo>
                  </a:path>
                </a:pathLst>
              </a:cu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Freeform 84">
                <a:extLst>
                  <a:ext uri="{FF2B5EF4-FFF2-40B4-BE49-F238E27FC236}">
                    <a16:creationId xmlns:a16="http://schemas.microsoft.com/office/drawing/2014/main" id="{469F9A46-7012-4E02-81A5-F3C5CBF184EB}"/>
                  </a:ext>
                </a:extLst>
              </p:cNvPr>
              <p:cNvSpPr>
                <a:spLocks/>
              </p:cNvSpPr>
              <p:nvPr/>
            </p:nvSpPr>
            <p:spPr bwMode="auto">
              <a:xfrm>
                <a:off x="6469808" y="1651790"/>
                <a:ext cx="319086" cy="49213"/>
              </a:xfrm>
              <a:custGeom>
                <a:avLst/>
                <a:gdLst>
                  <a:gd name="T0" fmla="*/ 85 w 85"/>
                  <a:gd name="T1" fmla="*/ 13 h 13"/>
                  <a:gd name="T2" fmla="*/ 43 w 85"/>
                  <a:gd name="T3" fmla="*/ 0 h 13"/>
                  <a:gd name="T4" fmla="*/ 0 w 85"/>
                  <a:gd name="T5" fmla="*/ 13 h 13"/>
                </a:gdLst>
                <a:ahLst/>
                <a:cxnLst>
                  <a:cxn ang="0">
                    <a:pos x="T0" y="T1"/>
                  </a:cxn>
                  <a:cxn ang="0">
                    <a:pos x="T2" y="T3"/>
                  </a:cxn>
                  <a:cxn ang="0">
                    <a:pos x="T4" y="T5"/>
                  </a:cxn>
                </a:cxnLst>
                <a:rect l="0" t="0" r="r" b="b"/>
                <a:pathLst>
                  <a:path w="85" h="13">
                    <a:moveTo>
                      <a:pt x="85" y="13"/>
                    </a:moveTo>
                    <a:cubicBezTo>
                      <a:pt x="74" y="5"/>
                      <a:pt x="59" y="0"/>
                      <a:pt x="43" y="0"/>
                    </a:cubicBezTo>
                    <a:cubicBezTo>
                      <a:pt x="26" y="0"/>
                      <a:pt x="11" y="5"/>
                      <a:pt x="0" y="13"/>
                    </a:cubicBezTo>
                  </a:path>
                </a:pathLst>
              </a:cu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4" name="Rectangle 33">
              <a:extLst>
                <a:ext uri="{FF2B5EF4-FFF2-40B4-BE49-F238E27FC236}">
                  <a16:creationId xmlns:a16="http://schemas.microsoft.com/office/drawing/2014/main" id="{5B7788BE-E7A5-4F60-AF28-BE49077F4EDE}"/>
                </a:ext>
              </a:extLst>
            </p:cNvPr>
            <p:cNvSpPr/>
            <p:nvPr/>
          </p:nvSpPr>
          <p:spPr>
            <a:xfrm>
              <a:off x="6344464" y="1276607"/>
              <a:ext cx="2662240" cy="3067506"/>
            </a:xfrm>
            <a:prstGeom prst="rect">
              <a:avLst/>
            </a:prstGeom>
          </p:spPr>
          <p:txBody>
            <a:bodyPr wrap="square">
              <a:spAutoFit/>
            </a:bodyPr>
            <a:lstStyle/>
            <a:p>
              <a:pPr marL="0" lvl="1">
                <a:spcAft>
                  <a:spcPts val="32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Global footprint</a:t>
              </a:r>
              <a:b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endPar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0" lvl="1">
                <a:spcBef>
                  <a:spcPts val="800"/>
                </a:spcBef>
                <a:spcAft>
                  <a:spcPts val="26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Highly available</a:t>
              </a:r>
            </a:p>
            <a:p>
              <a:pPr marL="0" lvl="1">
                <a:spcAft>
                  <a:spcPts val="4400"/>
                </a:spcAft>
                <a:defRPr/>
              </a:pPr>
              <a:b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On-demand upgrades</a:t>
              </a:r>
            </a:p>
            <a:p>
              <a:pPr marL="0" lvl="1">
                <a:spcAft>
                  <a:spcPts val="3200"/>
                </a:spcAft>
                <a:defRPr/>
              </a:pP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Generally available </a:t>
              </a:r>
              <a:b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br>
              <a:r>
                <a:rPr lang="en-US" sz="1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 2018</a:t>
              </a:r>
            </a:p>
          </p:txBody>
        </p:sp>
        <p:grpSp>
          <p:nvGrpSpPr>
            <p:cNvPr id="11" name="Group 10">
              <a:extLst>
                <a:ext uri="{FF2B5EF4-FFF2-40B4-BE49-F238E27FC236}">
                  <a16:creationId xmlns:a16="http://schemas.microsoft.com/office/drawing/2014/main" id="{FF6C73B6-9B76-4DF5-A1A4-BE533536EC6D}"/>
                </a:ext>
              </a:extLst>
            </p:cNvPr>
            <p:cNvGrpSpPr/>
            <p:nvPr/>
          </p:nvGrpSpPr>
          <p:grpSpPr>
            <a:xfrm>
              <a:off x="5825695" y="2213420"/>
              <a:ext cx="445359" cy="295694"/>
              <a:chOff x="5767754" y="2177415"/>
              <a:chExt cx="576710" cy="382904"/>
            </a:xfrm>
          </p:grpSpPr>
          <p:grpSp>
            <p:nvGrpSpPr>
              <p:cNvPr id="10" name="Group 9">
                <a:extLst>
                  <a:ext uri="{FF2B5EF4-FFF2-40B4-BE49-F238E27FC236}">
                    <a16:creationId xmlns:a16="http://schemas.microsoft.com/office/drawing/2014/main" id="{AB0322EA-F57E-4DAF-B703-F461E4524A2C}"/>
                  </a:ext>
                </a:extLst>
              </p:cNvPr>
              <p:cNvGrpSpPr/>
              <p:nvPr/>
            </p:nvGrpSpPr>
            <p:grpSpPr>
              <a:xfrm>
                <a:off x="5937984" y="2250743"/>
                <a:ext cx="236250" cy="236248"/>
                <a:chOff x="5950530" y="2252635"/>
                <a:chExt cx="236250" cy="236248"/>
              </a:xfrm>
            </p:grpSpPr>
            <p:sp>
              <p:nvSpPr>
                <p:cNvPr id="73" name="Oval 14">
                  <a:extLst>
                    <a:ext uri="{FF2B5EF4-FFF2-40B4-BE49-F238E27FC236}">
                      <a16:creationId xmlns:a16="http://schemas.microsoft.com/office/drawing/2014/main" id="{35E75C3B-437B-4A67-8830-CAD69C752482}"/>
                    </a:ext>
                  </a:extLst>
                </p:cNvPr>
                <p:cNvSpPr>
                  <a:spLocks noChangeArrowheads="1"/>
                </p:cNvSpPr>
                <p:nvPr/>
              </p:nvSpPr>
              <p:spPr bwMode="auto">
                <a:xfrm>
                  <a:off x="5950530" y="2252635"/>
                  <a:ext cx="236250" cy="236248"/>
                </a:xfrm>
                <a:prstGeom prst="ellipse">
                  <a:avLst/>
                </a:prstGeom>
                <a:noFill/>
                <a:ln w="1587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sp>
              <p:nvSpPr>
                <p:cNvPr id="74" name="Freeform 15">
                  <a:extLst>
                    <a:ext uri="{FF2B5EF4-FFF2-40B4-BE49-F238E27FC236}">
                      <a16:creationId xmlns:a16="http://schemas.microsoft.com/office/drawing/2014/main" id="{2ADCF66A-E45C-4FC0-BADF-B59E6BC25C91}"/>
                    </a:ext>
                  </a:extLst>
                </p:cNvPr>
                <p:cNvSpPr>
                  <a:spLocks/>
                </p:cNvSpPr>
                <p:nvPr/>
              </p:nvSpPr>
              <p:spPr bwMode="auto">
                <a:xfrm>
                  <a:off x="6069387" y="2286489"/>
                  <a:ext cx="48364" cy="134832"/>
                </a:xfrm>
                <a:custGeom>
                  <a:avLst/>
                  <a:gdLst>
                    <a:gd name="T0" fmla="*/ 0 w 33"/>
                    <a:gd name="T1" fmla="*/ 0 h 92"/>
                    <a:gd name="T2" fmla="*/ 0 w 33"/>
                    <a:gd name="T3" fmla="*/ 57 h 92"/>
                    <a:gd name="T4" fmla="*/ 33 w 33"/>
                    <a:gd name="T5" fmla="*/ 92 h 92"/>
                  </a:gdLst>
                  <a:ahLst/>
                  <a:cxnLst>
                    <a:cxn ang="0">
                      <a:pos x="T0" y="T1"/>
                    </a:cxn>
                    <a:cxn ang="0">
                      <a:pos x="T2" y="T3"/>
                    </a:cxn>
                    <a:cxn ang="0">
                      <a:pos x="T4" y="T5"/>
                    </a:cxn>
                  </a:cxnLst>
                  <a:rect l="0" t="0" r="r" b="b"/>
                  <a:pathLst>
                    <a:path w="33" h="92">
                      <a:moveTo>
                        <a:pt x="0" y="0"/>
                      </a:moveTo>
                      <a:lnTo>
                        <a:pt x="0" y="57"/>
                      </a:lnTo>
                      <a:lnTo>
                        <a:pt x="33" y="92"/>
                      </a:lnTo>
                    </a:path>
                  </a:pathLst>
                </a:custGeom>
                <a:noFill/>
                <a:ln w="15875" cap="rnd">
                  <a:solidFill>
                    <a:srgbClr val="FF9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pPr>
                  <a:endParaRPr lang="en-US" dirty="0">
                    <a:gradFill>
                      <a:gsLst>
                        <a:gs pos="47191">
                          <a:schemeClr val="accent6"/>
                        </a:gs>
                        <a:gs pos="36000">
                          <a:schemeClr val="accent6"/>
                        </a:gs>
                      </a:gsLst>
                      <a:lin ang="5400000" scaled="1"/>
                    </a:gradFill>
                  </a:endParaRPr>
                </a:p>
              </p:txBody>
            </p:sp>
          </p:grpSp>
          <p:sp>
            <p:nvSpPr>
              <p:cNvPr id="9" name="Rectangle 8">
                <a:extLst>
                  <a:ext uri="{FF2B5EF4-FFF2-40B4-BE49-F238E27FC236}">
                    <a16:creationId xmlns:a16="http://schemas.microsoft.com/office/drawing/2014/main" id="{650F002F-776C-48B9-B26C-F67675DA3100}"/>
                  </a:ext>
                </a:extLst>
              </p:cNvPr>
              <p:cNvSpPr/>
              <p:nvPr/>
            </p:nvSpPr>
            <p:spPr>
              <a:xfrm>
                <a:off x="5767754" y="2177415"/>
                <a:ext cx="576710" cy="382904"/>
              </a:xfrm>
              <a:prstGeom prst="rect">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pic>
          <p:nvPicPr>
            <p:cNvPr id="129" name="Graphic 60">
              <a:extLst>
                <a:ext uri="{FF2B5EF4-FFF2-40B4-BE49-F238E27FC236}">
                  <a16:creationId xmlns:a16="http://schemas.microsoft.com/office/drawing/2014/main" id="{8FB70E7C-F3FA-4FF1-8307-3A9CA18727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7376" y="2959573"/>
              <a:ext cx="441996" cy="441996"/>
            </a:xfrm>
            <a:prstGeom prst="rect">
              <a:avLst/>
            </a:prstGeom>
            <a:effectLst/>
          </p:spPr>
        </p:pic>
        <p:grpSp>
          <p:nvGrpSpPr>
            <p:cNvPr id="142" name="Group 141">
              <a:extLst>
                <a:ext uri="{FF2B5EF4-FFF2-40B4-BE49-F238E27FC236}">
                  <a16:creationId xmlns:a16="http://schemas.microsoft.com/office/drawing/2014/main" id="{1B65592B-C399-4900-8EBD-C18415A0FF8B}"/>
                </a:ext>
              </a:extLst>
            </p:cNvPr>
            <p:cNvGrpSpPr/>
            <p:nvPr/>
          </p:nvGrpSpPr>
          <p:grpSpPr>
            <a:xfrm>
              <a:off x="5827473" y="3785459"/>
              <a:ext cx="441802" cy="446873"/>
              <a:chOff x="5816122" y="3799746"/>
              <a:chExt cx="627541" cy="634744"/>
            </a:xfrm>
          </p:grpSpPr>
          <p:sp>
            <p:nvSpPr>
              <p:cNvPr id="32" name="Rectangle: Rounded Corners 31">
                <a:extLst>
                  <a:ext uri="{FF2B5EF4-FFF2-40B4-BE49-F238E27FC236}">
                    <a16:creationId xmlns:a16="http://schemas.microsoft.com/office/drawing/2014/main" id="{1BCF34C5-B627-4038-B16E-9ADA0D3A79FA}"/>
                  </a:ext>
                </a:extLst>
              </p:cNvPr>
              <p:cNvSpPr/>
              <p:nvPr/>
            </p:nvSpPr>
            <p:spPr>
              <a:xfrm>
                <a:off x="5816122" y="3859955"/>
                <a:ext cx="627541" cy="574535"/>
              </a:xfrm>
              <a:prstGeom prst="roundRect">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cxnSp>
            <p:nvCxnSpPr>
              <p:cNvPr id="41" name="Straight Connector 40">
                <a:extLst>
                  <a:ext uri="{FF2B5EF4-FFF2-40B4-BE49-F238E27FC236}">
                    <a16:creationId xmlns:a16="http://schemas.microsoft.com/office/drawing/2014/main" id="{FFEF1F5C-E5A1-489B-A74F-08AA583045BB}"/>
                  </a:ext>
                </a:extLst>
              </p:cNvPr>
              <p:cNvCxnSpPr>
                <a:cxnSpLocks/>
              </p:cNvCxnSpPr>
              <p:nvPr/>
            </p:nvCxnSpPr>
            <p:spPr>
              <a:xfrm>
                <a:off x="5816122" y="4023531"/>
                <a:ext cx="627541" cy="0"/>
              </a:xfrm>
              <a:prstGeom prst="lin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nvGrpSpPr>
              <p:cNvPr id="136" name="Group 135">
                <a:extLst>
                  <a:ext uri="{FF2B5EF4-FFF2-40B4-BE49-F238E27FC236}">
                    <a16:creationId xmlns:a16="http://schemas.microsoft.com/office/drawing/2014/main" id="{72F0B800-859E-4B2C-B518-4811096B36F8}"/>
                  </a:ext>
                </a:extLst>
              </p:cNvPr>
              <p:cNvGrpSpPr/>
              <p:nvPr/>
            </p:nvGrpSpPr>
            <p:grpSpPr>
              <a:xfrm>
                <a:off x="5976871" y="3799746"/>
                <a:ext cx="85290" cy="176442"/>
                <a:chOff x="5976871" y="3799746"/>
                <a:chExt cx="85290" cy="176442"/>
              </a:xfrm>
            </p:grpSpPr>
            <p:sp>
              <p:nvSpPr>
                <p:cNvPr id="134" name="Oval 133">
                  <a:extLst>
                    <a:ext uri="{FF2B5EF4-FFF2-40B4-BE49-F238E27FC236}">
                      <a16:creationId xmlns:a16="http://schemas.microsoft.com/office/drawing/2014/main" id="{6A1DFC01-BC6C-4E94-A5D9-0616CB2BF4D5}"/>
                    </a:ext>
                  </a:extLst>
                </p:cNvPr>
                <p:cNvSpPr/>
                <p:nvPr/>
              </p:nvSpPr>
              <p:spPr>
                <a:xfrm>
                  <a:off x="5976871" y="3890898"/>
                  <a:ext cx="85290" cy="85290"/>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nvGrpSpPr>
                <p:cNvPr id="44" name="Group 43">
                  <a:extLst>
                    <a:ext uri="{FF2B5EF4-FFF2-40B4-BE49-F238E27FC236}">
                      <a16:creationId xmlns:a16="http://schemas.microsoft.com/office/drawing/2014/main" id="{20D20A21-F6C8-4EBB-B157-F6F54061FCCE}"/>
                    </a:ext>
                  </a:extLst>
                </p:cNvPr>
                <p:cNvGrpSpPr/>
                <p:nvPr/>
              </p:nvGrpSpPr>
              <p:grpSpPr>
                <a:xfrm>
                  <a:off x="5995988" y="3799746"/>
                  <a:ext cx="52388" cy="129790"/>
                  <a:chOff x="5932071" y="3799746"/>
                  <a:chExt cx="34153" cy="84614"/>
                </a:xfrm>
              </p:grpSpPr>
              <p:sp>
                <p:nvSpPr>
                  <p:cNvPr id="43" name="Rectangle 42">
                    <a:extLst>
                      <a:ext uri="{FF2B5EF4-FFF2-40B4-BE49-F238E27FC236}">
                        <a16:creationId xmlns:a16="http://schemas.microsoft.com/office/drawing/2014/main" id="{D43219A9-F5E8-4F85-A5E7-3DD5EC98D6B4}"/>
                      </a:ext>
                    </a:extLst>
                  </p:cNvPr>
                  <p:cNvSpPr/>
                  <p:nvPr/>
                </p:nvSpPr>
                <p:spPr>
                  <a:xfrm>
                    <a:off x="5932071" y="3802127"/>
                    <a:ext cx="34153" cy="822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Connector 129">
                    <a:extLst>
                      <a:ext uri="{FF2B5EF4-FFF2-40B4-BE49-F238E27FC236}">
                        <a16:creationId xmlns:a16="http://schemas.microsoft.com/office/drawing/2014/main" id="{E3F71141-6E7F-45F4-A447-4A3158F29315}"/>
                      </a:ext>
                    </a:extLst>
                  </p:cNvPr>
                  <p:cNvCxnSpPr>
                    <a:cxnSpLocks/>
                  </p:cNvCxnSpPr>
                  <p:nvPr/>
                </p:nvCxnSpPr>
                <p:spPr>
                  <a:xfrm rot="5400000">
                    <a:off x="5906292" y="3840863"/>
                    <a:ext cx="82234" cy="0"/>
                  </a:xfrm>
                  <a:prstGeom prst="line">
                    <a:avLst/>
                  </a:prstGeom>
                  <a:noFill/>
                  <a:ln w="15875" cap="rnd">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grpSp>
          <p:grpSp>
            <p:nvGrpSpPr>
              <p:cNvPr id="137" name="Group 136">
                <a:extLst>
                  <a:ext uri="{FF2B5EF4-FFF2-40B4-BE49-F238E27FC236}">
                    <a16:creationId xmlns:a16="http://schemas.microsoft.com/office/drawing/2014/main" id="{150E2B6C-270A-427B-943C-519B904D2CA9}"/>
                  </a:ext>
                </a:extLst>
              </p:cNvPr>
              <p:cNvGrpSpPr/>
              <p:nvPr/>
            </p:nvGrpSpPr>
            <p:grpSpPr>
              <a:xfrm>
                <a:off x="6195946" y="3799746"/>
                <a:ext cx="85290" cy="176442"/>
                <a:chOff x="5976871" y="3799746"/>
                <a:chExt cx="85290" cy="176442"/>
              </a:xfrm>
            </p:grpSpPr>
            <p:sp>
              <p:nvSpPr>
                <p:cNvPr id="138" name="Oval 137">
                  <a:extLst>
                    <a:ext uri="{FF2B5EF4-FFF2-40B4-BE49-F238E27FC236}">
                      <a16:creationId xmlns:a16="http://schemas.microsoft.com/office/drawing/2014/main" id="{5BC436FE-0FFD-44EE-9C13-D7A050B6F34B}"/>
                    </a:ext>
                  </a:extLst>
                </p:cNvPr>
                <p:cNvSpPr/>
                <p:nvPr/>
              </p:nvSpPr>
              <p:spPr>
                <a:xfrm>
                  <a:off x="5976871" y="3890898"/>
                  <a:ext cx="85290" cy="85290"/>
                </a:xfrm>
                <a:prstGeom prst="ellipse">
                  <a:avLst/>
                </a:prstGeom>
                <a:noFill/>
                <a:ln w="15875">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lang="en-US" dirty="0">
                    <a:solidFill>
                      <a:srgbClr val="FFFFFF"/>
                    </a:solidFill>
                    <a:latin typeface="Arial"/>
                  </a:endParaRPr>
                </a:p>
              </p:txBody>
            </p:sp>
            <p:grpSp>
              <p:nvGrpSpPr>
                <p:cNvPr id="139" name="Group 138">
                  <a:extLst>
                    <a:ext uri="{FF2B5EF4-FFF2-40B4-BE49-F238E27FC236}">
                      <a16:creationId xmlns:a16="http://schemas.microsoft.com/office/drawing/2014/main" id="{5686C950-544F-4936-B4AD-088703CFB7DC}"/>
                    </a:ext>
                  </a:extLst>
                </p:cNvPr>
                <p:cNvGrpSpPr/>
                <p:nvPr/>
              </p:nvGrpSpPr>
              <p:grpSpPr>
                <a:xfrm>
                  <a:off x="5995988" y="3799746"/>
                  <a:ext cx="52388" cy="129790"/>
                  <a:chOff x="5932071" y="3799746"/>
                  <a:chExt cx="34153" cy="84614"/>
                </a:xfrm>
              </p:grpSpPr>
              <p:sp>
                <p:nvSpPr>
                  <p:cNvPr id="140" name="Rectangle 139">
                    <a:extLst>
                      <a:ext uri="{FF2B5EF4-FFF2-40B4-BE49-F238E27FC236}">
                        <a16:creationId xmlns:a16="http://schemas.microsoft.com/office/drawing/2014/main" id="{D33FBB94-0F5D-45C1-A835-7B3CBAB89395}"/>
                      </a:ext>
                    </a:extLst>
                  </p:cNvPr>
                  <p:cNvSpPr/>
                  <p:nvPr/>
                </p:nvSpPr>
                <p:spPr>
                  <a:xfrm>
                    <a:off x="5932071" y="3802127"/>
                    <a:ext cx="34153" cy="822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9E80D62D-BAAD-4E8A-A3EB-4CA836536F57}"/>
                      </a:ext>
                    </a:extLst>
                  </p:cNvPr>
                  <p:cNvCxnSpPr>
                    <a:cxnSpLocks/>
                  </p:cNvCxnSpPr>
                  <p:nvPr/>
                </p:nvCxnSpPr>
                <p:spPr>
                  <a:xfrm rot="5400000">
                    <a:off x="5906292" y="3840863"/>
                    <a:ext cx="82234" cy="0"/>
                  </a:xfrm>
                  <a:prstGeom prst="line">
                    <a:avLst/>
                  </a:prstGeom>
                  <a:noFill/>
                  <a:ln w="15875" cap="rnd">
                    <a:solidFill>
                      <a:srgbClr val="FF9600"/>
                    </a:solidFill>
                  </a:ln>
                  <a:effectLst/>
                  <a:extLst>
                    <a:ext uri="{909E8E84-426E-40DD-AFC4-6F175D3DCCD1}">
                      <a14:hiddenFill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cxnSp>
            </p:grpSp>
          </p:grpSp>
        </p:grpSp>
      </p:grpSp>
    </p:spTree>
    <p:extLst>
      <p:ext uri="{BB962C8B-B14F-4D97-AF65-F5344CB8AC3E}">
        <p14:creationId xmlns:p14="http://schemas.microsoft.com/office/powerpoint/2010/main" val="412383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42" presetClass="path" presetSubtype="0" decel="100000" fill="hold" nodeType="withEffect">
                                  <p:stCondLst>
                                    <p:cond delay="0"/>
                                  </p:stCondLst>
                                  <p:childTnLst>
                                    <p:animMotion origin="layout" path="M 1.94444E-6 0.04599 L 1.94444E-6 8.64198E-7 " pathEditMode="relative" rAng="0" ptsTypes="AA">
                                      <p:cBhvr>
                                        <p:cTn id="9" dur="500" fill="hold"/>
                                        <p:tgtEl>
                                          <p:spTgt spid="55"/>
                                        </p:tgtEl>
                                        <p:attrNameLst>
                                          <p:attrName>ppt_x</p:attrName>
                                          <p:attrName>ppt_y</p:attrName>
                                        </p:attrNameLst>
                                      </p:cBhvr>
                                      <p:rCtr x="0" y="-2315"/>
                                    </p:animMotion>
                                  </p:childTnLst>
                                </p:cTn>
                              </p:par>
                              <p:par>
                                <p:cTn id="10" presetID="10" presetClass="entr" presetSubtype="0" fill="hold" nodeType="withEffect">
                                  <p:stCondLst>
                                    <p:cond delay="250"/>
                                  </p:stCondLst>
                                  <p:childTnLst>
                                    <p:set>
                                      <p:cBhvr>
                                        <p:cTn id="11" dur="1" fill="hold">
                                          <p:stCondLst>
                                            <p:cond delay="0"/>
                                          </p:stCondLst>
                                        </p:cTn>
                                        <p:tgtEl>
                                          <p:spTgt spid="143"/>
                                        </p:tgtEl>
                                        <p:attrNameLst>
                                          <p:attrName>style.visibility</p:attrName>
                                        </p:attrNameLst>
                                      </p:cBhvr>
                                      <p:to>
                                        <p:strVal val="visible"/>
                                      </p:to>
                                    </p:set>
                                    <p:animEffect transition="in" filter="fade">
                                      <p:cBhvr>
                                        <p:cTn id="12" dur="500"/>
                                        <p:tgtEl>
                                          <p:spTgt spid="143"/>
                                        </p:tgtEl>
                                      </p:cBhvr>
                                    </p:animEffect>
                                  </p:childTnLst>
                                </p:cTn>
                              </p:par>
                              <p:par>
                                <p:cTn id="13" presetID="63" presetClass="path" presetSubtype="0" decel="100000" fill="hold" nodeType="withEffect">
                                  <p:stCondLst>
                                    <p:cond delay="250"/>
                                  </p:stCondLst>
                                  <p:childTnLst>
                                    <p:animMotion origin="layout" path="M 3.61111E-6 4.69136E-6 L 0.04843 4.69136E-6 " pathEditMode="relative" rAng="0" ptsTypes="AA">
                                      <p:cBhvr>
                                        <p:cTn id="14" dur="750" spd="-100000" fill="hold"/>
                                        <p:tgtEl>
                                          <p:spTgt spid="143"/>
                                        </p:tgtEl>
                                        <p:attrNameLst>
                                          <p:attrName>ppt_x</p:attrName>
                                          <p:attrName>ppt_y</p:attrName>
                                        </p:attrNameLst>
                                      </p:cBhvr>
                                      <p:rCtr x="2413" y="0"/>
                                    </p:animMotion>
                                  </p:childTnLst>
                                </p:cTn>
                              </p:par>
                              <p:par>
                                <p:cTn id="15" presetID="10" presetClass="entr" presetSubtype="0" fill="hold" nodeType="withEffect">
                                  <p:stCondLst>
                                    <p:cond delay="6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3" presetClass="path" presetSubtype="0" decel="100000" fill="hold" nodeType="withEffect">
                                  <p:stCondLst>
                                    <p:cond delay="650"/>
                                  </p:stCondLst>
                                  <p:childTnLst>
                                    <p:animMotion origin="layout" path="M -1.11111E-6 -1.11111E-6 L 0.04844 -1.11111E-6 " pathEditMode="relative" rAng="0" ptsTypes="AA">
                                      <p:cBhvr>
                                        <p:cTn id="19" dur="750" spd="-100000" fill="hold"/>
                                        <p:tgtEl>
                                          <p:spTgt spid="3"/>
                                        </p:tgtEl>
                                        <p:attrNameLst>
                                          <p:attrName>ppt_x</p:attrName>
                                          <p:attrName>ppt_y</p:attrName>
                                        </p:attrNameLst>
                                      </p:cBhvr>
                                      <p:rCtr x="24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4CD3-5EC3-C143-B014-8465A8CDA5EE}"/>
              </a:ext>
            </a:extLst>
          </p:cNvPr>
          <p:cNvSpPr>
            <a:spLocks noGrp="1"/>
          </p:cNvSpPr>
          <p:nvPr>
            <p:ph type="title"/>
          </p:nvPr>
        </p:nvSpPr>
        <p:spPr/>
        <p:txBody>
          <a:bodyPr/>
          <a:lstStyle/>
          <a:p>
            <a:r>
              <a:rPr lang="en-US" dirty="0"/>
              <a:t>Application Integration: Orchestration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334" y="1864175"/>
            <a:ext cx="2859036" cy="2513271"/>
          </a:xfrm>
          <a:prstGeom prst="rect">
            <a:avLst/>
          </a:prstGeom>
        </p:spPr>
      </p:pic>
      <p:sp>
        <p:nvSpPr>
          <p:cNvPr id="12" name="Rectangle 11">
            <a:extLst>
              <a:ext uri="{FF2B5EF4-FFF2-40B4-BE49-F238E27FC236}">
                <a16:creationId xmlns:a16="http://schemas.microsoft.com/office/drawing/2014/main" id="{4CE16905-8BE3-4AF6-8DA5-0A87010BFFF7}"/>
              </a:ext>
            </a:extLst>
          </p:cNvPr>
          <p:cNvSpPr/>
          <p:nvPr/>
        </p:nvSpPr>
        <p:spPr>
          <a:xfrm>
            <a:off x="4901332" y="4126461"/>
            <a:ext cx="2731837" cy="7377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Amazon Ember" panose="02000000000000000000" pitchFamily="2" charset="0"/>
              <a:cs typeface="+mn-cs"/>
            </a:endParaRPr>
          </a:p>
        </p:txBody>
      </p:sp>
      <p:sp>
        <p:nvSpPr>
          <p:cNvPr id="6" name="TextBox 5">
            <a:extLst>
              <a:ext uri="{FF2B5EF4-FFF2-40B4-BE49-F238E27FC236}">
                <a16:creationId xmlns:a16="http://schemas.microsoft.com/office/drawing/2014/main" id="{6D0A3C43-8E5B-49D5-8341-5F0D69B43253}"/>
              </a:ext>
            </a:extLst>
          </p:cNvPr>
          <p:cNvSpPr txBox="1"/>
          <p:nvPr/>
        </p:nvSpPr>
        <p:spPr>
          <a:xfrm>
            <a:off x="5272675" y="1674575"/>
            <a:ext cx="3500201" cy="2092881"/>
          </a:xfrm>
          <a:prstGeom prst="rect">
            <a:avLst/>
          </a:prstGeom>
          <a:noFill/>
        </p:spPr>
        <p:txBody>
          <a:bodyPr wrap="square" rtlCol="0">
            <a:spAutoFit/>
          </a:bodyPr>
          <a:lstStyle/>
          <a:p>
            <a:pPr lvl="0"/>
            <a:r>
              <a:rPr lang="en-US" sz="2600" dirty="0">
                <a:solidFill>
                  <a:prstClr val="white"/>
                </a:solidFill>
                <a:latin typeface="Amazon Ember" panose="020B0603020204020204" pitchFamily="34" charset="0"/>
                <a:ea typeface="Amazon Ember" panose="020B0603020204020204" pitchFamily="34" charset="0"/>
                <a:cs typeface="Amazon Ember" panose="020B0603020204020204" pitchFamily="34" charset="0"/>
              </a:rPr>
              <a:t>Coordinate the components of distributed apps using </a:t>
            </a:r>
            <a:r>
              <a:rPr lang="en-US" sz="2600">
                <a:solidFill>
                  <a:prstClr val="white"/>
                </a:solidFill>
                <a:latin typeface="Amazon Ember" panose="020B0603020204020204" pitchFamily="34" charset="0"/>
                <a:ea typeface="Amazon Ember" panose="020B0603020204020204" pitchFamily="34" charset="0"/>
                <a:cs typeface="Amazon Ember" panose="020B0603020204020204" pitchFamily="34" charset="0"/>
              </a:rPr>
              <a:t>visual </a:t>
            </a:r>
            <a:r>
              <a:rPr lang="en-US" sz="2600">
                <a:solidFill>
                  <a:srgbClr val="FFFFFF"/>
                </a:solidFill>
                <a:latin typeface="Amazon Ember" panose="020B0603020204020204" pitchFamily="34" charset="0"/>
                <a:ea typeface="Amazon Ember" panose="020B0603020204020204" pitchFamily="34" charset="0"/>
                <a:cs typeface="Amazon Ember" panose="020B0603020204020204" pitchFamily="34" charset="0"/>
              </a:rPr>
              <a:t>workflows</a:t>
            </a:r>
            <a:endParaRPr lang="en-US" sz="2600"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sp>
        <p:nvSpPr>
          <p:cNvPr id="8" name="Rectangle 7">
            <a:extLst>
              <a:ext uri="{FF2B5EF4-FFF2-40B4-BE49-F238E27FC236}">
                <a16:creationId xmlns:a16="http://schemas.microsoft.com/office/drawing/2014/main" id="{63E13377-176A-4584-A5C9-8E969927DC8F}"/>
              </a:ext>
            </a:extLst>
          </p:cNvPr>
          <p:cNvSpPr/>
          <p:nvPr/>
        </p:nvSpPr>
        <p:spPr>
          <a:xfrm>
            <a:off x="1088688" y="1162045"/>
            <a:ext cx="2731837" cy="7377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2000" dirty="0">
                <a:solidFill>
                  <a:srgbClr val="FF9600"/>
                </a:solidFill>
                <a:latin typeface="Amazon Ember" panose="020B0603020204020204" pitchFamily="34" charset="0"/>
                <a:ea typeface="Amazon Ember" panose="020B0603020204020204" pitchFamily="34" charset="0"/>
                <a:cs typeface="Amazon Ember" panose="020B0603020204020204" pitchFamily="34" charset="0"/>
              </a:rPr>
              <a:t>AWS Step Functions</a:t>
            </a:r>
          </a:p>
        </p:txBody>
      </p:sp>
    </p:spTree>
    <p:extLst>
      <p:ext uri="{BB962C8B-B14F-4D97-AF65-F5344CB8AC3E}">
        <p14:creationId xmlns:p14="http://schemas.microsoft.com/office/powerpoint/2010/main" val="380205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E47928-99EF-B049-ACB6-E40B54EC700C}"/>
              </a:ext>
            </a:extLst>
          </p:cNvPr>
          <p:cNvSpPr>
            <a:spLocks noGrp="1"/>
          </p:cNvSpPr>
          <p:nvPr>
            <p:ph type="title"/>
          </p:nvPr>
        </p:nvSpPr>
        <p:spPr/>
        <p:txBody>
          <a:bodyPr/>
          <a:lstStyle/>
          <a:p>
            <a:r>
              <a:rPr lang="en-US"/>
              <a:t>Monitoring: </a:t>
            </a:r>
            <a:r>
              <a:rPr lang="en-US">
                <a:solidFill>
                  <a:srgbClr val="FFFFFF"/>
                </a:solidFill>
              </a:rPr>
              <a:t>Amazon Cloudwatch</a:t>
            </a:r>
            <a:endParaRPr lang="en-US" dirty="0">
              <a:solidFill>
                <a:srgbClr val="FFFFFF"/>
              </a:solidFill>
              <a:latin typeface="Amazon Ember" panose="02000000000000000000" pitchFamily="2" charset="0"/>
            </a:endParaRPr>
          </a:p>
        </p:txBody>
      </p:sp>
      <p:sp>
        <p:nvSpPr>
          <p:cNvPr id="12" name="Content Placeholder 6">
            <a:extLst>
              <a:ext uri="{FF2B5EF4-FFF2-40B4-BE49-F238E27FC236}">
                <a16:creationId xmlns:a16="http://schemas.microsoft.com/office/drawing/2014/main" id="{055D0CB3-C90C-4841-A626-4AF65E8AB3D0}"/>
              </a:ext>
            </a:extLst>
          </p:cNvPr>
          <p:cNvSpPr txBox="1">
            <a:spLocks/>
          </p:cNvSpPr>
          <p:nvPr/>
        </p:nvSpPr>
        <p:spPr>
          <a:xfrm>
            <a:off x="318624" y="2169479"/>
            <a:ext cx="2466370" cy="2374160"/>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Aft>
                <a:spcPts val="600"/>
              </a:spcAft>
              <a:buFont typeface="Arial" charset="0"/>
              <a:buChar char="•"/>
            </a:pPr>
            <a:r>
              <a:rPr lang="en-US" sz="1700" dirty="0">
                <a:solidFill>
                  <a:schemeClr val="bg1"/>
                </a:solidFill>
              </a:rPr>
              <a:t>Get metrics on </a:t>
            </a:r>
            <a:br>
              <a:rPr lang="en-US" sz="1700" dirty="0">
                <a:solidFill>
                  <a:schemeClr val="bg1"/>
                </a:solidFill>
              </a:rPr>
            </a:br>
            <a:r>
              <a:rPr lang="en-US" sz="1700">
                <a:solidFill>
                  <a:schemeClr val="bg1"/>
                </a:solidFill>
              </a:rPr>
              <a:t>key </a:t>
            </a:r>
            <a:r>
              <a:rPr lang="en-US" sz="1700">
                <a:solidFill>
                  <a:srgbClr val="FFFFFF"/>
                </a:solidFill>
              </a:rPr>
              <a:t>resources</a:t>
            </a:r>
            <a:r>
              <a:rPr lang="en-US" sz="1700">
                <a:solidFill>
                  <a:schemeClr val="bg1"/>
                </a:solidFill>
              </a:rPr>
              <a:t> </a:t>
            </a:r>
            <a:endParaRPr lang="en-US" sz="1700" dirty="0">
              <a:solidFill>
                <a:schemeClr val="bg1"/>
              </a:solidFill>
            </a:endParaRPr>
          </a:p>
          <a:p>
            <a:pPr marL="233363" indent="-233363">
              <a:spcAft>
                <a:spcPts val="600"/>
              </a:spcAft>
              <a:buFont typeface="Arial" charset="0"/>
              <a:buChar char="•"/>
            </a:pPr>
            <a:r>
              <a:rPr lang="en-US" sz="1700" dirty="0">
                <a:solidFill>
                  <a:schemeClr val="bg1"/>
                </a:solidFill>
              </a:rPr>
              <a:t>Observe </a:t>
            </a:r>
            <a:br>
              <a:rPr lang="en-US" sz="1700">
                <a:solidFill>
                  <a:schemeClr val="bg1"/>
                </a:solidFill>
              </a:rPr>
            </a:br>
            <a:r>
              <a:rPr lang="en-US" sz="1700">
                <a:solidFill>
                  <a:srgbClr val="FFFFFF"/>
                </a:solidFill>
              </a:rPr>
              <a:t>application and operational health</a:t>
            </a:r>
            <a:endParaRPr lang="en-US" sz="1700" dirty="0">
              <a:solidFill>
                <a:srgbClr val="FFFFFF"/>
              </a:solidFill>
            </a:endParaRPr>
          </a:p>
          <a:p>
            <a:pPr marL="233363" indent="-233363">
              <a:spcAft>
                <a:spcPts val="600"/>
              </a:spcAft>
              <a:buFont typeface="Arial" charset="0"/>
              <a:buChar char="•"/>
            </a:pPr>
            <a:r>
              <a:rPr lang="en-US" sz="1700" dirty="0">
                <a:solidFill>
                  <a:schemeClr val="bg1"/>
                </a:solidFill>
              </a:rPr>
              <a:t>Monitor custom metrics and </a:t>
            </a:r>
            <a:r>
              <a:rPr lang="en-US" sz="1700">
                <a:solidFill>
                  <a:schemeClr val="bg1"/>
                </a:solidFill>
              </a:rPr>
              <a:t>log </a:t>
            </a:r>
            <a:r>
              <a:rPr lang="en-US" sz="1700">
                <a:solidFill>
                  <a:srgbClr val="FFFFFF"/>
                </a:solidFill>
              </a:rPr>
              <a:t>files</a:t>
            </a:r>
            <a:endParaRPr lang="en-US" sz="1700" dirty="0">
              <a:solidFill>
                <a:srgbClr val="FFFFFF"/>
              </a:solidFill>
            </a:endParaRPr>
          </a:p>
          <a:p>
            <a:pPr>
              <a:spcAft>
                <a:spcPts val="600"/>
              </a:spcAft>
            </a:pPr>
            <a:endParaRPr lang="en-US" sz="1700" dirty="0">
              <a:solidFill>
                <a:schemeClr val="bg1"/>
              </a:solidFill>
            </a:endParaRPr>
          </a:p>
        </p:txBody>
      </p:sp>
      <p:sp>
        <p:nvSpPr>
          <p:cNvPr id="13" name="Content Placeholder 5">
            <a:extLst>
              <a:ext uri="{FF2B5EF4-FFF2-40B4-BE49-F238E27FC236}">
                <a16:creationId xmlns:a16="http://schemas.microsoft.com/office/drawing/2014/main" id="{1872875F-67C9-4163-8AE9-47EC8D3034D0}"/>
              </a:ext>
            </a:extLst>
          </p:cNvPr>
          <p:cNvSpPr txBox="1">
            <a:spLocks/>
          </p:cNvSpPr>
          <p:nvPr/>
        </p:nvSpPr>
        <p:spPr>
          <a:xfrm>
            <a:off x="336790" y="1756524"/>
            <a:ext cx="1596825" cy="426825"/>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rgbClr val="FFC000"/>
                </a:solidFill>
              </a:rPr>
              <a:t>Monitor</a:t>
            </a:r>
          </a:p>
        </p:txBody>
      </p:sp>
      <p:sp>
        <p:nvSpPr>
          <p:cNvPr id="14" name="Content Placeholder 7">
            <a:extLst>
              <a:ext uri="{FF2B5EF4-FFF2-40B4-BE49-F238E27FC236}">
                <a16:creationId xmlns:a16="http://schemas.microsoft.com/office/drawing/2014/main" id="{20320207-15D5-4185-8D01-D2B718C9568E}"/>
              </a:ext>
            </a:extLst>
          </p:cNvPr>
          <p:cNvSpPr txBox="1">
            <a:spLocks/>
          </p:cNvSpPr>
          <p:nvPr/>
        </p:nvSpPr>
        <p:spPr>
          <a:xfrm>
            <a:off x="3259799" y="2169478"/>
            <a:ext cx="2291091" cy="2374160"/>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Aft>
                <a:spcPts val="600"/>
              </a:spcAft>
              <a:buFont typeface="Arial" charset="0"/>
              <a:buChar char="•"/>
            </a:pPr>
            <a:r>
              <a:rPr lang="en-US" sz="1700">
                <a:solidFill>
                  <a:srgbClr val="FFFFFF"/>
                </a:solidFill>
              </a:rPr>
              <a:t>SNS</a:t>
            </a:r>
            <a:r>
              <a:rPr lang="en-US" sz="1700">
                <a:solidFill>
                  <a:schemeClr val="bg1"/>
                </a:solidFill>
              </a:rPr>
              <a:t> </a:t>
            </a:r>
            <a:r>
              <a:rPr lang="en-US" sz="1700" dirty="0">
                <a:solidFill>
                  <a:schemeClr val="bg1"/>
                </a:solidFill>
              </a:rPr>
              <a:t>notifications</a:t>
            </a:r>
          </a:p>
          <a:p>
            <a:pPr marL="233363" indent="-233363">
              <a:spcAft>
                <a:spcPts val="600"/>
              </a:spcAft>
              <a:buFont typeface="Arial" charset="0"/>
              <a:buChar char="•"/>
            </a:pPr>
            <a:r>
              <a:rPr lang="en-US" sz="1700" dirty="0">
                <a:solidFill>
                  <a:schemeClr val="bg1"/>
                </a:solidFill>
              </a:rPr>
              <a:t>Automated </a:t>
            </a:r>
            <a:r>
              <a:rPr lang="en-US" sz="1700">
                <a:solidFill>
                  <a:schemeClr val="bg1"/>
                </a:solidFill>
              </a:rPr>
              <a:t>alarm </a:t>
            </a:r>
            <a:r>
              <a:rPr lang="en-US" sz="1700">
                <a:solidFill>
                  <a:srgbClr val="FFFFFF"/>
                </a:solidFill>
              </a:rPr>
              <a:t>actions</a:t>
            </a:r>
            <a:endParaRPr lang="en-US" sz="1700" dirty="0">
              <a:solidFill>
                <a:srgbClr val="FFFFFF"/>
              </a:solidFill>
            </a:endParaRPr>
          </a:p>
          <a:p>
            <a:pPr marL="233363" indent="-233363">
              <a:spcAft>
                <a:spcPts val="600"/>
              </a:spcAft>
              <a:buFont typeface="Arial" charset="0"/>
              <a:buChar char="•"/>
            </a:pPr>
            <a:r>
              <a:rPr lang="en-US" sz="1700" dirty="0">
                <a:solidFill>
                  <a:schemeClr val="bg1"/>
                </a:solidFill>
              </a:rPr>
              <a:t>Event-driven </a:t>
            </a:r>
            <a:r>
              <a:rPr lang="en-US" sz="1700">
                <a:solidFill>
                  <a:schemeClr val="bg1"/>
                </a:solidFill>
              </a:rPr>
              <a:t>corrective </a:t>
            </a:r>
            <a:r>
              <a:rPr lang="en-US" sz="1700">
                <a:solidFill>
                  <a:srgbClr val="FFFFFF"/>
                </a:solidFill>
              </a:rPr>
              <a:t>actions</a:t>
            </a:r>
            <a:endParaRPr lang="en-US" sz="1700" dirty="0">
              <a:solidFill>
                <a:srgbClr val="FFFFFF"/>
              </a:solidFill>
            </a:endParaRPr>
          </a:p>
          <a:p>
            <a:pPr>
              <a:spcAft>
                <a:spcPts val="600"/>
              </a:spcAft>
            </a:pPr>
            <a:endParaRPr lang="en-US" sz="1700" dirty="0">
              <a:solidFill>
                <a:schemeClr val="bg1"/>
              </a:solidFill>
            </a:endParaRPr>
          </a:p>
        </p:txBody>
      </p:sp>
      <p:sp>
        <p:nvSpPr>
          <p:cNvPr id="15" name="Content Placeholder 8">
            <a:extLst>
              <a:ext uri="{FF2B5EF4-FFF2-40B4-BE49-F238E27FC236}">
                <a16:creationId xmlns:a16="http://schemas.microsoft.com/office/drawing/2014/main" id="{ABABE1D0-D943-4B7D-8FCC-BF0F956E9469}"/>
              </a:ext>
            </a:extLst>
          </p:cNvPr>
          <p:cNvSpPr txBox="1">
            <a:spLocks/>
          </p:cNvSpPr>
          <p:nvPr/>
        </p:nvSpPr>
        <p:spPr>
          <a:xfrm>
            <a:off x="3263042" y="1756524"/>
            <a:ext cx="1596825" cy="426825"/>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rgbClr val="FFC000"/>
                </a:solidFill>
              </a:rPr>
              <a:t>Act</a:t>
            </a:r>
            <a:endParaRPr lang="en-US" b="1" dirty="0">
              <a:solidFill>
                <a:srgbClr val="FFC000"/>
              </a:solidFill>
            </a:endParaRPr>
          </a:p>
        </p:txBody>
      </p:sp>
      <p:sp>
        <p:nvSpPr>
          <p:cNvPr id="16" name="Content Placeholder 9">
            <a:extLst>
              <a:ext uri="{FF2B5EF4-FFF2-40B4-BE49-F238E27FC236}">
                <a16:creationId xmlns:a16="http://schemas.microsoft.com/office/drawing/2014/main" id="{B0FF626E-79E1-468A-B090-0B1EEA10A3F3}"/>
              </a:ext>
            </a:extLst>
          </p:cNvPr>
          <p:cNvSpPr txBox="1">
            <a:spLocks/>
          </p:cNvSpPr>
          <p:nvPr/>
        </p:nvSpPr>
        <p:spPr>
          <a:xfrm>
            <a:off x="6200975" y="2169478"/>
            <a:ext cx="2466370" cy="2374160"/>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spcAft>
                <a:spcPts val="600"/>
              </a:spcAft>
              <a:buFont typeface="Arial" charset="0"/>
              <a:buChar char="•"/>
            </a:pPr>
            <a:r>
              <a:rPr lang="en-US" sz="1700" dirty="0">
                <a:solidFill>
                  <a:schemeClr val="bg1"/>
                </a:solidFill>
              </a:rPr>
              <a:t>Visualize </a:t>
            </a:r>
            <a:r>
              <a:rPr lang="en-US" sz="1700">
                <a:solidFill>
                  <a:schemeClr val="bg1"/>
                </a:solidFill>
              </a:rPr>
              <a:t>through </a:t>
            </a:r>
            <a:r>
              <a:rPr lang="en-US" sz="1700">
                <a:solidFill>
                  <a:srgbClr val="FFFFFF"/>
                </a:solidFill>
              </a:rPr>
              <a:t>Dashboards</a:t>
            </a:r>
            <a:endParaRPr lang="en-US" sz="1700" dirty="0">
              <a:solidFill>
                <a:srgbClr val="FFFFFF"/>
              </a:solidFill>
            </a:endParaRPr>
          </a:p>
          <a:p>
            <a:pPr marL="233363" indent="-233363">
              <a:spcAft>
                <a:spcPts val="600"/>
              </a:spcAft>
              <a:buFont typeface="Arial" charset="0"/>
              <a:buChar char="•"/>
            </a:pPr>
            <a:r>
              <a:rPr lang="en-US" sz="1700" dirty="0">
                <a:solidFill>
                  <a:schemeClr val="bg1"/>
                </a:solidFill>
              </a:rPr>
              <a:t>1-sec granularity</a:t>
            </a:r>
          </a:p>
          <a:p>
            <a:pPr marL="233363" indent="-233363">
              <a:spcAft>
                <a:spcPts val="600"/>
              </a:spcAft>
              <a:buFont typeface="Arial" charset="0"/>
              <a:buChar char="•"/>
            </a:pPr>
            <a:r>
              <a:rPr lang="en-US" sz="1700" dirty="0">
                <a:solidFill>
                  <a:schemeClr val="bg1"/>
                </a:solidFill>
              </a:rPr>
              <a:t>Unified </a:t>
            </a:r>
            <a:br>
              <a:rPr lang="en-US" sz="1700" dirty="0">
                <a:solidFill>
                  <a:schemeClr val="bg1"/>
                </a:solidFill>
              </a:rPr>
            </a:br>
            <a:r>
              <a:rPr lang="en-US" sz="1700" dirty="0">
                <a:solidFill>
                  <a:schemeClr val="bg1"/>
                </a:solidFill>
              </a:rPr>
              <a:t>operational view</a:t>
            </a:r>
          </a:p>
          <a:p>
            <a:pPr marL="233363" indent="-233363">
              <a:spcAft>
                <a:spcPts val="600"/>
              </a:spcAft>
              <a:buFont typeface="Arial" charset="0"/>
              <a:buChar char="•"/>
            </a:pPr>
            <a:r>
              <a:rPr lang="en-US" sz="1700" dirty="0">
                <a:solidFill>
                  <a:schemeClr val="bg1"/>
                </a:solidFill>
              </a:rPr>
              <a:t>15-months of </a:t>
            </a:r>
            <a:br>
              <a:rPr lang="en-US" sz="1700" dirty="0">
                <a:solidFill>
                  <a:schemeClr val="bg1"/>
                </a:solidFill>
              </a:rPr>
            </a:br>
            <a:r>
              <a:rPr lang="en-US" sz="1700" dirty="0">
                <a:solidFill>
                  <a:schemeClr val="bg1"/>
                </a:solidFill>
              </a:rPr>
              <a:t>data retention</a:t>
            </a:r>
          </a:p>
          <a:p>
            <a:pPr>
              <a:spcAft>
                <a:spcPts val="600"/>
              </a:spcAft>
            </a:pPr>
            <a:endParaRPr lang="en-US" sz="1700" dirty="0">
              <a:solidFill>
                <a:schemeClr val="bg1"/>
              </a:solidFill>
            </a:endParaRPr>
          </a:p>
        </p:txBody>
      </p:sp>
      <p:sp>
        <p:nvSpPr>
          <p:cNvPr id="17" name="Content Placeholder 10">
            <a:extLst>
              <a:ext uri="{FF2B5EF4-FFF2-40B4-BE49-F238E27FC236}">
                <a16:creationId xmlns:a16="http://schemas.microsoft.com/office/drawing/2014/main" id="{37ED9F0F-086C-4874-BE1F-45288575FFFA}"/>
              </a:ext>
            </a:extLst>
          </p:cNvPr>
          <p:cNvSpPr txBox="1">
            <a:spLocks/>
          </p:cNvSpPr>
          <p:nvPr/>
        </p:nvSpPr>
        <p:spPr>
          <a:xfrm>
            <a:off x="6189293" y="1756524"/>
            <a:ext cx="1596825" cy="426825"/>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1pPr>
            <a:lvl2pPr marL="742950" indent="-285750" algn="l" defTabSz="457200" rtl="0" eaLnBrk="1" latinLnBrk="0" hangingPunct="1">
              <a:spcBef>
                <a:spcPct val="20000"/>
              </a:spcBef>
              <a:buFont typeface="Arial"/>
              <a:buChar char="•"/>
              <a:defRPr sz="20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2pPr>
            <a:lvl3pPr marL="1143000" indent="-228600" algn="l" defTabSz="457200" rtl="0" eaLnBrk="1" latinLnBrk="0" hangingPunct="1">
              <a:spcBef>
                <a:spcPct val="20000"/>
              </a:spcBef>
              <a:buFont typeface="Arial"/>
              <a:buChar char="•"/>
              <a:defRPr sz="18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3pPr>
            <a:lvl4pPr marL="16002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4pPr>
            <a:lvl5pPr marL="2057400" indent="-228600" algn="l" defTabSz="457200" rtl="0" eaLnBrk="1" latinLnBrk="0" hangingPunct="1">
              <a:spcBef>
                <a:spcPct val="20000"/>
              </a:spcBef>
              <a:buFont typeface="Arial"/>
              <a:buChar char="»"/>
              <a:defRPr sz="1600" b="0" i="0" kern="1200">
                <a:solidFill>
                  <a:schemeClr val="tx1"/>
                </a:solidFill>
                <a:latin typeface="Amazon Ember" panose="02000000000000000000" pitchFamily="2" charset="0"/>
                <a:ea typeface="Amazon Ember" panose="02000000000000000000" pitchFamily="2" charset="0"/>
                <a:cs typeface="Amazon Ember" panose="02000000000000000000"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rgbClr val="FFC000"/>
                </a:solidFill>
              </a:rPr>
              <a:t>Analyze</a:t>
            </a:r>
            <a:endParaRPr lang="en-US" b="1" dirty="0">
              <a:solidFill>
                <a:srgbClr val="FFC000"/>
              </a:solidFill>
            </a:endParaRPr>
          </a:p>
        </p:txBody>
      </p:sp>
      <p:grpSp>
        <p:nvGrpSpPr>
          <p:cNvPr id="18" name="Group 17">
            <a:extLst>
              <a:ext uri="{FF2B5EF4-FFF2-40B4-BE49-F238E27FC236}">
                <a16:creationId xmlns:a16="http://schemas.microsoft.com/office/drawing/2014/main" id="{8174C4A9-FD7D-4AE5-B94E-32055E2FE1B5}"/>
              </a:ext>
            </a:extLst>
          </p:cNvPr>
          <p:cNvGrpSpPr/>
          <p:nvPr/>
        </p:nvGrpSpPr>
        <p:grpSpPr>
          <a:xfrm>
            <a:off x="6311030" y="1195791"/>
            <a:ext cx="543404" cy="454265"/>
            <a:chOff x="2618848" y="1358425"/>
            <a:chExt cx="584727" cy="488809"/>
          </a:xfrm>
        </p:grpSpPr>
        <p:grpSp>
          <p:nvGrpSpPr>
            <p:cNvPr id="19" name="Group 18">
              <a:extLst>
                <a:ext uri="{FF2B5EF4-FFF2-40B4-BE49-F238E27FC236}">
                  <a16:creationId xmlns:a16="http://schemas.microsoft.com/office/drawing/2014/main" id="{D469A2C0-6A74-4CC2-ACFA-477401E641A1}"/>
                </a:ext>
              </a:extLst>
            </p:cNvPr>
            <p:cNvGrpSpPr/>
            <p:nvPr/>
          </p:nvGrpSpPr>
          <p:grpSpPr>
            <a:xfrm>
              <a:off x="2659596" y="1388515"/>
              <a:ext cx="166242" cy="171445"/>
              <a:chOff x="5133183" y="5300437"/>
              <a:chExt cx="238918" cy="246394"/>
            </a:xfrm>
          </p:grpSpPr>
          <p:sp>
            <p:nvSpPr>
              <p:cNvPr id="33" name="Freeform 43">
                <a:extLst>
                  <a:ext uri="{FF2B5EF4-FFF2-40B4-BE49-F238E27FC236}">
                    <a16:creationId xmlns:a16="http://schemas.microsoft.com/office/drawing/2014/main" id="{0278DE18-A906-4EE5-A684-4D045E2E7D7A}"/>
                  </a:ext>
                </a:extLst>
              </p:cNvPr>
              <p:cNvSpPr>
                <a:spLocks/>
              </p:cNvSpPr>
              <p:nvPr/>
            </p:nvSpPr>
            <p:spPr bwMode="auto">
              <a:xfrm>
                <a:off x="5133183" y="5334954"/>
                <a:ext cx="212526" cy="211877"/>
              </a:xfrm>
              <a:custGeom>
                <a:avLst/>
                <a:gdLst>
                  <a:gd name="T0" fmla="*/ 731 w 1444"/>
                  <a:gd name="T1" fmla="*/ 711 h 1440"/>
                  <a:gd name="T2" fmla="*/ 1444 w 1444"/>
                  <a:gd name="T3" fmla="*/ 711 h 1440"/>
                  <a:gd name="T4" fmla="*/ 731 w 1444"/>
                  <a:gd name="T5" fmla="*/ 1440 h 1440"/>
                  <a:gd name="T6" fmla="*/ 0 w 1444"/>
                  <a:gd name="T7" fmla="*/ 711 h 1440"/>
                  <a:gd name="T8" fmla="*/ 731 w 1444"/>
                  <a:gd name="T9" fmla="*/ 0 h 1440"/>
                  <a:gd name="T10" fmla="*/ 731 w 1444"/>
                  <a:gd name="T11" fmla="*/ 711 h 1440"/>
                  <a:gd name="T12" fmla="*/ 731 w 1444"/>
                  <a:gd name="T13" fmla="*/ 711 h 1440"/>
                </a:gdLst>
                <a:ahLst/>
                <a:cxnLst>
                  <a:cxn ang="0">
                    <a:pos x="T0" y="T1"/>
                  </a:cxn>
                  <a:cxn ang="0">
                    <a:pos x="T2" y="T3"/>
                  </a:cxn>
                  <a:cxn ang="0">
                    <a:pos x="T4" y="T5"/>
                  </a:cxn>
                  <a:cxn ang="0">
                    <a:pos x="T6" y="T7"/>
                  </a:cxn>
                  <a:cxn ang="0">
                    <a:pos x="T8" y="T9"/>
                  </a:cxn>
                  <a:cxn ang="0">
                    <a:pos x="T10" y="T11"/>
                  </a:cxn>
                  <a:cxn ang="0">
                    <a:pos x="T12" y="T13"/>
                  </a:cxn>
                </a:cxnLst>
                <a:rect l="0" t="0" r="r" b="b"/>
                <a:pathLst>
                  <a:path w="1444" h="1440">
                    <a:moveTo>
                      <a:pt x="731" y="711"/>
                    </a:moveTo>
                    <a:cubicBezTo>
                      <a:pt x="1444" y="711"/>
                      <a:pt x="1444" y="711"/>
                      <a:pt x="1444" y="711"/>
                    </a:cubicBezTo>
                    <a:cubicBezTo>
                      <a:pt x="1444" y="1112"/>
                      <a:pt x="1115" y="1440"/>
                      <a:pt x="731" y="1440"/>
                    </a:cubicBezTo>
                    <a:cubicBezTo>
                      <a:pt x="329" y="1440"/>
                      <a:pt x="0" y="1112"/>
                      <a:pt x="0" y="711"/>
                    </a:cubicBezTo>
                    <a:cubicBezTo>
                      <a:pt x="0" y="328"/>
                      <a:pt x="329" y="0"/>
                      <a:pt x="731" y="0"/>
                    </a:cubicBezTo>
                    <a:cubicBezTo>
                      <a:pt x="731" y="711"/>
                      <a:pt x="731" y="711"/>
                      <a:pt x="731" y="711"/>
                    </a:cubicBezTo>
                    <a:cubicBezTo>
                      <a:pt x="731" y="711"/>
                      <a:pt x="731" y="711"/>
                      <a:pt x="731" y="711"/>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34" name="Freeform 44">
                <a:extLst>
                  <a:ext uri="{FF2B5EF4-FFF2-40B4-BE49-F238E27FC236}">
                    <a16:creationId xmlns:a16="http://schemas.microsoft.com/office/drawing/2014/main" id="{578784E4-4043-4169-B44C-F5E0D84E9492}"/>
                  </a:ext>
                </a:extLst>
              </p:cNvPr>
              <p:cNvSpPr>
                <a:spLocks/>
              </p:cNvSpPr>
              <p:nvPr/>
            </p:nvSpPr>
            <p:spPr bwMode="auto">
              <a:xfrm>
                <a:off x="5267514" y="5300437"/>
                <a:ext cx="104587" cy="107940"/>
              </a:xfrm>
              <a:custGeom>
                <a:avLst/>
                <a:gdLst>
                  <a:gd name="T0" fmla="*/ 0 w 711"/>
                  <a:gd name="T1" fmla="*/ 734 h 734"/>
                  <a:gd name="T2" fmla="*/ 711 w 711"/>
                  <a:gd name="T3" fmla="*/ 734 h 734"/>
                  <a:gd name="T4" fmla="*/ 0 w 711"/>
                  <a:gd name="T5" fmla="*/ 0 h 734"/>
                  <a:gd name="T6" fmla="*/ 0 w 711"/>
                  <a:gd name="T7" fmla="*/ 734 h 734"/>
                  <a:gd name="T8" fmla="*/ 0 w 711"/>
                  <a:gd name="T9" fmla="*/ 734 h 734"/>
                </a:gdLst>
                <a:ahLst/>
                <a:cxnLst>
                  <a:cxn ang="0">
                    <a:pos x="T0" y="T1"/>
                  </a:cxn>
                  <a:cxn ang="0">
                    <a:pos x="T2" y="T3"/>
                  </a:cxn>
                  <a:cxn ang="0">
                    <a:pos x="T4" y="T5"/>
                  </a:cxn>
                  <a:cxn ang="0">
                    <a:pos x="T6" y="T7"/>
                  </a:cxn>
                  <a:cxn ang="0">
                    <a:pos x="T8" y="T9"/>
                  </a:cxn>
                </a:cxnLst>
                <a:rect l="0" t="0" r="r" b="b"/>
                <a:pathLst>
                  <a:path w="711" h="734">
                    <a:moveTo>
                      <a:pt x="0" y="734"/>
                    </a:moveTo>
                    <a:cubicBezTo>
                      <a:pt x="711" y="734"/>
                      <a:pt x="711" y="734"/>
                      <a:pt x="711" y="734"/>
                    </a:cubicBezTo>
                    <a:cubicBezTo>
                      <a:pt x="711" y="331"/>
                      <a:pt x="383" y="0"/>
                      <a:pt x="0" y="0"/>
                    </a:cubicBezTo>
                    <a:cubicBezTo>
                      <a:pt x="0" y="734"/>
                      <a:pt x="0" y="734"/>
                      <a:pt x="0" y="734"/>
                    </a:cubicBezTo>
                    <a:cubicBezTo>
                      <a:pt x="0" y="734"/>
                      <a:pt x="0" y="734"/>
                      <a:pt x="0" y="734"/>
                    </a:cubicBezTo>
                    <a:close/>
                  </a:path>
                </a:pathLst>
              </a:cu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grpSp>
        <p:sp>
          <p:nvSpPr>
            <p:cNvPr id="20" name="Rectangle 19">
              <a:extLst>
                <a:ext uri="{FF2B5EF4-FFF2-40B4-BE49-F238E27FC236}">
                  <a16:creationId xmlns:a16="http://schemas.microsoft.com/office/drawing/2014/main" id="{7EEF30A4-D6E7-4FF4-818E-0B0C1F9C5E43}"/>
                </a:ext>
              </a:extLst>
            </p:cNvPr>
            <p:cNvSpPr/>
            <p:nvPr/>
          </p:nvSpPr>
          <p:spPr>
            <a:xfrm>
              <a:off x="2618848" y="1358425"/>
              <a:ext cx="247739" cy="231626"/>
            </a:xfrm>
            <a:prstGeom prst="rect">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grpSp>
          <p:nvGrpSpPr>
            <p:cNvPr id="21" name="Group 20">
              <a:extLst>
                <a:ext uri="{FF2B5EF4-FFF2-40B4-BE49-F238E27FC236}">
                  <a16:creationId xmlns:a16="http://schemas.microsoft.com/office/drawing/2014/main" id="{017F1121-B466-4972-AAF9-E1F129D488A3}"/>
                </a:ext>
              </a:extLst>
            </p:cNvPr>
            <p:cNvGrpSpPr/>
            <p:nvPr/>
          </p:nvGrpSpPr>
          <p:grpSpPr>
            <a:xfrm>
              <a:off x="2896949" y="1358425"/>
              <a:ext cx="306626" cy="231626"/>
              <a:chOff x="5613813" y="5267916"/>
              <a:chExt cx="489530" cy="332884"/>
            </a:xfrm>
          </p:grpSpPr>
          <p:sp>
            <p:nvSpPr>
              <p:cNvPr id="31" name="Freeform 14">
                <a:extLst>
                  <a:ext uri="{FF2B5EF4-FFF2-40B4-BE49-F238E27FC236}">
                    <a16:creationId xmlns:a16="http://schemas.microsoft.com/office/drawing/2014/main" id="{92BF3437-A3C6-4362-9613-11CD7DE571E7}"/>
                  </a:ext>
                </a:extLst>
              </p:cNvPr>
              <p:cNvSpPr>
                <a:spLocks/>
              </p:cNvSpPr>
              <p:nvPr/>
            </p:nvSpPr>
            <p:spPr bwMode="auto">
              <a:xfrm>
                <a:off x="5618375" y="5343510"/>
                <a:ext cx="482973" cy="208306"/>
              </a:xfrm>
              <a:custGeom>
                <a:avLst/>
                <a:gdLst>
                  <a:gd name="T0" fmla="*/ 221 w 221"/>
                  <a:gd name="T1" fmla="*/ 64 h 96"/>
                  <a:gd name="T2" fmla="*/ 195 w 221"/>
                  <a:gd name="T3" fmla="*/ 64 h 96"/>
                  <a:gd name="T4" fmla="*/ 183 w 221"/>
                  <a:gd name="T5" fmla="*/ 53 h 96"/>
                  <a:gd name="T6" fmla="*/ 183 w 221"/>
                  <a:gd name="T7" fmla="*/ 7 h 96"/>
                  <a:gd name="T8" fmla="*/ 177 w 221"/>
                  <a:gd name="T9" fmla="*/ 0 h 96"/>
                  <a:gd name="T10" fmla="*/ 171 w 221"/>
                  <a:gd name="T11" fmla="*/ 2 h 96"/>
                  <a:gd name="T12" fmla="*/ 169 w 221"/>
                  <a:gd name="T13" fmla="*/ 7 h 96"/>
                  <a:gd name="T14" fmla="*/ 169 w 221"/>
                  <a:gd name="T15" fmla="*/ 26 h 96"/>
                  <a:gd name="T16" fmla="*/ 155 w 221"/>
                  <a:gd name="T17" fmla="*/ 40 h 96"/>
                  <a:gd name="T18" fmla="*/ 144 w 221"/>
                  <a:gd name="T19" fmla="*/ 37 h 96"/>
                  <a:gd name="T20" fmla="*/ 139 w 221"/>
                  <a:gd name="T21" fmla="*/ 26 h 96"/>
                  <a:gd name="T22" fmla="*/ 139 w 221"/>
                  <a:gd name="T23" fmla="*/ 7 h 96"/>
                  <a:gd name="T24" fmla="*/ 132 w 221"/>
                  <a:gd name="T25" fmla="*/ 0 h 96"/>
                  <a:gd name="T26" fmla="*/ 127 w 221"/>
                  <a:gd name="T27" fmla="*/ 2 h 96"/>
                  <a:gd name="T28" fmla="*/ 125 w 221"/>
                  <a:gd name="T29" fmla="*/ 7 h 96"/>
                  <a:gd name="T30" fmla="*/ 125 w 221"/>
                  <a:gd name="T31" fmla="*/ 81 h 96"/>
                  <a:gd name="T32" fmla="*/ 111 w 221"/>
                  <a:gd name="T33" fmla="*/ 96 h 96"/>
                  <a:gd name="T34" fmla="*/ 109 w 221"/>
                  <a:gd name="T35" fmla="*/ 96 h 96"/>
                  <a:gd name="T36" fmla="*/ 99 w 221"/>
                  <a:gd name="T37" fmla="*/ 92 h 96"/>
                  <a:gd name="T38" fmla="*/ 94 w 221"/>
                  <a:gd name="T39" fmla="*/ 82 h 96"/>
                  <a:gd name="T40" fmla="*/ 94 w 221"/>
                  <a:gd name="T41" fmla="*/ 19 h 96"/>
                  <a:gd name="T42" fmla="*/ 88 w 221"/>
                  <a:gd name="T43" fmla="*/ 12 h 96"/>
                  <a:gd name="T44" fmla="*/ 83 w 221"/>
                  <a:gd name="T45" fmla="*/ 14 h 96"/>
                  <a:gd name="T46" fmla="*/ 80 w 221"/>
                  <a:gd name="T47" fmla="*/ 19 h 96"/>
                  <a:gd name="T48" fmla="*/ 80 w 221"/>
                  <a:gd name="T49" fmla="*/ 55 h 96"/>
                  <a:gd name="T50" fmla="*/ 67 w 221"/>
                  <a:gd name="T51" fmla="*/ 70 h 96"/>
                  <a:gd name="T52" fmla="*/ 55 w 221"/>
                  <a:gd name="T53" fmla="*/ 66 h 96"/>
                  <a:gd name="T54" fmla="*/ 50 w 221"/>
                  <a:gd name="T55" fmla="*/ 56 h 96"/>
                  <a:gd name="T56" fmla="*/ 50 w 221"/>
                  <a:gd name="T57" fmla="*/ 42 h 96"/>
                  <a:gd name="T58" fmla="*/ 44 w 221"/>
                  <a:gd name="T59" fmla="*/ 35 h 96"/>
                  <a:gd name="T60" fmla="*/ 38 w 221"/>
                  <a:gd name="T61" fmla="*/ 36 h 96"/>
                  <a:gd name="T62" fmla="*/ 36 w 221"/>
                  <a:gd name="T63" fmla="*/ 41 h 96"/>
                  <a:gd name="T64" fmla="*/ 36 w 221"/>
                  <a:gd name="T65" fmla="*/ 57 h 96"/>
                  <a:gd name="T66" fmla="*/ 24 w 221"/>
                  <a:gd name="T67" fmla="*/ 68 h 96"/>
                  <a:gd name="T68" fmla="*/ 0 w 221"/>
                  <a:gd name="T69"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1" h="96">
                    <a:moveTo>
                      <a:pt x="221" y="64"/>
                    </a:moveTo>
                    <a:cubicBezTo>
                      <a:pt x="195" y="64"/>
                      <a:pt x="195" y="64"/>
                      <a:pt x="195" y="64"/>
                    </a:cubicBezTo>
                    <a:cubicBezTo>
                      <a:pt x="188" y="64"/>
                      <a:pt x="183" y="59"/>
                      <a:pt x="183" y="53"/>
                    </a:cubicBezTo>
                    <a:cubicBezTo>
                      <a:pt x="183" y="7"/>
                      <a:pt x="183" y="7"/>
                      <a:pt x="183" y="7"/>
                    </a:cubicBezTo>
                    <a:cubicBezTo>
                      <a:pt x="183" y="4"/>
                      <a:pt x="180" y="1"/>
                      <a:pt x="177" y="0"/>
                    </a:cubicBezTo>
                    <a:cubicBezTo>
                      <a:pt x="175" y="0"/>
                      <a:pt x="173" y="1"/>
                      <a:pt x="171" y="2"/>
                    </a:cubicBezTo>
                    <a:cubicBezTo>
                      <a:pt x="170" y="3"/>
                      <a:pt x="169" y="5"/>
                      <a:pt x="169" y="7"/>
                    </a:cubicBezTo>
                    <a:cubicBezTo>
                      <a:pt x="169" y="26"/>
                      <a:pt x="169" y="26"/>
                      <a:pt x="169" y="26"/>
                    </a:cubicBezTo>
                    <a:cubicBezTo>
                      <a:pt x="169" y="33"/>
                      <a:pt x="163" y="40"/>
                      <a:pt x="155" y="40"/>
                    </a:cubicBezTo>
                    <a:cubicBezTo>
                      <a:pt x="151" y="41"/>
                      <a:pt x="147" y="39"/>
                      <a:pt x="144" y="37"/>
                    </a:cubicBezTo>
                    <a:cubicBezTo>
                      <a:pt x="140" y="34"/>
                      <a:pt x="139" y="30"/>
                      <a:pt x="139" y="26"/>
                    </a:cubicBezTo>
                    <a:cubicBezTo>
                      <a:pt x="139" y="7"/>
                      <a:pt x="139" y="7"/>
                      <a:pt x="139" y="7"/>
                    </a:cubicBezTo>
                    <a:cubicBezTo>
                      <a:pt x="139" y="4"/>
                      <a:pt x="136" y="1"/>
                      <a:pt x="132" y="0"/>
                    </a:cubicBezTo>
                    <a:cubicBezTo>
                      <a:pt x="130" y="0"/>
                      <a:pt x="128" y="1"/>
                      <a:pt x="127" y="2"/>
                    </a:cubicBezTo>
                    <a:cubicBezTo>
                      <a:pt x="125" y="3"/>
                      <a:pt x="125" y="5"/>
                      <a:pt x="125" y="7"/>
                    </a:cubicBezTo>
                    <a:cubicBezTo>
                      <a:pt x="125" y="81"/>
                      <a:pt x="125" y="81"/>
                      <a:pt x="125" y="81"/>
                    </a:cubicBezTo>
                    <a:cubicBezTo>
                      <a:pt x="125" y="89"/>
                      <a:pt x="119" y="95"/>
                      <a:pt x="111" y="96"/>
                    </a:cubicBezTo>
                    <a:cubicBezTo>
                      <a:pt x="110" y="96"/>
                      <a:pt x="110" y="96"/>
                      <a:pt x="109" y="96"/>
                    </a:cubicBezTo>
                    <a:cubicBezTo>
                      <a:pt x="106" y="96"/>
                      <a:pt x="102" y="95"/>
                      <a:pt x="99" y="92"/>
                    </a:cubicBezTo>
                    <a:cubicBezTo>
                      <a:pt x="96" y="90"/>
                      <a:pt x="94" y="86"/>
                      <a:pt x="94" y="82"/>
                    </a:cubicBezTo>
                    <a:cubicBezTo>
                      <a:pt x="94" y="19"/>
                      <a:pt x="94" y="19"/>
                      <a:pt x="94" y="19"/>
                    </a:cubicBezTo>
                    <a:cubicBezTo>
                      <a:pt x="94" y="16"/>
                      <a:pt x="92" y="12"/>
                      <a:pt x="88" y="12"/>
                    </a:cubicBezTo>
                    <a:cubicBezTo>
                      <a:pt x="86" y="12"/>
                      <a:pt x="84" y="13"/>
                      <a:pt x="83" y="14"/>
                    </a:cubicBezTo>
                    <a:cubicBezTo>
                      <a:pt x="81" y="15"/>
                      <a:pt x="80" y="17"/>
                      <a:pt x="80" y="19"/>
                    </a:cubicBezTo>
                    <a:cubicBezTo>
                      <a:pt x="80" y="55"/>
                      <a:pt x="80" y="55"/>
                      <a:pt x="80" y="55"/>
                    </a:cubicBezTo>
                    <a:cubicBezTo>
                      <a:pt x="80" y="63"/>
                      <a:pt x="74" y="69"/>
                      <a:pt x="67" y="70"/>
                    </a:cubicBezTo>
                    <a:cubicBezTo>
                      <a:pt x="62" y="70"/>
                      <a:pt x="58" y="69"/>
                      <a:pt x="55" y="66"/>
                    </a:cubicBezTo>
                    <a:cubicBezTo>
                      <a:pt x="52" y="64"/>
                      <a:pt x="50" y="60"/>
                      <a:pt x="50" y="56"/>
                    </a:cubicBezTo>
                    <a:cubicBezTo>
                      <a:pt x="50" y="42"/>
                      <a:pt x="50" y="42"/>
                      <a:pt x="50" y="42"/>
                    </a:cubicBezTo>
                    <a:cubicBezTo>
                      <a:pt x="50" y="38"/>
                      <a:pt x="47" y="35"/>
                      <a:pt x="44" y="35"/>
                    </a:cubicBezTo>
                    <a:cubicBezTo>
                      <a:pt x="42" y="34"/>
                      <a:pt x="40" y="35"/>
                      <a:pt x="38" y="36"/>
                    </a:cubicBezTo>
                    <a:cubicBezTo>
                      <a:pt x="37" y="38"/>
                      <a:pt x="36" y="39"/>
                      <a:pt x="36" y="41"/>
                    </a:cubicBezTo>
                    <a:cubicBezTo>
                      <a:pt x="36" y="57"/>
                      <a:pt x="36" y="57"/>
                      <a:pt x="36" y="57"/>
                    </a:cubicBezTo>
                    <a:cubicBezTo>
                      <a:pt x="36" y="63"/>
                      <a:pt x="31" y="68"/>
                      <a:pt x="24" y="68"/>
                    </a:cubicBezTo>
                    <a:cubicBezTo>
                      <a:pt x="0" y="68"/>
                      <a:pt x="0" y="68"/>
                      <a:pt x="0" y="6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chemeClr val="accent1"/>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5DCF1D5-A566-4DEB-9C1A-90943E278604}"/>
                  </a:ext>
                </a:extLst>
              </p:cNvPr>
              <p:cNvSpPr/>
              <p:nvPr/>
            </p:nvSpPr>
            <p:spPr>
              <a:xfrm>
                <a:off x="5613813" y="5267916"/>
                <a:ext cx="489530" cy="332884"/>
              </a:xfrm>
              <a:prstGeom prst="rect">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grpSp>
        <p:sp>
          <p:nvSpPr>
            <p:cNvPr id="22" name="Rectangle 21">
              <a:extLst>
                <a:ext uri="{FF2B5EF4-FFF2-40B4-BE49-F238E27FC236}">
                  <a16:creationId xmlns:a16="http://schemas.microsoft.com/office/drawing/2014/main" id="{2BBD52FC-A416-47D3-A3EF-30FFE2D38BDF}"/>
                </a:ext>
              </a:extLst>
            </p:cNvPr>
            <p:cNvSpPr/>
            <p:nvPr/>
          </p:nvSpPr>
          <p:spPr>
            <a:xfrm>
              <a:off x="2618848" y="1615608"/>
              <a:ext cx="583477" cy="231626"/>
            </a:xfrm>
            <a:prstGeom prst="rect">
              <a:avLst/>
            </a:pr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accent1"/>
                </a:solidFill>
              </a:endParaRPr>
            </a:p>
          </p:txBody>
        </p:sp>
        <p:grpSp>
          <p:nvGrpSpPr>
            <p:cNvPr id="23" name="Group 22">
              <a:extLst>
                <a:ext uri="{FF2B5EF4-FFF2-40B4-BE49-F238E27FC236}">
                  <a16:creationId xmlns:a16="http://schemas.microsoft.com/office/drawing/2014/main" id="{F6843838-8958-42B5-A7B4-BFCF0918F1A4}"/>
                </a:ext>
              </a:extLst>
            </p:cNvPr>
            <p:cNvGrpSpPr/>
            <p:nvPr/>
          </p:nvGrpSpPr>
          <p:grpSpPr>
            <a:xfrm>
              <a:off x="2656153" y="1645689"/>
              <a:ext cx="508867" cy="171465"/>
              <a:chOff x="2658196" y="1644659"/>
              <a:chExt cx="546058" cy="171465"/>
            </a:xfrm>
          </p:grpSpPr>
          <p:sp>
            <p:nvSpPr>
              <p:cNvPr id="24" name="Rectangle 48">
                <a:extLst>
                  <a:ext uri="{FF2B5EF4-FFF2-40B4-BE49-F238E27FC236}">
                    <a16:creationId xmlns:a16="http://schemas.microsoft.com/office/drawing/2014/main" id="{11D13E7F-CE15-4397-B7FB-AF4AC373CB08}"/>
                  </a:ext>
                </a:extLst>
              </p:cNvPr>
              <p:cNvSpPr>
                <a:spLocks noChangeArrowheads="1"/>
              </p:cNvSpPr>
              <p:nvPr/>
            </p:nvSpPr>
            <p:spPr bwMode="auto">
              <a:xfrm>
                <a:off x="2658196" y="1751782"/>
                <a:ext cx="53545" cy="64342"/>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25" name="Rectangle 49">
                <a:extLst>
                  <a:ext uri="{FF2B5EF4-FFF2-40B4-BE49-F238E27FC236}">
                    <a16:creationId xmlns:a16="http://schemas.microsoft.com/office/drawing/2014/main" id="{386D53F3-98B1-4756-9936-9C4CDB63D0E0}"/>
                  </a:ext>
                </a:extLst>
              </p:cNvPr>
              <p:cNvSpPr>
                <a:spLocks noChangeArrowheads="1"/>
              </p:cNvSpPr>
              <p:nvPr/>
            </p:nvSpPr>
            <p:spPr bwMode="auto">
              <a:xfrm>
                <a:off x="2740282" y="1666106"/>
                <a:ext cx="53545" cy="150018"/>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26" name="Rectangle 50">
                <a:extLst>
                  <a:ext uri="{FF2B5EF4-FFF2-40B4-BE49-F238E27FC236}">
                    <a16:creationId xmlns:a16="http://schemas.microsoft.com/office/drawing/2014/main" id="{6D818185-5E68-472A-8ACD-9CEAD6484969}"/>
                  </a:ext>
                </a:extLst>
              </p:cNvPr>
              <p:cNvSpPr>
                <a:spLocks noChangeArrowheads="1"/>
              </p:cNvSpPr>
              <p:nvPr/>
            </p:nvSpPr>
            <p:spPr bwMode="auto">
              <a:xfrm>
                <a:off x="2822367" y="1709001"/>
                <a:ext cx="53545" cy="107123"/>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27" name="Rectangle 51">
                <a:extLst>
                  <a:ext uri="{FF2B5EF4-FFF2-40B4-BE49-F238E27FC236}">
                    <a16:creationId xmlns:a16="http://schemas.microsoft.com/office/drawing/2014/main" id="{90255233-E6F3-4804-A032-73A319BC5D95}"/>
                  </a:ext>
                </a:extLst>
              </p:cNvPr>
              <p:cNvSpPr>
                <a:spLocks noChangeArrowheads="1"/>
              </p:cNvSpPr>
              <p:nvPr/>
            </p:nvSpPr>
            <p:spPr bwMode="auto">
              <a:xfrm>
                <a:off x="2904453" y="1644659"/>
                <a:ext cx="53545" cy="171465"/>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28" name="Rectangle 48">
                <a:extLst>
                  <a:ext uri="{FF2B5EF4-FFF2-40B4-BE49-F238E27FC236}">
                    <a16:creationId xmlns:a16="http://schemas.microsoft.com/office/drawing/2014/main" id="{22CBEDD8-C5A1-44E2-AC82-748B354038EE}"/>
                  </a:ext>
                </a:extLst>
              </p:cNvPr>
              <p:cNvSpPr>
                <a:spLocks noChangeArrowheads="1"/>
              </p:cNvSpPr>
              <p:nvPr/>
            </p:nvSpPr>
            <p:spPr bwMode="auto">
              <a:xfrm>
                <a:off x="2986538"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29" name="Rectangle 49">
                <a:extLst>
                  <a:ext uri="{FF2B5EF4-FFF2-40B4-BE49-F238E27FC236}">
                    <a16:creationId xmlns:a16="http://schemas.microsoft.com/office/drawing/2014/main" id="{E2AA75F3-161C-44DB-9E47-0C056F5A7ACB}"/>
                  </a:ext>
                </a:extLst>
              </p:cNvPr>
              <p:cNvSpPr>
                <a:spLocks noChangeArrowheads="1"/>
              </p:cNvSpPr>
              <p:nvPr/>
            </p:nvSpPr>
            <p:spPr bwMode="auto">
              <a:xfrm>
                <a:off x="3068624" y="1694366"/>
                <a:ext cx="53545" cy="121758"/>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30" name="Rectangle 50">
                <a:extLst>
                  <a:ext uri="{FF2B5EF4-FFF2-40B4-BE49-F238E27FC236}">
                    <a16:creationId xmlns:a16="http://schemas.microsoft.com/office/drawing/2014/main" id="{44F044A1-058A-4C37-AFC8-FE6857ACFECC}"/>
                  </a:ext>
                </a:extLst>
              </p:cNvPr>
              <p:cNvSpPr>
                <a:spLocks noChangeArrowheads="1"/>
              </p:cNvSpPr>
              <p:nvPr/>
            </p:nvSpPr>
            <p:spPr bwMode="auto">
              <a:xfrm>
                <a:off x="3150709"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grpSp>
      </p:grpSp>
      <p:grpSp>
        <p:nvGrpSpPr>
          <p:cNvPr id="35" name="Group 4">
            <a:extLst>
              <a:ext uri="{FF2B5EF4-FFF2-40B4-BE49-F238E27FC236}">
                <a16:creationId xmlns:a16="http://schemas.microsoft.com/office/drawing/2014/main" id="{7C35B580-C371-45D8-9386-EF17C4CF1D29}"/>
              </a:ext>
            </a:extLst>
          </p:cNvPr>
          <p:cNvGrpSpPr>
            <a:grpSpLocks noChangeAspect="1"/>
          </p:cNvGrpSpPr>
          <p:nvPr/>
        </p:nvGrpSpPr>
        <p:grpSpPr bwMode="auto">
          <a:xfrm>
            <a:off x="3432131" y="1206758"/>
            <a:ext cx="721579" cy="521993"/>
            <a:chOff x="2644" y="1449"/>
            <a:chExt cx="470" cy="340"/>
          </a:xfrm>
        </p:grpSpPr>
        <p:sp>
          <p:nvSpPr>
            <p:cNvPr id="36" name="Freeform 5">
              <a:extLst>
                <a:ext uri="{FF2B5EF4-FFF2-40B4-BE49-F238E27FC236}">
                  <a16:creationId xmlns:a16="http://schemas.microsoft.com/office/drawing/2014/main" id="{2816EC81-B00C-42AD-A1E0-DF8247806D4B}"/>
                </a:ext>
              </a:extLst>
            </p:cNvPr>
            <p:cNvSpPr>
              <a:spLocks/>
            </p:cNvSpPr>
            <p:nvPr/>
          </p:nvSpPr>
          <p:spPr bwMode="auto">
            <a:xfrm>
              <a:off x="2644" y="1449"/>
              <a:ext cx="407" cy="290"/>
            </a:xfrm>
            <a:custGeom>
              <a:avLst/>
              <a:gdLst>
                <a:gd name="T0" fmla="*/ 356 w 407"/>
                <a:gd name="T1" fmla="*/ 290 h 290"/>
                <a:gd name="T2" fmla="*/ 0 w 407"/>
                <a:gd name="T3" fmla="*/ 290 h 290"/>
                <a:gd name="T4" fmla="*/ 0 w 407"/>
                <a:gd name="T5" fmla="*/ 0 h 290"/>
                <a:gd name="T6" fmla="*/ 407 w 407"/>
                <a:gd name="T7" fmla="*/ 0 h 290"/>
                <a:gd name="T8" fmla="*/ 407 w 407"/>
                <a:gd name="T9" fmla="*/ 219 h 290"/>
              </a:gdLst>
              <a:ahLst/>
              <a:cxnLst>
                <a:cxn ang="0">
                  <a:pos x="T0" y="T1"/>
                </a:cxn>
                <a:cxn ang="0">
                  <a:pos x="T2" y="T3"/>
                </a:cxn>
                <a:cxn ang="0">
                  <a:pos x="T4" y="T5"/>
                </a:cxn>
                <a:cxn ang="0">
                  <a:pos x="T6" y="T7"/>
                </a:cxn>
                <a:cxn ang="0">
                  <a:pos x="T8" y="T9"/>
                </a:cxn>
              </a:cxnLst>
              <a:rect l="0" t="0" r="r" b="b"/>
              <a:pathLst>
                <a:path w="407" h="290">
                  <a:moveTo>
                    <a:pt x="356" y="290"/>
                  </a:moveTo>
                  <a:lnTo>
                    <a:pt x="0" y="290"/>
                  </a:lnTo>
                  <a:lnTo>
                    <a:pt x="0" y="0"/>
                  </a:lnTo>
                  <a:lnTo>
                    <a:pt x="407" y="0"/>
                  </a:lnTo>
                  <a:lnTo>
                    <a:pt x="407" y="219"/>
                  </a:lnTo>
                </a:path>
              </a:pathLst>
            </a:custGeom>
            <a:solidFill>
              <a:srgbClr val="192850"/>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37" name="Line 6">
              <a:extLst>
                <a:ext uri="{FF2B5EF4-FFF2-40B4-BE49-F238E27FC236}">
                  <a16:creationId xmlns:a16="http://schemas.microsoft.com/office/drawing/2014/main" id="{0FFF65B7-F327-4D6D-AEE1-387ED438C385}"/>
                </a:ext>
              </a:extLst>
            </p:cNvPr>
            <p:cNvSpPr>
              <a:spLocks noChangeShapeType="1"/>
            </p:cNvSpPr>
            <p:nvPr/>
          </p:nvSpPr>
          <p:spPr bwMode="auto">
            <a:xfrm>
              <a:off x="2644" y="1505"/>
              <a:ext cx="407"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8" name="Line 7">
              <a:extLst>
                <a:ext uri="{FF2B5EF4-FFF2-40B4-BE49-F238E27FC236}">
                  <a16:creationId xmlns:a16="http://schemas.microsoft.com/office/drawing/2014/main" id="{5E606DBE-8BC7-4D0C-AAAD-AB0946E44726}"/>
                </a:ext>
              </a:extLst>
            </p:cNvPr>
            <p:cNvSpPr>
              <a:spLocks noChangeShapeType="1"/>
            </p:cNvSpPr>
            <p:nvPr/>
          </p:nvSpPr>
          <p:spPr bwMode="auto">
            <a:xfrm>
              <a:off x="2717" y="1505"/>
              <a:ext cx="0" cy="234"/>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39" name="Line 8">
              <a:extLst>
                <a:ext uri="{FF2B5EF4-FFF2-40B4-BE49-F238E27FC236}">
                  <a16:creationId xmlns:a16="http://schemas.microsoft.com/office/drawing/2014/main" id="{1F47992D-F622-4B12-BC0D-0580299EFAA4}"/>
                </a:ext>
              </a:extLst>
            </p:cNvPr>
            <p:cNvSpPr>
              <a:spLocks noChangeShapeType="1"/>
            </p:cNvSpPr>
            <p:nvPr/>
          </p:nvSpPr>
          <p:spPr bwMode="auto">
            <a:xfrm>
              <a:off x="2756" y="1555"/>
              <a:ext cx="244"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0" name="Line 9">
              <a:extLst>
                <a:ext uri="{FF2B5EF4-FFF2-40B4-BE49-F238E27FC236}">
                  <a16:creationId xmlns:a16="http://schemas.microsoft.com/office/drawing/2014/main" id="{95868F84-D121-4985-ABB4-B61535FD3E16}"/>
                </a:ext>
              </a:extLst>
            </p:cNvPr>
            <p:cNvSpPr>
              <a:spLocks noChangeShapeType="1"/>
            </p:cNvSpPr>
            <p:nvPr/>
          </p:nvSpPr>
          <p:spPr bwMode="auto">
            <a:xfrm>
              <a:off x="2756" y="1595"/>
              <a:ext cx="156"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1" name="Line 10">
              <a:extLst>
                <a:ext uri="{FF2B5EF4-FFF2-40B4-BE49-F238E27FC236}">
                  <a16:creationId xmlns:a16="http://schemas.microsoft.com/office/drawing/2014/main" id="{3172AE97-9E6D-4D4A-915C-67FDC9D8E762}"/>
                </a:ext>
              </a:extLst>
            </p:cNvPr>
            <p:cNvSpPr>
              <a:spLocks noChangeShapeType="1"/>
            </p:cNvSpPr>
            <p:nvPr/>
          </p:nvSpPr>
          <p:spPr bwMode="auto">
            <a:xfrm>
              <a:off x="2756" y="1637"/>
              <a:ext cx="187" cy="0"/>
            </a:xfrm>
            <a:prstGeom prst="line">
              <a:avLst/>
            </a:prstGeom>
            <a:solidFill>
              <a:srgbClr val="FFFFFF"/>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42" name="Freeform 11">
              <a:extLst>
                <a:ext uri="{FF2B5EF4-FFF2-40B4-BE49-F238E27FC236}">
                  <a16:creationId xmlns:a16="http://schemas.microsoft.com/office/drawing/2014/main" id="{72736568-941F-4591-BDAC-5F6E716C5A1C}"/>
                </a:ext>
              </a:extLst>
            </p:cNvPr>
            <p:cNvSpPr>
              <a:spLocks/>
            </p:cNvSpPr>
            <p:nvPr/>
          </p:nvSpPr>
          <p:spPr bwMode="auto">
            <a:xfrm>
              <a:off x="3000" y="1628"/>
              <a:ext cx="114" cy="161"/>
            </a:xfrm>
            <a:custGeom>
              <a:avLst/>
              <a:gdLst>
                <a:gd name="T0" fmla="*/ 0 w 114"/>
                <a:gd name="T1" fmla="*/ 136 h 161"/>
                <a:gd name="T2" fmla="*/ 0 w 114"/>
                <a:gd name="T3" fmla="*/ 0 h 161"/>
                <a:gd name="T4" fmla="*/ 114 w 114"/>
                <a:gd name="T5" fmla="*/ 88 h 161"/>
                <a:gd name="T6" fmla="*/ 70 w 114"/>
                <a:gd name="T7" fmla="*/ 102 h 161"/>
                <a:gd name="T8" fmla="*/ 93 w 114"/>
                <a:gd name="T9" fmla="*/ 148 h 161"/>
                <a:gd name="T10" fmla="*/ 66 w 114"/>
                <a:gd name="T11" fmla="*/ 161 h 161"/>
                <a:gd name="T12" fmla="*/ 39 w 114"/>
                <a:gd name="T13" fmla="*/ 111 h 161"/>
                <a:gd name="T14" fmla="*/ 0 w 114"/>
                <a:gd name="T15" fmla="*/ 136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61">
                  <a:moveTo>
                    <a:pt x="0" y="136"/>
                  </a:moveTo>
                  <a:lnTo>
                    <a:pt x="0" y="0"/>
                  </a:lnTo>
                  <a:lnTo>
                    <a:pt x="114" y="88"/>
                  </a:lnTo>
                  <a:lnTo>
                    <a:pt x="70" y="102"/>
                  </a:lnTo>
                  <a:lnTo>
                    <a:pt x="93" y="148"/>
                  </a:lnTo>
                  <a:lnTo>
                    <a:pt x="66" y="161"/>
                  </a:lnTo>
                  <a:lnTo>
                    <a:pt x="39" y="111"/>
                  </a:lnTo>
                  <a:lnTo>
                    <a:pt x="0" y="136"/>
                  </a:lnTo>
                  <a:close/>
                </a:path>
              </a:pathLst>
            </a:custGeom>
            <a:solidFill>
              <a:srgbClr val="192850"/>
            </a:solidFill>
            <a:ln w="19050" cap="rnd">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63">
            <a:extLst>
              <a:ext uri="{FF2B5EF4-FFF2-40B4-BE49-F238E27FC236}">
                <a16:creationId xmlns:a16="http://schemas.microsoft.com/office/drawing/2014/main" id="{C8B2C878-A4C1-4653-A0C2-7F5789B5DB85}"/>
              </a:ext>
            </a:extLst>
          </p:cNvPr>
          <p:cNvGrpSpPr/>
          <p:nvPr/>
        </p:nvGrpSpPr>
        <p:grpSpPr>
          <a:xfrm>
            <a:off x="395576" y="1138891"/>
            <a:ext cx="891070" cy="621816"/>
            <a:chOff x="198401" y="1195791"/>
            <a:chExt cx="999806" cy="697695"/>
          </a:xfrm>
        </p:grpSpPr>
        <p:grpSp>
          <p:nvGrpSpPr>
            <p:cNvPr id="44" name="Group 43">
              <a:extLst>
                <a:ext uri="{FF2B5EF4-FFF2-40B4-BE49-F238E27FC236}">
                  <a16:creationId xmlns:a16="http://schemas.microsoft.com/office/drawing/2014/main" id="{144A79C6-D1CF-4F18-9363-9DF6A9B52D94}"/>
                </a:ext>
              </a:extLst>
            </p:cNvPr>
            <p:cNvGrpSpPr/>
            <p:nvPr/>
          </p:nvGrpSpPr>
          <p:grpSpPr>
            <a:xfrm>
              <a:off x="588875" y="1207698"/>
              <a:ext cx="470663" cy="447438"/>
              <a:chOff x="4319850" y="1903651"/>
              <a:chExt cx="470663" cy="447438"/>
            </a:xfrm>
          </p:grpSpPr>
          <p:grpSp>
            <p:nvGrpSpPr>
              <p:cNvPr id="49" name="Group 48">
                <a:extLst>
                  <a:ext uri="{FF2B5EF4-FFF2-40B4-BE49-F238E27FC236}">
                    <a16:creationId xmlns:a16="http://schemas.microsoft.com/office/drawing/2014/main" id="{1997E460-4DFF-4F4C-85B2-BBC19EFCF886}"/>
                  </a:ext>
                </a:extLst>
              </p:cNvPr>
              <p:cNvGrpSpPr/>
              <p:nvPr/>
            </p:nvGrpSpPr>
            <p:grpSpPr>
              <a:xfrm>
                <a:off x="4319850" y="2026445"/>
                <a:ext cx="470663" cy="324644"/>
                <a:chOff x="2822367" y="1570655"/>
                <a:chExt cx="381887" cy="245469"/>
              </a:xfrm>
            </p:grpSpPr>
            <p:sp>
              <p:nvSpPr>
                <p:cNvPr id="59" name="Rectangle 50">
                  <a:extLst>
                    <a:ext uri="{FF2B5EF4-FFF2-40B4-BE49-F238E27FC236}">
                      <a16:creationId xmlns:a16="http://schemas.microsoft.com/office/drawing/2014/main" id="{F648A974-8F62-4917-AF15-4A894EC3E12F}"/>
                    </a:ext>
                  </a:extLst>
                </p:cNvPr>
                <p:cNvSpPr>
                  <a:spLocks noChangeArrowheads="1"/>
                </p:cNvSpPr>
                <p:nvPr/>
              </p:nvSpPr>
              <p:spPr bwMode="auto">
                <a:xfrm>
                  <a:off x="2822367" y="1709001"/>
                  <a:ext cx="53545" cy="107123"/>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60" name="Rectangle 51">
                  <a:extLst>
                    <a:ext uri="{FF2B5EF4-FFF2-40B4-BE49-F238E27FC236}">
                      <a16:creationId xmlns:a16="http://schemas.microsoft.com/office/drawing/2014/main" id="{CDBE2589-B6E1-4663-899B-284D4249A24B}"/>
                    </a:ext>
                  </a:extLst>
                </p:cNvPr>
                <p:cNvSpPr>
                  <a:spLocks noChangeArrowheads="1"/>
                </p:cNvSpPr>
                <p:nvPr/>
              </p:nvSpPr>
              <p:spPr bwMode="auto">
                <a:xfrm>
                  <a:off x="2904453" y="1644659"/>
                  <a:ext cx="53545" cy="171465"/>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61" name="Rectangle 48">
                  <a:extLst>
                    <a:ext uri="{FF2B5EF4-FFF2-40B4-BE49-F238E27FC236}">
                      <a16:creationId xmlns:a16="http://schemas.microsoft.com/office/drawing/2014/main" id="{C4E42CC6-326C-4690-BD12-5C90F5B5B6D6}"/>
                    </a:ext>
                  </a:extLst>
                </p:cNvPr>
                <p:cNvSpPr>
                  <a:spLocks noChangeArrowheads="1"/>
                </p:cNvSpPr>
                <p:nvPr/>
              </p:nvSpPr>
              <p:spPr bwMode="auto">
                <a:xfrm>
                  <a:off x="2986538"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62" name="Rectangle 49">
                  <a:extLst>
                    <a:ext uri="{FF2B5EF4-FFF2-40B4-BE49-F238E27FC236}">
                      <a16:creationId xmlns:a16="http://schemas.microsoft.com/office/drawing/2014/main" id="{38E8DDCB-E2C9-4BCC-8282-22E856ED377A}"/>
                    </a:ext>
                  </a:extLst>
                </p:cNvPr>
                <p:cNvSpPr>
                  <a:spLocks noChangeArrowheads="1"/>
                </p:cNvSpPr>
                <p:nvPr/>
              </p:nvSpPr>
              <p:spPr bwMode="auto">
                <a:xfrm>
                  <a:off x="3068624" y="1570655"/>
                  <a:ext cx="53545" cy="245469"/>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sp>
              <p:nvSpPr>
                <p:cNvPr id="63" name="Rectangle 50">
                  <a:extLst>
                    <a:ext uri="{FF2B5EF4-FFF2-40B4-BE49-F238E27FC236}">
                      <a16:creationId xmlns:a16="http://schemas.microsoft.com/office/drawing/2014/main" id="{D808D7C2-B9D4-499E-B025-6D772CC6CEE5}"/>
                    </a:ext>
                  </a:extLst>
                </p:cNvPr>
                <p:cNvSpPr>
                  <a:spLocks noChangeArrowheads="1"/>
                </p:cNvSpPr>
                <p:nvPr/>
              </p:nvSpPr>
              <p:spPr bwMode="auto">
                <a:xfrm>
                  <a:off x="3150709" y="1674484"/>
                  <a:ext cx="53545" cy="141640"/>
                </a:xfrm>
                <a:prstGeom prst="rect">
                  <a:avLst/>
                </a:prstGeom>
                <a:grpFill/>
                <a:ln w="19050">
                  <a:solidFill>
                    <a:schemeClr val="bg1"/>
                  </a:solidFill>
                  <a:round/>
                  <a:headEnd/>
                  <a:tailEnd/>
                </a:ln>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Arial"/>
                    <a:ea typeface="+mn-ea"/>
                    <a:cs typeface="+mn-cs"/>
                  </a:endParaRPr>
                </a:p>
              </p:txBody>
            </p:sp>
          </p:grpSp>
          <p:sp>
            <p:nvSpPr>
              <p:cNvPr id="50" name="Oval 49">
                <a:extLst>
                  <a:ext uri="{FF2B5EF4-FFF2-40B4-BE49-F238E27FC236}">
                    <a16:creationId xmlns:a16="http://schemas.microsoft.com/office/drawing/2014/main" id="{B4F72669-75A8-4840-A791-8EE6EE0CC996}"/>
                  </a:ext>
                </a:extLst>
              </p:cNvPr>
              <p:cNvSpPr/>
              <p:nvPr/>
            </p:nvSpPr>
            <p:spPr>
              <a:xfrm>
                <a:off x="4321236" y="2093119"/>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6875277C-C3CF-4A9D-B718-1AB0A6B2ACFB}"/>
                  </a:ext>
                </a:extLst>
              </p:cNvPr>
              <p:cNvSpPr/>
              <p:nvPr/>
            </p:nvSpPr>
            <p:spPr>
              <a:xfrm>
                <a:off x="4623354" y="1903651"/>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CFA13CF6-1BAD-435D-9117-79BF7715B715}"/>
                  </a:ext>
                </a:extLst>
              </p:cNvPr>
              <p:cNvSpPr/>
              <p:nvPr/>
            </p:nvSpPr>
            <p:spPr>
              <a:xfrm>
                <a:off x="4421249" y="2007395"/>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9FD39227-5BE4-4CF2-930D-23FE40A76C63}"/>
                  </a:ext>
                </a:extLst>
              </p:cNvPr>
              <p:cNvSpPr/>
              <p:nvPr/>
            </p:nvSpPr>
            <p:spPr>
              <a:xfrm>
                <a:off x="4523676" y="2060294"/>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80AA1B30-1C11-4040-A126-450E256542BF}"/>
                  </a:ext>
                </a:extLst>
              </p:cNvPr>
              <p:cNvSpPr/>
              <p:nvPr/>
            </p:nvSpPr>
            <p:spPr>
              <a:xfrm>
                <a:off x="4726049" y="2052638"/>
                <a:ext cx="60888" cy="60888"/>
              </a:xfrm>
              <a:prstGeom prst="ellipse">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2B74119D-5E7F-47E8-8321-F652CDDA91A7}"/>
                  </a:ext>
                </a:extLst>
              </p:cNvPr>
              <p:cNvCxnSpPr>
                <a:cxnSpLocks/>
              </p:cNvCxnSpPr>
              <p:nvPr/>
            </p:nvCxnSpPr>
            <p:spPr>
              <a:xfrm flipV="1">
                <a:off x="4348163" y="2035969"/>
                <a:ext cx="102393" cy="8572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56" name="Straight Connector 55">
                <a:extLst>
                  <a:ext uri="{FF2B5EF4-FFF2-40B4-BE49-F238E27FC236}">
                    <a16:creationId xmlns:a16="http://schemas.microsoft.com/office/drawing/2014/main" id="{F45E4785-04CC-475C-B149-B134CC63EB51}"/>
                  </a:ext>
                </a:extLst>
              </p:cNvPr>
              <p:cNvCxnSpPr>
                <a:cxnSpLocks/>
              </p:cNvCxnSpPr>
              <p:nvPr/>
            </p:nvCxnSpPr>
            <p:spPr>
              <a:xfrm>
                <a:off x="4448175" y="2038350"/>
                <a:ext cx="107156" cy="5715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57" name="Straight Connector 56">
                <a:extLst>
                  <a:ext uri="{FF2B5EF4-FFF2-40B4-BE49-F238E27FC236}">
                    <a16:creationId xmlns:a16="http://schemas.microsoft.com/office/drawing/2014/main" id="{A00460AF-1C29-4F28-A30F-76A22B09BD83}"/>
                  </a:ext>
                </a:extLst>
              </p:cNvPr>
              <p:cNvCxnSpPr>
                <a:cxnSpLocks/>
              </p:cNvCxnSpPr>
              <p:nvPr/>
            </p:nvCxnSpPr>
            <p:spPr>
              <a:xfrm flipV="1">
                <a:off x="4552950" y="1926431"/>
                <a:ext cx="104775" cy="161927"/>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cxnSp>
            <p:nvCxnSpPr>
              <p:cNvPr id="58" name="Straight Connector 57">
                <a:extLst>
                  <a:ext uri="{FF2B5EF4-FFF2-40B4-BE49-F238E27FC236}">
                    <a16:creationId xmlns:a16="http://schemas.microsoft.com/office/drawing/2014/main" id="{0CC6AFB8-0C87-4928-90F8-85D284F7D1A4}"/>
                  </a:ext>
                </a:extLst>
              </p:cNvPr>
              <p:cNvCxnSpPr>
                <a:cxnSpLocks/>
              </p:cNvCxnSpPr>
              <p:nvPr/>
            </p:nvCxnSpPr>
            <p:spPr>
              <a:xfrm flipH="1" flipV="1">
                <a:off x="4669631" y="1924050"/>
                <a:ext cx="90488" cy="154784"/>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sp>
          <p:nvSpPr>
            <p:cNvPr id="45" name="Freeform: Shape 44">
              <a:extLst>
                <a:ext uri="{FF2B5EF4-FFF2-40B4-BE49-F238E27FC236}">
                  <a16:creationId xmlns:a16="http://schemas.microsoft.com/office/drawing/2014/main" id="{3A78A534-5C88-4A0F-BA55-CF25B9E977B7}"/>
                </a:ext>
              </a:extLst>
            </p:cNvPr>
            <p:cNvSpPr/>
            <p:nvPr/>
          </p:nvSpPr>
          <p:spPr>
            <a:xfrm>
              <a:off x="375256" y="1195791"/>
              <a:ext cx="822951" cy="577413"/>
            </a:xfrm>
            <a:custGeom>
              <a:avLst/>
              <a:gdLst>
                <a:gd name="connsiteX0" fmla="*/ 0 w 822951"/>
                <a:gd name="connsiteY0" fmla="*/ 0 h 577413"/>
                <a:gd name="connsiteX1" fmla="*/ 822951 w 822951"/>
                <a:gd name="connsiteY1" fmla="*/ 0 h 577413"/>
                <a:gd name="connsiteX2" fmla="*/ 822951 w 822951"/>
                <a:gd name="connsiteY2" fmla="*/ 577413 h 577413"/>
                <a:gd name="connsiteX3" fmla="*/ 0 w 822951"/>
                <a:gd name="connsiteY3" fmla="*/ 577413 h 577413"/>
                <a:gd name="connsiteX4" fmla="*/ 0 w 822951"/>
                <a:gd name="connsiteY4" fmla="*/ 0 h 577413"/>
                <a:gd name="connsiteX5" fmla="*/ 289484 w 822951"/>
                <a:gd name="connsiteY5" fmla="*/ 34687 h 577413"/>
                <a:gd name="connsiteX6" fmla="*/ 31118 w 822951"/>
                <a:gd name="connsiteY6" fmla="*/ 293053 h 577413"/>
                <a:gd name="connsiteX7" fmla="*/ 289484 w 822951"/>
                <a:gd name="connsiteY7" fmla="*/ 551419 h 577413"/>
                <a:gd name="connsiteX8" fmla="*/ 547850 w 822951"/>
                <a:gd name="connsiteY8" fmla="*/ 293053 h 577413"/>
                <a:gd name="connsiteX9" fmla="*/ 289484 w 822951"/>
                <a:gd name="connsiteY9" fmla="*/ 34687 h 57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2951" h="577413">
                  <a:moveTo>
                    <a:pt x="0" y="0"/>
                  </a:moveTo>
                  <a:lnTo>
                    <a:pt x="822951" y="0"/>
                  </a:lnTo>
                  <a:lnTo>
                    <a:pt x="822951" y="577413"/>
                  </a:lnTo>
                  <a:lnTo>
                    <a:pt x="0" y="577413"/>
                  </a:lnTo>
                  <a:lnTo>
                    <a:pt x="0" y="0"/>
                  </a:lnTo>
                  <a:close/>
                  <a:moveTo>
                    <a:pt x="289484" y="34687"/>
                  </a:moveTo>
                  <a:cubicBezTo>
                    <a:pt x="146792" y="34687"/>
                    <a:pt x="31118" y="150361"/>
                    <a:pt x="31118" y="293053"/>
                  </a:cubicBezTo>
                  <a:cubicBezTo>
                    <a:pt x="31118" y="435745"/>
                    <a:pt x="146792" y="551419"/>
                    <a:pt x="289484" y="551419"/>
                  </a:cubicBezTo>
                  <a:cubicBezTo>
                    <a:pt x="432176" y="551419"/>
                    <a:pt x="547850" y="435745"/>
                    <a:pt x="547850" y="293053"/>
                  </a:cubicBezTo>
                  <a:cubicBezTo>
                    <a:pt x="547850" y="150361"/>
                    <a:pt x="432176" y="34687"/>
                    <a:pt x="289484" y="34687"/>
                  </a:cubicBezTo>
                  <a:close/>
                </a:path>
              </a:pathLst>
            </a:custGeom>
            <a:solidFill>
              <a:srgbClr val="192850">
                <a:alpha val="87000"/>
              </a:srgbClr>
            </a:solidFill>
            <a:ln>
              <a:noFill/>
            </a:ln>
            <a:effectLs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46" name="Group 45">
              <a:extLst>
                <a:ext uri="{FF2B5EF4-FFF2-40B4-BE49-F238E27FC236}">
                  <a16:creationId xmlns:a16="http://schemas.microsoft.com/office/drawing/2014/main" id="{B8E6CDFE-B65E-44E8-8CAD-9BC727C8C812}"/>
                </a:ext>
              </a:extLst>
            </p:cNvPr>
            <p:cNvGrpSpPr/>
            <p:nvPr/>
          </p:nvGrpSpPr>
          <p:grpSpPr>
            <a:xfrm>
              <a:off x="198401" y="1234094"/>
              <a:ext cx="721060" cy="659392"/>
              <a:chOff x="3936665" y="1931194"/>
              <a:chExt cx="721060" cy="659392"/>
            </a:xfrm>
          </p:grpSpPr>
          <p:sp>
            <p:nvSpPr>
              <p:cNvPr id="47" name="Oval 46">
                <a:extLst>
                  <a:ext uri="{FF2B5EF4-FFF2-40B4-BE49-F238E27FC236}">
                    <a16:creationId xmlns:a16="http://schemas.microsoft.com/office/drawing/2014/main" id="{ADB0252D-6742-44B2-A1BF-01AD5FD196AE}"/>
                  </a:ext>
                </a:extLst>
              </p:cNvPr>
              <p:cNvSpPr/>
              <p:nvPr/>
            </p:nvSpPr>
            <p:spPr>
              <a:xfrm>
                <a:off x="4140994" y="1931194"/>
                <a:ext cx="516731" cy="516731"/>
              </a:xfrm>
              <a:prstGeom prst="ellips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cxnSp>
            <p:nvCxnSpPr>
              <p:cNvPr id="48" name="Straight Connector 47">
                <a:extLst>
                  <a:ext uri="{FF2B5EF4-FFF2-40B4-BE49-F238E27FC236}">
                    <a16:creationId xmlns:a16="http://schemas.microsoft.com/office/drawing/2014/main" id="{8B8B7793-F65A-412A-8A3F-291017421666}"/>
                  </a:ext>
                </a:extLst>
              </p:cNvPr>
              <p:cNvCxnSpPr>
                <a:cxnSpLocks/>
                <a:stCxn id="47" idx="3"/>
              </p:cNvCxnSpPr>
              <p:nvPr/>
            </p:nvCxnSpPr>
            <p:spPr>
              <a:xfrm flipH="1">
                <a:off x="3936665" y="2372251"/>
                <a:ext cx="280003" cy="218335"/>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40006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50"/>
                                        <p:tgtEl>
                                          <p:spTgt spid="18"/>
                                        </p:tgtEl>
                                      </p:cBhvr>
                                    </p:animEffect>
                                  </p:childTnLst>
                                </p:cTn>
                              </p:par>
                              <p:par>
                                <p:cTn id="8" presetID="42" presetClass="path" presetSubtype="0" decel="100000" fill="hold" nodeType="withEffect">
                                  <p:stCondLst>
                                    <p:cond delay="350"/>
                                  </p:stCondLst>
                                  <p:childTnLst>
                                    <p:animMotion origin="layout" path="M -1.66667E-6 -3.20988E-6 L -1.66667E-6 0.07315 " pathEditMode="relative" rAng="0" ptsTypes="AA">
                                      <p:cBhvr>
                                        <p:cTn id="9" dur="500" spd="-100000" fill="hold"/>
                                        <p:tgtEl>
                                          <p:spTgt spid="18"/>
                                        </p:tgtEl>
                                        <p:attrNameLst>
                                          <p:attrName>ppt_x</p:attrName>
                                          <p:attrName>ppt_y</p:attrName>
                                        </p:attrNameLst>
                                      </p:cBhvr>
                                      <p:rCtr x="0" y="3642"/>
                                    </p:animMotion>
                                  </p:childTnLst>
                                </p:cTn>
                              </p:par>
                              <p:par>
                                <p:cTn id="10" presetID="10" presetClass="entr" presetSubtype="0" fill="hold" nodeType="withEffect">
                                  <p:stCondLst>
                                    <p:cond delay="25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350"/>
                                        <p:tgtEl>
                                          <p:spTgt spid="35"/>
                                        </p:tgtEl>
                                      </p:cBhvr>
                                    </p:animEffect>
                                  </p:childTnLst>
                                </p:cTn>
                              </p:par>
                              <p:par>
                                <p:cTn id="13" presetID="42" presetClass="path" presetSubtype="0" decel="100000" fill="hold" nodeType="withEffect">
                                  <p:stCondLst>
                                    <p:cond delay="250"/>
                                  </p:stCondLst>
                                  <p:childTnLst>
                                    <p:animMotion origin="layout" path="M 3.05556E-6 4.81481E-6 L 3.05556E-6 0.07314 " pathEditMode="relative" rAng="0" ptsTypes="AA">
                                      <p:cBhvr>
                                        <p:cTn id="14" dur="500" spd="-100000" fill="hold"/>
                                        <p:tgtEl>
                                          <p:spTgt spid="35"/>
                                        </p:tgtEl>
                                        <p:attrNameLst>
                                          <p:attrName>ppt_x</p:attrName>
                                          <p:attrName>ppt_y</p:attrName>
                                        </p:attrNameLst>
                                      </p:cBhvr>
                                      <p:rCtr x="0" y="36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BBE4C5-7A84-47CD-90E2-065BE309EF30}"/>
              </a:ext>
            </a:extLst>
          </p:cNvPr>
          <p:cNvSpPr/>
          <p:nvPr/>
        </p:nvSpPr>
        <p:spPr>
          <a:xfrm>
            <a:off x="0" y="1"/>
            <a:ext cx="9144000" cy="2752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4844" y="1062258"/>
            <a:ext cx="8460078" cy="545741"/>
          </a:xfrm>
        </p:spPr>
        <p:txBody>
          <a:bodyPr>
            <a:noAutofit/>
          </a:bodyPr>
          <a:lstStyle/>
          <a:p>
            <a:r>
              <a:rPr lang="en-US" sz="2600" dirty="0">
                <a:solidFill>
                  <a:srgbClr val="192850"/>
                </a:solidFill>
                <a:latin typeface="Amazon Ember" panose="020B0603020204020204" pitchFamily="34" charset="0"/>
                <a:ea typeface="Amazon Ember" panose="020B0603020204020204" pitchFamily="34" charset="0"/>
                <a:cs typeface="Amazon Ember" panose="020B0603020204020204" pitchFamily="34" charset="0"/>
              </a:rPr>
              <a:t>Distributed</a:t>
            </a:r>
            <a:br>
              <a:rPr lang="en-US" sz="2600" dirty="0">
                <a:solidFill>
                  <a:srgbClr val="192850"/>
                </a:solidFill>
                <a:latin typeface="Amazon Ember" panose="020B0603020204020204" pitchFamily="34" charset="0"/>
                <a:ea typeface="Amazon Ember" panose="020B0603020204020204" pitchFamily="34" charset="0"/>
                <a:cs typeface="Amazon Ember" panose="020B0603020204020204" pitchFamily="34" charset="0"/>
              </a:rPr>
            </a:br>
            <a:r>
              <a:rPr lang="en-US" sz="2600" dirty="0">
                <a:solidFill>
                  <a:srgbClr val="192850"/>
                </a:solidFill>
                <a:latin typeface="Amazon Ember" panose="020B0603020204020204" pitchFamily="34" charset="0"/>
                <a:ea typeface="Amazon Ember" panose="020B0603020204020204" pitchFamily="34" charset="0"/>
                <a:cs typeface="Amazon Ember" panose="020B0603020204020204" pitchFamily="34" charset="0"/>
              </a:rPr>
              <a:t>Tracing</a:t>
            </a:r>
          </a:p>
        </p:txBody>
      </p:sp>
      <p:pic>
        <p:nvPicPr>
          <p:cNvPr id="59" name="Picture 58">
            <a:extLst>
              <a:ext uri="{FF2B5EF4-FFF2-40B4-BE49-F238E27FC236}">
                <a16:creationId xmlns:a16="http://schemas.microsoft.com/office/drawing/2014/main" id="{A3769E57-E19F-C14A-B18F-B49F9CF1F741}"/>
              </a:ext>
            </a:extLst>
          </p:cNvPr>
          <p:cNvPicPr/>
          <p:nvPr/>
        </p:nvPicPr>
        <p:blipFill rotWithShape="1">
          <a:blip r:embed="rId3">
            <a:extLst>
              <a:ext uri="{28A0092B-C50C-407E-A947-70E740481C1C}">
                <a14:useLocalDpi xmlns:a14="http://schemas.microsoft.com/office/drawing/2010/main" val="0"/>
              </a:ext>
            </a:extLst>
          </a:blip>
          <a:srcRect t="7934" b="9943"/>
          <a:stretch/>
        </p:blipFill>
        <p:spPr>
          <a:xfrm>
            <a:off x="2363449" y="233143"/>
            <a:ext cx="6540807" cy="2257135"/>
          </a:xfrm>
          <a:prstGeom prst="rect">
            <a:avLst/>
          </a:prstGeom>
        </p:spPr>
      </p:pic>
      <p:sp>
        <p:nvSpPr>
          <p:cNvPr id="65" name="Content Placeholder 6">
            <a:extLst>
              <a:ext uri="{FF2B5EF4-FFF2-40B4-BE49-F238E27FC236}">
                <a16:creationId xmlns:a16="http://schemas.microsoft.com/office/drawing/2014/main" id="{ECB0B300-D2B5-1844-A20D-5387B869966D}"/>
              </a:ext>
            </a:extLst>
          </p:cNvPr>
          <p:cNvSpPr txBox="1">
            <a:spLocks/>
          </p:cNvSpPr>
          <p:nvPr/>
        </p:nvSpPr>
        <p:spPr>
          <a:xfrm>
            <a:off x="327400" y="3464944"/>
            <a:ext cx="3160346" cy="1006470"/>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marR="0" lvl="0" indent="-171450"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Analyze and debug performance of </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distributed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applications</a:t>
            </a:r>
            <a:endParaRPr kumimoji="0" lang="en-US" sz="14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a:p>
            <a:pPr marL="174625" marR="0" lvl="0" indent="-171450"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View latency distribution and identify </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performance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bottlenecks</a:t>
            </a:r>
            <a:endParaRPr kumimoji="0" lang="en-US" sz="14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67" name="Content Placeholder 7">
            <a:extLst>
              <a:ext uri="{FF2B5EF4-FFF2-40B4-BE49-F238E27FC236}">
                <a16:creationId xmlns:a16="http://schemas.microsoft.com/office/drawing/2014/main" id="{5D24DB41-FE8A-7045-A435-9BF68B6907F1}"/>
              </a:ext>
            </a:extLst>
          </p:cNvPr>
          <p:cNvSpPr txBox="1">
            <a:spLocks/>
          </p:cNvSpPr>
          <p:nvPr/>
        </p:nvSpPr>
        <p:spPr>
          <a:xfrm>
            <a:off x="3487746" y="4137030"/>
            <a:ext cx="3054788" cy="961292"/>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4048" marR="0" lvl="0" indent="-380981"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384048"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9" name="Content Placeholder 9">
            <a:extLst>
              <a:ext uri="{FF2B5EF4-FFF2-40B4-BE49-F238E27FC236}">
                <a16:creationId xmlns:a16="http://schemas.microsoft.com/office/drawing/2014/main" id="{1C2688D9-D8BF-A944-BC8C-B78DA6969087}"/>
              </a:ext>
            </a:extLst>
          </p:cNvPr>
          <p:cNvSpPr txBox="1">
            <a:spLocks/>
          </p:cNvSpPr>
          <p:nvPr/>
        </p:nvSpPr>
        <p:spPr>
          <a:xfrm>
            <a:off x="6725673" y="3464944"/>
            <a:ext cx="2275201" cy="1174036"/>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marR="0" lvl="0" indent="-171450" algn="l" defTabSz="457200" rtl="0" eaLnBrk="1" fontAlgn="auto" latinLnBrk="0" hangingPunct="1">
              <a:lnSpc>
                <a:spcPct val="100000"/>
              </a:lnSpc>
              <a:spcBef>
                <a:spcPts val="0"/>
              </a:spcBef>
              <a:spcAft>
                <a:spcPts val="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Ready to use in production </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with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low latency</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in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real-time</a:t>
            </a:r>
            <a:endParaRPr kumimoji="0" lang="en-US" sz="14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3" name="Rectangle 2">
            <a:extLst>
              <a:ext uri="{FF2B5EF4-FFF2-40B4-BE49-F238E27FC236}">
                <a16:creationId xmlns:a16="http://schemas.microsoft.com/office/drawing/2014/main" id="{3FDD5CAB-7BE7-E24E-8FBA-2CF17B888B93}"/>
              </a:ext>
            </a:extLst>
          </p:cNvPr>
          <p:cNvSpPr/>
          <p:nvPr/>
        </p:nvSpPr>
        <p:spPr>
          <a:xfrm>
            <a:off x="336789" y="2969138"/>
            <a:ext cx="1789272" cy="461665"/>
          </a:xfrm>
          <a:prstGeom prst="rect">
            <a:avLst/>
          </a:prstGeom>
        </p:spPr>
        <p:txBody>
          <a:bodyPr wrap="none">
            <a:spAutoFit/>
          </a:bodyPr>
          <a:lstStyle/>
          <a:p>
            <a:pPr marR="0" lvl="0" fontAlgn="auto">
              <a:lnSpc>
                <a:spcPct val="100000"/>
              </a:lnSpc>
              <a:spcBef>
                <a:spcPct val="20000"/>
              </a:spcBef>
              <a:spcAft>
                <a:spcPts val="0"/>
              </a:spcAft>
              <a:buClrTx/>
              <a:buSzTx/>
              <a:tabLst/>
              <a:defRPr/>
            </a:pPr>
            <a:r>
              <a:rPr lang="en-US" sz="2400" b="1" dirty="0">
                <a:solidFill>
                  <a:srgbClr val="FFC000"/>
                </a:solidFill>
                <a:latin typeface="Amazon Ember" panose="02000000000000000000" pitchFamily="2" charset="0"/>
                <a:ea typeface="Amazon Ember" panose="02000000000000000000" pitchFamily="2" charset="0"/>
                <a:cs typeface="Amazon Ember" panose="02000000000000000000" pitchFamily="2" charset="0"/>
              </a:rPr>
              <a:t>AWS X-Ray</a:t>
            </a:r>
          </a:p>
        </p:txBody>
      </p:sp>
      <p:sp>
        <p:nvSpPr>
          <p:cNvPr id="8" name="Content Placeholder 6">
            <a:extLst>
              <a:ext uri="{FF2B5EF4-FFF2-40B4-BE49-F238E27FC236}">
                <a16:creationId xmlns:a16="http://schemas.microsoft.com/office/drawing/2014/main" id="{D3F46757-2F21-304E-B2D5-9FB91A553742}"/>
              </a:ext>
            </a:extLst>
          </p:cNvPr>
          <p:cNvSpPr txBox="1">
            <a:spLocks/>
          </p:cNvSpPr>
          <p:nvPr/>
        </p:nvSpPr>
        <p:spPr>
          <a:xfrm>
            <a:off x="3722367" y="3464944"/>
            <a:ext cx="3081367" cy="1006470"/>
          </a:xfrm>
          <a:prstGeom prst="rect">
            <a:avLst/>
          </a:prstGeom>
        </p:spPr>
        <p:txBody>
          <a:bodyPr/>
          <a:lstStyle>
            <a:lvl1pPr marL="0" indent="0" algn="l" defTabSz="457200" rtl="0" eaLnBrk="1" latinLnBrk="0" hangingPunct="1">
              <a:spcBef>
                <a:spcPct val="20000"/>
              </a:spcBef>
              <a:buFontTx/>
              <a:buNone/>
              <a:defRPr sz="2400" b="0" i="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marR="0" lvl="0" indent="-171450"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Identify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specific user impact</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across </a:t>
            </a:r>
            <a:r>
              <a:rPr kumimoji="0" lang="en-US" sz="1400" b="0" i="0" u="none" strike="noStrike" kern="120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an </a:t>
            </a:r>
            <a:r>
              <a:rPr kumimoji="0" lang="en-US" sz="1400" b="0" i="0" strike="noStrike" kern="120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application</a:t>
            </a:r>
            <a:endParaRPr kumimoji="0" lang="en-US" sz="1400" b="0" i="0" strike="noStrike" kern="120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a:p>
            <a:pPr marL="174625" marR="0" lvl="0" indent="-171450"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Works across AWS and </a:t>
            </a:r>
            <a:b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400" b="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non-AWS services</a:t>
            </a:r>
          </a:p>
        </p:txBody>
      </p:sp>
    </p:spTree>
    <p:extLst>
      <p:ext uri="{BB962C8B-B14F-4D97-AF65-F5344CB8AC3E}">
        <p14:creationId xmlns:p14="http://schemas.microsoft.com/office/powerpoint/2010/main" val="248053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447903"/>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2" name="Group 1">
            <a:extLst>
              <a:ext uri="{FF2B5EF4-FFF2-40B4-BE49-F238E27FC236}">
                <a16:creationId xmlns:a16="http://schemas.microsoft.com/office/drawing/2014/main" id="{428D4B11-6583-4DCC-AE2F-F261544FB3E0}"/>
              </a:ext>
            </a:extLst>
          </p:cNvPr>
          <p:cNvGrpSpPr/>
          <p:nvPr/>
        </p:nvGrpSpPr>
        <p:grpSpPr>
          <a:xfrm>
            <a:off x="0" y="1503825"/>
            <a:ext cx="9157887" cy="3639668"/>
            <a:chOff x="0" y="1503825"/>
            <a:chExt cx="9157887" cy="3639668"/>
          </a:xfrm>
        </p:grpSpPr>
        <p:grpSp>
          <p:nvGrpSpPr>
            <p:cNvPr id="146" name="Group 145">
              <a:extLst>
                <a:ext uri="{FF2B5EF4-FFF2-40B4-BE49-F238E27FC236}">
                  <a16:creationId xmlns:a16="http://schemas.microsoft.com/office/drawing/2014/main" id="{426D730E-2C19-4DA4-A41D-96F297C88968}"/>
                </a:ext>
              </a:extLst>
            </p:cNvPr>
            <p:cNvGrpSpPr/>
            <p:nvPr/>
          </p:nvGrpSpPr>
          <p:grpSpPr>
            <a:xfrm>
              <a:off x="5930900"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49" name="Arrow: Pentagon 148">
              <a:extLst>
                <a:ext uri="{FF2B5EF4-FFF2-40B4-BE49-F238E27FC236}">
                  <a16:creationId xmlns:a16="http://schemas.microsoft.com/office/drawing/2014/main" id="{D8D8F9FA-5F57-4141-A131-4E80D447996B}"/>
                </a:ext>
              </a:extLst>
            </p:cNvPr>
            <p:cNvSpPr/>
            <p:nvPr/>
          </p:nvSpPr>
          <p:spPr>
            <a:xfrm>
              <a:off x="2728696"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0" y="1503826"/>
              <a:ext cx="3255162" cy="3639667"/>
            </a:xfrm>
            <a:prstGeom prst="homePlate">
              <a:avLst>
                <a:gd name="adj" fmla="val 1156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530423"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3080469"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6695801"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3959074"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870176"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165" name="Group 164">
              <a:extLst>
                <a:ext uri="{FF2B5EF4-FFF2-40B4-BE49-F238E27FC236}">
                  <a16:creationId xmlns:a16="http://schemas.microsoft.com/office/drawing/2014/main" id="{8F479C80-6EAE-44F4-87E1-2495FCC76DEA}"/>
                </a:ext>
              </a:extLst>
            </p:cNvPr>
            <p:cNvGrpSpPr/>
            <p:nvPr/>
          </p:nvGrpSpPr>
          <p:grpSpPr>
            <a:xfrm>
              <a:off x="7289454"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grpSp>
    </p:spTree>
    <p:extLst>
      <p:ext uri="{BB962C8B-B14F-4D97-AF65-F5344CB8AC3E}">
        <p14:creationId xmlns:p14="http://schemas.microsoft.com/office/powerpoint/2010/main" val="205854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4.02349E-6 -4.07626E-6 L 0.03676 -4.07626E-6 " pathEditMode="relative" rAng="0" ptsTypes="AA">
                                      <p:cBhvr>
                                        <p:cTn id="9" dur="500" spd="-100000" fill="hold"/>
                                        <p:tgtEl>
                                          <p:spTgt spid="19"/>
                                        </p:tgtEl>
                                        <p:attrNameLst>
                                          <p:attrName>ppt_x</p:attrName>
                                          <p:attrName>ppt_y</p:attrName>
                                        </p:attrNameLst>
                                      </p:cBhvr>
                                      <p:rCtr x="1838" y="0"/>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42" presetClass="path" presetSubtype="0" decel="100000" fill="hold" nodeType="withEffect">
                                  <p:stCondLst>
                                    <p:cond delay="0"/>
                                  </p:stCondLst>
                                  <p:childTnLst>
                                    <p:animMotion origin="layout" path="M -1.38889E-6 3.08642E-6 L -0.0368 3.08642E-6 " pathEditMode="relative" rAng="0" ptsTypes="AA">
                                      <p:cBhvr>
                                        <p:cTn id="13" dur="500" spd="-100000" fill="hold"/>
                                        <p:tgtEl>
                                          <p:spTgt spid="2"/>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BFFDF-5EB6-42FD-901B-635DEDE747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57047"/>
          </a:xfrm>
          <a:prstGeom prst="rect">
            <a:avLst/>
          </a:prstGeom>
        </p:spPr>
      </p:pic>
      <p:pic>
        <p:nvPicPr>
          <p:cNvPr id="5" name="Picture 4">
            <a:extLst>
              <a:ext uri="{FF2B5EF4-FFF2-40B4-BE49-F238E27FC236}">
                <a16:creationId xmlns:a16="http://schemas.microsoft.com/office/drawing/2014/main" id="{B0EBDDD3-985E-4758-9414-DC63CA8A1D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778" y="3879183"/>
            <a:ext cx="12937141" cy="2289874"/>
          </a:xfrm>
          <a:prstGeom prst="rect">
            <a:avLst/>
          </a:prstGeom>
        </p:spPr>
      </p:pic>
      <p:pic>
        <p:nvPicPr>
          <p:cNvPr id="6" name="Picture 5">
            <a:extLst>
              <a:ext uri="{FF2B5EF4-FFF2-40B4-BE49-F238E27FC236}">
                <a16:creationId xmlns:a16="http://schemas.microsoft.com/office/drawing/2014/main" id="{2D1A4A90-305E-4130-8B42-351E7DDA9A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430" y="77074"/>
            <a:ext cx="1225049" cy="1140159"/>
          </a:xfrm>
          <a:prstGeom prst="rect">
            <a:avLst/>
          </a:prstGeom>
        </p:spPr>
      </p:pic>
      <p:pic>
        <p:nvPicPr>
          <p:cNvPr id="7" name="Picture 6">
            <a:extLst>
              <a:ext uri="{FF2B5EF4-FFF2-40B4-BE49-F238E27FC236}">
                <a16:creationId xmlns:a16="http://schemas.microsoft.com/office/drawing/2014/main" id="{923270F1-C082-47D1-9C17-7177EA7739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300129">
            <a:off x="321316" y="1180371"/>
            <a:ext cx="2402202" cy="356326"/>
          </a:xfrm>
          <a:prstGeom prst="rect">
            <a:avLst/>
          </a:prstGeom>
        </p:spPr>
      </p:pic>
      <p:pic>
        <p:nvPicPr>
          <p:cNvPr id="8" name="Picture 7">
            <a:extLst>
              <a:ext uri="{FF2B5EF4-FFF2-40B4-BE49-F238E27FC236}">
                <a16:creationId xmlns:a16="http://schemas.microsoft.com/office/drawing/2014/main" id="{17289836-986E-4358-8AD2-07CC85A2AF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9054" y="-98617"/>
            <a:ext cx="1640338" cy="1640338"/>
          </a:xfrm>
          <a:prstGeom prst="rect">
            <a:avLst/>
          </a:prstGeom>
        </p:spPr>
      </p:pic>
      <p:pic>
        <p:nvPicPr>
          <p:cNvPr id="2" name="Picture 1">
            <a:extLst>
              <a:ext uri="{FF2B5EF4-FFF2-40B4-BE49-F238E27FC236}">
                <a16:creationId xmlns:a16="http://schemas.microsoft.com/office/drawing/2014/main" id="{AEB9A586-3653-4C7D-AF70-C14B10AE54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5649" y="1608029"/>
            <a:ext cx="3971784" cy="532219"/>
          </a:xfrm>
          <a:prstGeom prst="rect">
            <a:avLst/>
          </a:prstGeom>
        </p:spPr>
      </p:pic>
      <p:pic>
        <p:nvPicPr>
          <p:cNvPr id="3" name="Picture 2">
            <a:extLst>
              <a:ext uri="{FF2B5EF4-FFF2-40B4-BE49-F238E27FC236}">
                <a16:creationId xmlns:a16="http://schemas.microsoft.com/office/drawing/2014/main" id="{52CF7563-0806-4D9B-B252-E2BF5BB4A6B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25560" y="2140248"/>
            <a:ext cx="5691963" cy="1001785"/>
          </a:xfrm>
          <a:prstGeom prst="rect">
            <a:avLst/>
          </a:prstGeom>
        </p:spPr>
      </p:pic>
      <p:pic>
        <p:nvPicPr>
          <p:cNvPr id="10" name="Picture 9">
            <a:extLst>
              <a:ext uri="{FF2B5EF4-FFF2-40B4-BE49-F238E27FC236}">
                <a16:creationId xmlns:a16="http://schemas.microsoft.com/office/drawing/2014/main" id="{2C1D0670-7401-4956-97DE-ED4CE3118E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68743" y="3655732"/>
            <a:ext cx="1698433" cy="910785"/>
          </a:xfrm>
          <a:prstGeom prst="rect">
            <a:avLst/>
          </a:prstGeom>
        </p:spPr>
      </p:pic>
      <p:pic>
        <p:nvPicPr>
          <p:cNvPr id="11" name="Picture 10">
            <a:extLst>
              <a:ext uri="{FF2B5EF4-FFF2-40B4-BE49-F238E27FC236}">
                <a16:creationId xmlns:a16="http://schemas.microsoft.com/office/drawing/2014/main" id="{D948BF1F-2A92-40FB-B807-516FE3C8A5B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30043" y="1778084"/>
            <a:ext cx="944199" cy="437873"/>
          </a:xfrm>
          <a:prstGeom prst="rect">
            <a:avLst/>
          </a:prstGeom>
        </p:spPr>
      </p:pic>
    </p:spTree>
    <p:extLst>
      <p:ext uri="{BB962C8B-B14F-4D97-AF65-F5344CB8AC3E}">
        <p14:creationId xmlns:p14="http://schemas.microsoft.com/office/powerpoint/2010/main" val="391791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Thank you!</a:t>
            </a:r>
          </a:p>
        </p:txBody>
      </p:sp>
    </p:spTree>
    <p:extLst>
      <p:ext uri="{BB962C8B-B14F-4D97-AF65-F5344CB8AC3E}">
        <p14:creationId xmlns:p14="http://schemas.microsoft.com/office/powerpoint/2010/main" val="163640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286B0-79A2-1743-87D1-4B397F1DA24E}"/>
              </a:ext>
            </a:extLst>
          </p:cNvPr>
          <p:cNvSpPr>
            <a:spLocks noGrp="1"/>
          </p:cNvSpPr>
          <p:nvPr>
            <p:ph type="body" sz="quarter" idx="12"/>
          </p:nvPr>
        </p:nvSpPr>
        <p:spPr/>
        <p:txBody>
          <a:bodyPr/>
          <a:lstStyle/>
          <a:p>
            <a:r>
              <a:rPr lang="en-US">
                <a:solidFill>
                  <a:srgbClr val="FFFFFF"/>
                </a:solidFill>
              </a:rPr>
              <a:t>Please</a:t>
            </a:r>
            <a:r>
              <a:rPr lang="en-US"/>
              <a:t> </a:t>
            </a:r>
            <a:r>
              <a:rPr lang="en-US" dirty="0"/>
              <a:t>complete the session survey in the summit mobile app.</a:t>
            </a:r>
          </a:p>
        </p:txBody>
      </p:sp>
    </p:spTree>
    <p:extLst>
      <p:ext uri="{BB962C8B-B14F-4D97-AF65-F5344CB8AC3E}">
        <p14:creationId xmlns:p14="http://schemas.microsoft.com/office/powerpoint/2010/main" val="2512363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8222-A79C-0B48-A70C-4F6F7F49B2CA}"/>
              </a:ext>
            </a:extLst>
          </p:cNvPr>
          <p:cNvSpPr>
            <a:spLocks noGrp="1"/>
          </p:cNvSpPr>
          <p:nvPr>
            <p:ph type="ctrTitle"/>
          </p:nvPr>
        </p:nvSpPr>
        <p:spPr>
          <a:xfrm>
            <a:off x="375485" y="239518"/>
            <a:ext cx="7541294" cy="477737"/>
          </a:xfrm>
        </p:spPr>
        <p:txBody>
          <a:bodyPr>
            <a:normAutofit/>
          </a:bodyPr>
          <a:lstStyle/>
          <a:p>
            <a:pPr algn="l"/>
            <a:r>
              <a:rPr lang="en-US" sz="2800" dirty="0">
                <a:solidFill>
                  <a:schemeClr val="bg1"/>
                </a:solidFill>
              </a:rPr>
              <a:t>Submit Session Feedback</a:t>
            </a:r>
          </a:p>
        </p:txBody>
      </p:sp>
      <p:sp>
        <p:nvSpPr>
          <p:cNvPr id="3" name="Subtitle 2">
            <a:extLst>
              <a:ext uri="{FF2B5EF4-FFF2-40B4-BE49-F238E27FC236}">
                <a16:creationId xmlns:a16="http://schemas.microsoft.com/office/drawing/2014/main" id="{F2E8621D-2084-584C-916C-B7D901AA1FC0}"/>
              </a:ext>
            </a:extLst>
          </p:cNvPr>
          <p:cNvSpPr>
            <a:spLocks noGrp="1"/>
          </p:cNvSpPr>
          <p:nvPr>
            <p:ph type="subTitle" idx="1"/>
          </p:nvPr>
        </p:nvSpPr>
        <p:spPr>
          <a:xfrm>
            <a:off x="459707" y="983237"/>
            <a:ext cx="2378922" cy="573444"/>
          </a:xfrm>
        </p:spPr>
        <p:txBody>
          <a:bodyPr>
            <a:normAutofit/>
          </a:bodyPr>
          <a:lstStyle/>
          <a:p>
            <a:pPr algn="l"/>
            <a:r>
              <a:rPr lang="en-US" sz="1500" dirty="0">
                <a:solidFill>
                  <a:schemeClr val="bg1"/>
                </a:solidFill>
              </a:rPr>
              <a:t>1. Tap the </a:t>
            </a:r>
            <a:r>
              <a:rPr lang="en-US" sz="1500" b="1" dirty="0">
                <a:solidFill>
                  <a:schemeClr val="bg1"/>
                </a:solidFill>
              </a:rPr>
              <a:t>Schedule</a:t>
            </a:r>
            <a:r>
              <a:rPr lang="en-US" sz="1500" dirty="0">
                <a:solidFill>
                  <a:schemeClr val="bg1"/>
                </a:solidFill>
              </a:rPr>
              <a:t> icon.</a:t>
            </a:r>
          </a:p>
        </p:txBody>
      </p:sp>
      <p:pic>
        <p:nvPicPr>
          <p:cNvPr id="7" name="Picture 6">
            <a:extLst>
              <a:ext uri="{FF2B5EF4-FFF2-40B4-BE49-F238E27FC236}">
                <a16:creationId xmlns:a16="http://schemas.microsoft.com/office/drawing/2014/main" id="{AADBB76F-5EAD-7C45-89F7-72065E73B139}"/>
              </a:ext>
            </a:extLst>
          </p:cNvPr>
          <p:cNvPicPr>
            <a:picLocks noChangeAspect="1"/>
          </p:cNvPicPr>
          <p:nvPr/>
        </p:nvPicPr>
        <p:blipFill>
          <a:blip r:embed="rId3"/>
          <a:stretch>
            <a:fillRect/>
          </a:stretch>
        </p:blipFill>
        <p:spPr>
          <a:xfrm>
            <a:off x="729155" y="1610579"/>
            <a:ext cx="1840025" cy="3272790"/>
          </a:xfrm>
          <a:prstGeom prst="rect">
            <a:avLst/>
          </a:prstGeom>
        </p:spPr>
      </p:pic>
      <p:pic>
        <p:nvPicPr>
          <p:cNvPr id="9" name="Picture 8">
            <a:extLst>
              <a:ext uri="{FF2B5EF4-FFF2-40B4-BE49-F238E27FC236}">
                <a16:creationId xmlns:a16="http://schemas.microsoft.com/office/drawing/2014/main" id="{FDB59AEF-B477-224A-871C-8D243B58114D}"/>
              </a:ext>
            </a:extLst>
          </p:cNvPr>
          <p:cNvPicPr>
            <a:picLocks noChangeAspect="1"/>
          </p:cNvPicPr>
          <p:nvPr/>
        </p:nvPicPr>
        <p:blipFill>
          <a:blip r:embed="rId4"/>
          <a:stretch>
            <a:fillRect/>
          </a:stretch>
        </p:blipFill>
        <p:spPr>
          <a:xfrm>
            <a:off x="6681238" y="1610579"/>
            <a:ext cx="1840025" cy="3272790"/>
          </a:xfrm>
          <a:prstGeom prst="rect">
            <a:avLst/>
          </a:prstGeom>
        </p:spPr>
      </p:pic>
      <p:pic>
        <p:nvPicPr>
          <p:cNvPr id="11" name="Picture 10">
            <a:extLst>
              <a:ext uri="{FF2B5EF4-FFF2-40B4-BE49-F238E27FC236}">
                <a16:creationId xmlns:a16="http://schemas.microsoft.com/office/drawing/2014/main" id="{2CFF943B-FA39-764B-B055-0DC98B0C691E}"/>
              </a:ext>
            </a:extLst>
          </p:cNvPr>
          <p:cNvPicPr>
            <a:picLocks noChangeAspect="1"/>
          </p:cNvPicPr>
          <p:nvPr/>
        </p:nvPicPr>
        <p:blipFill>
          <a:blip r:embed="rId5"/>
          <a:stretch>
            <a:fillRect/>
          </a:stretch>
        </p:blipFill>
        <p:spPr>
          <a:xfrm>
            <a:off x="3660765" y="1611138"/>
            <a:ext cx="1856389" cy="3301897"/>
          </a:xfrm>
          <a:prstGeom prst="rect">
            <a:avLst/>
          </a:prstGeom>
        </p:spPr>
      </p:pic>
      <p:sp>
        <p:nvSpPr>
          <p:cNvPr id="12" name="TextBox 11">
            <a:extLst>
              <a:ext uri="{FF2B5EF4-FFF2-40B4-BE49-F238E27FC236}">
                <a16:creationId xmlns:a16="http://schemas.microsoft.com/office/drawing/2014/main" id="{E3413E6B-A11F-1A47-A8B9-FF9CCA38C83D}"/>
              </a:ext>
            </a:extLst>
          </p:cNvPr>
          <p:cNvSpPr txBox="1"/>
          <p:nvPr/>
        </p:nvSpPr>
        <p:spPr>
          <a:xfrm>
            <a:off x="3464561" y="898635"/>
            <a:ext cx="2214878"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mazon Ember" panose="02000000000000000000" pitchFamily="2" charset="0"/>
                <a:ea typeface="Amazon Ember" panose="02000000000000000000" pitchFamily="2" charset="0"/>
                <a:cs typeface="+mn-cs"/>
              </a:rPr>
              <a:t>2</a:t>
            </a:r>
            <a:r>
              <a:rPr kumimoji="0" lang="en-US" sz="1500" b="0" i="0" u="none" strike="noStrike" kern="1200" cap="none" spc="0" normalizeH="0" baseline="0" noProof="0">
                <a:ln>
                  <a:noFill/>
                </a:ln>
                <a:solidFill>
                  <a:prstClr val="white"/>
                </a:solidFill>
                <a:effectLst/>
                <a:uLnTx/>
                <a:uFillTx/>
                <a:latin typeface="Amazon Ember" panose="02000000000000000000" pitchFamily="2" charset="0"/>
                <a:ea typeface="Amazon Ember" panose="02000000000000000000" pitchFamily="2" charset="0"/>
                <a:cs typeface="+mn-cs"/>
              </a:rPr>
              <a:t>. </a:t>
            </a:r>
            <a:r>
              <a:rPr kumimoji="0" lang="en-US" sz="1500" b="0" i="0" u="none" strike="noStrike" kern="1200" cap="none" spc="0" normalizeH="0" baseline="0" noProof="0">
                <a:ln>
                  <a:noFill/>
                </a:ln>
                <a:solidFill>
                  <a:srgbClr val="FFFFFF"/>
                </a:solidFill>
                <a:effectLst/>
                <a:uLnTx/>
                <a:uFillTx/>
                <a:latin typeface="Amazon Ember" panose="02000000000000000000" pitchFamily="2" charset="0"/>
                <a:ea typeface="Amazon Ember" panose="02000000000000000000" pitchFamily="2" charset="0"/>
                <a:cs typeface="+mn-cs"/>
              </a:rPr>
              <a:t>Select</a:t>
            </a:r>
            <a:r>
              <a:rPr kumimoji="0" lang="en-US" sz="1500" b="0" i="0" u="none" strike="noStrike" kern="1200" cap="none" spc="0" normalizeH="0" baseline="0" noProof="0">
                <a:ln>
                  <a:noFill/>
                </a:ln>
                <a:solidFill>
                  <a:prstClr val="white"/>
                </a:solidFill>
                <a:effectLst/>
                <a:uLnTx/>
                <a:uFillTx/>
                <a:latin typeface="Amazon Ember" panose="02000000000000000000" pitchFamily="2" charset="0"/>
                <a:ea typeface="Amazon Ember" panose="02000000000000000000" pitchFamily="2" charset="0"/>
                <a:cs typeface="+mn-cs"/>
              </a:rPr>
              <a:t> </a:t>
            </a:r>
            <a:r>
              <a:rPr kumimoji="0" lang="en-US" sz="1500" b="0" i="0" u="none" strike="noStrike" kern="1200" cap="none" spc="0" normalizeH="0" baseline="0" noProof="0" dirty="0">
                <a:ln>
                  <a:noFill/>
                </a:ln>
                <a:solidFill>
                  <a:prstClr val="white"/>
                </a:solidFill>
                <a:effectLst/>
                <a:uLnTx/>
                <a:uFillTx/>
                <a:latin typeface="Amazon Ember" panose="02000000000000000000" pitchFamily="2" charset="0"/>
                <a:ea typeface="Amazon Ember" panose="02000000000000000000" pitchFamily="2" charset="0"/>
                <a:cs typeface="+mn-cs"/>
              </a:rPr>
              <a:t>the session you attended. </a:t>
            </a:r>
          </a:p>
        </p:txBody>
      </p:sp>
      <p:sp>
        <p:nvSpPr>
          <p:cNvPr id="13" name="TextBox 12">
            <a:extLst>
              <a:ext uri="{FF2B5EF4-FFF2-40B4-BE49-F238E27FC236}">
                <a16:creationId xmlns:a16="http://schemas.microsoft.com/office/drawing/2014/main" id="{40278442-971A-5743-B53C-1FCA253A1C5D}"/>
              </a:ext>
            </a:extLst>
          </p:cNvPr>
          <p:cNvSpPr txBox="1"/>
          <p:nvPr/>
        </p:nvSpPr>
        <p:spPr>
          <a:xfrm>
            <a:off x="6405041" y="886810"/>
            <a:ext cx="2459388"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mazon Ember" panose="02000000000000000000" pitchFamily="2" charset="0"/>
                <a:ea typeface="Amazon Ember" panose="02000000000000000000" pitchFamily="2" charset="0"/>
                <a:cs typeface="+mn-cs"/>
              </a:rPr>
              <a:t>3. Tap </a:t>
            </a:r>
            <a:r>
              <a:rPr kumimoji="0" lang="en-US" sz="1500" b="1" i="0" u="none" strike="noStrike" kern="1200" cap="none" spc="0" normalizeH="0" baseline="0" noProof="0" dirty="0">
                <a:ln>
                  <a:noFill/>
                </a:ln>
                <a:solidFill>
                  <a:prstClr val="white"/>
                </a:solidFill>
                <a:effectLst/>
                <a:uLnTx/>
                <a:uFillTx/>
                <a:latin typeface="Amazon Ember" panose="02000000000000000000" pitchFamily="2" charset="0"/>
                <a:ea typeface="Amazon Ember" panose="02000000000000000000" pitchFamily="2" charset="0"/>
                <a:cs typeface="+mn-cs"/>
              </a:rPr>
              <a:t>Session </a:t>
            </a:r>
            <a:r>
              <a:rPr kumimoji="0" lang="en-US" sz="1500" b="1" i="0" u="none" strike="noStrike" kern="1200" cap="none" spc="0" normalizeH="0" baseline="0" noProof="0">
                <a:ln>
                  <a:noFill/>
                </a:ln>
                <a:solidFill>
                  <a:prstClr val="white"/>
                </a:solidFill>
                <a:effectLst/>
                <a:uLnTx/>
                <a:uFillTx/>
                <a:latin typeface="Amazon Ember" panose="02000000000000000000" pitchFamily="2" charset="0"/>
                <a:ea typeface="Amazon Ember" panose="02000000000000000000" pitchFamily="2" charset="0"/>
                <a:cs typeface="+mn-cs"/>
              </a:rPr>
              <a:t>Evaluation </a:t>
            </a:r>
            <a:r>
              <a:rPr kumimoji="0" lang="en-US" sz="1500" b="0" i="0" u="none" strike="noStrike" kern="1200" cap="none" spc="0" normalizeH="0" baseline="0" noProof="0">
                <a:ln>
                  <a:noFill/>
                </a:ln>
                <a:solidFill>
                  <a:srgbClr val="FFFFFF"/>
                </a:solidFill>
                <a:effectLst/>
                <a:uLnTx/>
                <a:uFillTx/>
                <a:latin typeface="Amazon Ember" panose="02000000000000000000" pitchFamily="2" charset="0"/>
                <a:ea typeface="Amazon Ember" panose="02000000000000000000" pitchFamily="2" charset="0"/>
                <a:cs typeface="+mn-cs"/>
              </a:rPr>
              <a:t>to</a:t>
            </a:r>
            <a:r>
              <a:rPr kumimoji="0" lang="en-US" sz="1500" b="0" i="0" u="none" strike="noStrike" kern="1200" cap="none" spc="0" normalizeH="0" baseline="0" noProof="0">
                <a:ln>
                  <a:noFill/>
                </a:ln>
                <a:solidFill>
                  <a:prstClr val="white"/>
                </a:solidFill>
                <a:effectLst/>
                <a:uLnTx/>
                <a:uFillTx/>
                <a:latin typeface="Amazon Ember" panose="02000000000000000000" pitchFamily="2" charset="0"/>
                <a:ea typeface="Amazon Ember" panose="02000000000000000000" pitchFamily="2" charset="0"/>
                <a:cs typeface="+mn-cs"/>
              </a:rPr>
              <a:t> </a:t>
            </a:r>
            <a:r>
              <a:rPr kumimoji="0" lang="en-US" sz="1500" b="0" i="0" u="none" strike="noStrike" kern="1200" cap="none" spc="0" normalizeH="0" baseline="0" noProof="0" dirty="0">
                <a:ln>
                  <a:noFill/>
                </a:ln>
                <a:solidFill>
                  <a:prstClr val="white"/>
                </a:solidFill>
                <a:effectLst/>
                <a:uLnTx/>
                <a:uFillTx/>
                <a:latin typeface="Amazon Ember" panose="02000000000000000000" pitchFamily="2" charset="0"/>
                <a:ea typeface="Amazon Ember" panose="02000000000000000000" pitchFamily="2" charset="0"/>
                <a:cs typeface="+mn-cs"/>
              </a:rPr>
              <a:t>submit your feedback.</a:t>
            </a:r>
          </a:p>
        </p:txBody>
      </p:sp>
      <p:cxnSp>
        <p:nvCxnSpPr>
          <p:cNvPr id="15" name="Straight Arrow Connector 14">
            <a:extLst>
              <a:ext uri="{FF2B5EF4-FFF2-40B4-BE49-F238E27FC236}">
                <a16:creationId xmlns:a16="http://schemas.microsoft.com/office/drawing/2014/main" id="{C9E7E41F-CF04-E744-8094-2F965F444A88}"/>
              </a:ext>
            </a:extLst>
          </p:cNvPr>
          <p:cNvCxnSpPr>
            <a:cxnSpLocks/>
          </p:cNvCxnSpPr>
          <p:nvPr/>
        </p:nvCxnSpPr>
        <p:spPr>
          <a:xfrm>
            <a:off x="2719552" y="3062452"/>
            <a:ext cx="839514" cy="0"/>
          </a:xfrm>
          <a:prstGeom prst="straightConnector1">
            <a:avLst/>
          </a:pr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F713E2F-8B09-FD46-9ACD-B373EEEA7382}"/>
              </a:ext>
            </a:extLst>
          </p:cNvPr>
          <p:cNvCxnSpPr>
            <a:cxnSpLocks/>
          </p:cNvCxnSpPr>
          <p:nvPr/>
        </p:nvCxnSpPr>
        <p:spPr>
          <a:xfrm>
            <a:off x="5679439" y="3062452"/>
            <a:ext cx="839514" cy="0"/>
          </a:xfrm>
          <a:prstGeom prst="straightConnector1">
            <a:avLst/>
          </a:prstGeom>
          <a:ln w="666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657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192850"/>
        </a:solidFill>
        <a:effectLst/>
      </p:bgPr>
    </p:bg>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A8C0F786-DAA8-4962-8DA9-FF3355331B64}"/>
              </a:ext>
            </a:extLst>
          </p:cNvPr>
          <p:cNvSpPr>
            <a:spLocks noGrp="1"/>
          </p:cNvSpPr>
          <p:nvPr>
            <p:ph type="title"/>
          </p:nvPr>
        </p:nvSpPr>
        <p:spPr>
          <a:xfrm>
            <a:off x="336789" y="-856790"/>
            <a:ext cx="8460078" cy="545741"/>
          </a:xfrm>
        </p:spPr>
        <p:txBody>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Key Building Blocks for Success</a:t>
            </a:r>
          </a:p>
        </p:txBody>
      </p:sp>
      <p:grpSp>
        <p:nvGrpSpPr>
          <p:cNvPr id="146" name="Group 145">
            <a:extLst>
              <a:ext uri="{FF2B5EF4-FFF2-40B4-BE49-F238E27FC236}">
                <a16:creationId xmlns:a16="http://schemas.microsoft.com/office/drawing/2014/main" id="{426D730E-2C19-4DA4-A41D-96F297C88968}"/>
              </a:ext>
            </a:extLst>
          </p:cNvPr>
          <p:cNvGrpSpPr/>
          <p:nvPr/>
        </p:nvGrpSpPr>
        <p:grpSpPr>
          <a:xfrm>
            <a:off x="12487818" y="1503825"/>
            <a:ext cx="3226987" cy="3639667"/>
            <a:chOff x="5930900" y="1503825"/>
            <a:chExt cx="3226987" cy="3639667"/>
          </a:xfrm>
        </p:grpSpPr>
        <p:sp>
          <p:nvSpPr>
            <p:cNvPr id="147" name="Oval 146">
              <a:extLst>
                <a:ext uri="{FF2B5EF4-FFF2-40B4-BE49-F238E27FC236}">
                  <a16:creationId xmlns:a16="http://schemas.microsoft.com/office/drawing/2014/main" id="{96A65B6A-9864-4D34-B6A5-CBB29C2E8443}"/>
                </a:ext>
              </a:extLst>
            </p:cNvPr>
            <p:cNvSpPr/>
            <p:nvPr/>
          </p:nvSpPr>
          <p:spPr>
            <a:xfrm>
              <a:off x="8401050" y="1764506"/>
              <a:ext cx="564356" cy="242888"/>
            </a:xfrm>
            <a:prstGeom prst="ellipse">
              <a:avLst/>
            </a:pr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48" name="Mask_right">
              <a:extLst>
                <a:ext uri="{FF2B5EF4-FFF2-40B4-BE49-F238E27FC236}">
                  <a16:creationId xmlns:a16="http://schemas.microsoft.com/office/drawing/2014/main" id="{BFBD91F4-D681-4DBF-9D06-CDB2FC69EBBC}"/>
                </a:ext>
              </a:extLst>
            </p:cNvPr>
            <p:cNvSpPr/>
            <p:nvPr/>
          </p:nvSpPr>
          <p:spPr>
            <a:xfrm>
              <a:off x="5930900" y="1503825"/>
              <a:ext cx="3226987" cy="3639667"/>
            </a:xfrm>
            <a:prstGeom prst="rect">
              <a:avLst/>
            </a:prstGeom>
            <a:gradFill rotWithShape="1">
              <a:gsLst>
                <a:gs pos="7000">
                  <a:srgbClr val="7BC233"/>
                </a:gs>
                <a:gs pos="84000">
                  <a:srgbClr val="7BC233">
                    <a:lumMod val="75000"/>
                  </a:srgbClr>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49" name="Arrow: Pentagon 148">
            <a:extLst>
              <a:ext uri="{FF2B5EF4-FFF2-40B4-BE49-F238E27FC236}">
                <a16:creationId xmlns:a16="http://schemas.microsoft.com/office/drawing/2014/main" id="{D8D8F9FA-5F57-4141-A131-4E80D447996B}"/>
              </a:ext>
            </a:extLst>
          </p:cNvPr>
          <p:cNvSpPr/>
          <p:nvPr/>
        </p:nvSpPr>
        <p:spPr>
          <a:xfrm>
            <a:off x="9285614" y="1503826"/>
            <a:ext cx="3646802" cy="3639667"/>
          </a:xfrm>
          <a:prstGeom prst="homePlate">
            <a:avLst>
              <a:gd name="adj" fmla="val 11560"/>
            </a:avLst>
          </a:prstGeom>
          <a:gradFill rotWithShape="1">
            <a:gsLst>
              <a:gs pos="1961">
                <a:srgbClr val="40A1F8"/>
              </a:gs>
              <a:gs pos="20000">
                <a:srgbClr val="3C85F0"/>
              </a:gs>
              <a:gs pos="100000">
                <a:srgbClr val="5143F5"/>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2" name="Title 8">
            <a:extLst>
              <a:ext uri="{FF2B5EF4-FFF2-40B4-BE49-F238E27FC236}">
                <a16:creationId xmlns:a16="http://schemas.microsoft.com/office/drawing/2014/main" id="{F669B187-20F3-43AA-906E-BFA962EA14D1}"/>
              </a:ext>
            </a:extLst>
          </p:cNvPr>
          <p:cNvSpPr txBox="1">
            <a:spLocks/>
          </p:cNvSpPr>
          <p:nvPr/>
        </p:nvSpPr>
        <p:spPr>
          <a:xfrm>
            <a:off x="9637387" y="3733335"/>
            <a:ext cx="3196010"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Cloud</a:t>
            </a:r>
          </a:p>
        </p:txBody>
      </p:sp>
      <p:sp>
        <p:nvSpPr>
          <p:cNvPr id="153" name="Title 8">
            <a:extLst>
              <a:ext uri="{FF2B5EF4-FFF2-40B4-BE49-F238E27FC236}">
                <a16:creationId xmlns:a16="http://schemas.microsoft.com/office/drawing/2014/main" id="{F0A2C91D-93A3-4905-9763-CFD8306DDC12}"/>
              </a:ext>
            </a:extLst>
          </p:cNvPr>
          <p:cNvSpPr txBox="1">
            <a:spLocks/>
          </p:cNvSpPr>
          <p:nvPr/>
        </p:nvSpPr>
        <p:spPr>
          <a:xfrm>
            <a:off x="13252719" y="3733335"/>
            <a:ext cx="2008126"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Culture</a:t>
            </a:r>
          </a:p>
        </p:txBody>
      </p:sp>
      <p:sp>
        <p:nvSpPr>
          <p:cNvPr id="154" name="Freeform: Shape 153">
            <a:extLst>
              <a:ext uri="{FF2B5EF4-FFF2-40B4-BE49-F238E27FC236}">
                <a16:creationId xmlns:a16="http://schemas.microsoft.com/office/drawing/2014/main" id="{00714669-B578-458E-95D8-69D9FE90CFC1}"/>
              </a:ext>
            </a:extLst>
          </p:cNvPr>
          <p:cNvSpPr/>
          <p:nvPr/>
        </p:nvSpPr>
        <p:spPr>
          <a:xfrm>
            <a:off x="10515992" y="2468293"/>
            <a:ext cx="1438800" cy="911121"/>
          </a:xfrm>
          <a:custGeom>
            <a:avLst/>
            <a:gdLst>
              <a:gd name="connsiteX0" fmla="*/ 1096099 w 2887309"/>
              <a:gd name="connsiteY0" fmla="*/ 0 h 1828390"/>
              <a:gd name="connsiteX1" fmla="*/ 1751675 w 2887309"/>
              <a:gd name="connsiteY1" fmla="*/ 434545 h 1828390"/>
              <a:gd name="connsiteX2" fmla="*/ 1784181 w 2887309"/>
              <a:gd name="connsiteY2" fmla="*/ 539262 h 1828390"/>
              <a:gd name="connsiteX3" fmla="*/ 1802580 w 2887309"/>
              <a:gd name="connsiteY3" fmla="*/ 516961 h 1828390"/>
              <a:gd name="connsiteX4" fmla="*/ 2020687 w 2887309"/>
              <a:gd name="connsiteY4" fmla="*/ 426619 h 1828390"/>
              <a:gd name="connsiteX5" fmla="*/ 2329136 w 2887309"/>
              <a:gd name="connsiteY5" fmla="*/ 735068 h 1828390"/>
              <a:gd name="connsiteX6" fmla="*/ 2323119 w 2887309"/>
              <a:gd name="connsiteY6" fmla="*/ 794762 h 1828390"/>
              <a:gd name="connsiteX7" fmla="*/ 2368768 w 2887309"/>
              <a:gd name="connsiteY7" fmla="*/ 791308 h 1828390"/>
              <a:gd name="connsiteX8" fmla="*/ 2887309 w 2887309"/>
              <a:gd name="connsiteY8" fmla="*/ 1309849 h 1828390"/>
              <a:gd name="connsiteX9" fmla="*/ 2473272 w 2887309"/>
              <a:gd name="connsiteY9" fmla="*/ 1817855 h 1828390"/>
              <a:gd name="connsiteX10" fmla="*/ 2379704 w 2887309"/>
              <a:gd name="connsiteY10" fmla="*/ 1827288 h 1828390"/>
              <a:gd name="connsiteX11" fmla="*/ 2379704 w 2887309"/>
              <a:gd name="connsiteY11" fmla="*/ 1828390 h 1828390"/>
              <a:gd name="connsiteX12" fmla="*/ 2368768 w 2887309"/>
              <a:gd name="connsiteY12" fmla="*/ 1828390 h 1828390"/>
              <a:gd name="connsiteX13" fmla="*/ 517301 w 2887309"/>
              <a:gd name="connsiteY13" fmla="*/ 1828390 h 1828390"/>
              <a:gd name="connsiteX14" fmla="*/ 517299 w 2887309"/>
              <a:gd name="connsiteY14" fmla="*/ 1828390 h 1828390"/>
              <a:gd name="connsiteX15" fmla="*/ 413047 w 2887309"/>
              <a:gd name="connsiteY15" fmla="*/ 1817881 h 1828390"/>
              <a:gd name="connsiteX16" fmla="*/ 0 w 2887309"/>
              <a:gd name="connsiteY16" fmla="*/ 1311089 h 1828390"/>
              <a:gd name="connsiteX17" fmla="*/ 315944 w 2887309"/>
              <a:gd name="connsiteY17" fmla="*/ 834440 h 1828390"/>
              <a:gd name="connsiteX18" fmla="*/ 394546 w 2887309"/>
              <a:gd name="connsiteY18" fmla="*/ 810041 h 1828390"/>
              <a:gd name="connsiteX19" fmla="*/ 384611 w 2887309"/>
              <a:gd name="connsiteY19" fmla="*/ 711488 h 1828390"/>
              <a:gd name="connsiteX20" fmla="*/ 1096099 w 2887309"/>
              <a:gd name="connsiteY20" fmla="*/ 0 h 182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309" h="1828390">
                <a:moveTo>
                  <a:pt x="1096099" y="0"/>
                </a:moveTo>
                <a:cubicBezTo>
                  <a:pt x="1390807" y="0"/>
                  <a:pt x="1643665" y="179181"/>
                  <a:pt x="1751675" y="434545"/>
                </a:cubicBezTo>
                <a:lnTo>
                  <a:pt x="1784181" y="539262"/>
                </a:lnTo>
                <a:lnTo>
                  <a:pt x="1802580" y="516961"/>
                </a:lnTo>
                <a:cubicBezTo>
                  <a:pt x="1858399" y="461143"/>
                  <a:pt x="1935511" y="426619"/>
                  <a:pt x="2020687" y="426619"/>
                </a:cubicBezTo>
                <a:cubicBezTo>
                  <a:pt x="2191039" y="426619"/>
                  <a:pt x="2329136" y="564716"/>
                  <a:pt x="2329136" y="735068"/>
                </a:cubicBezTo>
                <a:lnTo>
                  <a:pt x="2323119" y="794762"/>
                </a:lnTo>
                <a:lnTo>
                  <a:pt x="2368768" y="791308"/>
                </a:lnTo>
                <a:cubicBezTo>
                  <a:pt x="2655150" y="791308"/>
                  <a:pt x="2887309" y="1023467"/>
                  <a:pt x="2887309" y="1309849"/>
                </a:cubicBezTo>
                <a:cubicBezTo>
                  <a:pt x="2887309" y="1560433"/>
                  <a:pt x="2709562" y="1769503"/>
                  <a:pt x="2473272" y="1817855"/>
                </a:cubicBezTo>
                <a:lnTo>
                  <a:pt x="2379704" y="1827288"/>
                </a:lnTo>
                <a:lnTo>
                  <a:pt x="2379704" y="1828390"/>
                </a:lnTo>
                <a:lnTo>
                  <a:pt x="2368768" y="1828390"/>
                </a:lnTo>
                <a:lnTo>
                  <a:pt x="517301" y="1828390"/>
                </a:lnTo>
                <a:lnTo>
                  <a:pt x="517299" y="1828390"/>
                </a:lnTo>
                <a:lnTo>
                  <a:pt x="413047" y="1817881"/>
                </a:lnTo>
                <a:cubicBezTo>
                  <a:pt x="177322" y="1769644"/>
                  <a:pt x="0" y="1561074"/>
                  <a:pt x="0" y="1311089"/>
                </a:cubicBezTo>
                <a:cubicBezTo>
                  <a:pt x="0" y="1096816"/>
                  <a:pt x="130277" y="912971"/>
                  <a:pt x="315944" y="834440"/>
                </a:cubicBezTo>
                <a:lnTo>
                  <a:pt x="394546" y="810041"/>
                </a:lnTo>
                <a:lnTo>
                  <a:pt x="384611" y="711488"/>
                </a:lnTo>
                <a:cubicBezTo>
                  <a:pt x="384611" y="318544"/>
                  <a:pt x="703155" y="0"/>
                  <a:pt x="1096099"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165" name="Group 164">
            <a:extLst>
              <a:ext uri="{FF2B5EF4-FFF2-40B4-BE49-F238E27FC236}">
                <a16:creationId xmlns:a16="http://schemas.microsoft.com/office/drawing/2014/main" id="{8F479C80-6EAE-44F4-87E1-2495FCC76DEA}"/>
              </a:ext>
            </a:extLst>
          </p:cNvPr>
          <p:cNvGrpSpPr/>
          <p:nvPr/>
        </p:nvGrpSpPr>
        <p:grpSpPr>
          <a:xfrm>
            <a:off x="13846372" y="2363663"/>
            <a:ext cx="811155" cy="1378629"/>
            <a:chOff x="7289454" y="2307907"/>
            <a:chExt cx="811155" cy="1378629"/>
          </a:xfrm>
        </p:grpSpPr>
        <p:grpSp>
          <p:nvGrpSpPr>
            <p:cNvPr id="166" name="Group 165">
              <a:extLst>
                <a:ext uri="{FF2B5EF4-FFF2-40B4-BE49-F238E27FC236}">
                  <a16:creationId xmlns:a16="http://schemas.microsoft.com/office/drawing/2014/main" id="{B6D4CE6B-32FC-4478-90CF-92C7C06388BD}"/>
                </a:ext>
              </a:extLst>
            </p:cNvPr>
            <p:cNvGrpSpPr/>
            <p:nvPr/>
          </p:nvGrpSpPr>
          <p:grpSpPr>
            <a:xfrm>
              <a:off x="7289454" y="2307907"/>
              <a:ext cx="811155" cy="726852"/>
              <a:chOff x="-1079759" y="5463463"/>
              <a:chExt cx="719325" cy="644566"/>
            </a:xfrm>
          </p:grpSpPr>
          <p:sp>
            <p:nvSpPr>
              <p:cNvPr id="170" name="Freeform 6">
                <a:extLst>
                  <a:ext uri="{FF2B5EF4-FFF2-40B4-BE49-F238E27FC236}">
                    <a16:creationId xmlns:a16="http://schemas.microsoft.com/office/drawing/2014/main" id="{22ABDE2C-DF0D-4B66-8CEC-80460276FA48}"/>
                  </a:ext>
                </a:extLst>
              </p:cNvPr>
              <p:cNvSpPr>
                <a:spLocks/>
              </p:cNvSpPr>
              <p:nvPr/>
            </p:nvSpPr>
            <p:spPr bwMode="auto">
              <a:xfrm>
                <a:off x="-818823" y="5717130"/>
                <a:ext cx="458389" cy="390899"/>
              </a:xfrm>
              <a:custGeom>
                <a:avLst/>
                <a:gdLst>
                  <a:gd name="T0" fmla="*/ 44 w 863"/>
                  <a:gd name="T1" fmla="*/ 0 h 736"/>
                  <a:gd name="T2" fmla="*/ 818 w 863"/>
                  <a:gd name="T3" fmla="*/ 0 h 736"/>
                  <a:gd name="T4" fmla="*/ 863 w 863"/>
                  <a:gd name="T5" fmla="*/ 45 h 736"/>
                  <a:gd name="T6" fmla="*/ 863 w 863"/>
                  <a:gd name="T7" fmla="*/ 490 h 736"/>
                  <a:gd name="T8" fmla="*/ 818 w 863"/>
                  <a:gd name="T9" fmla="*/ 534 h 736"/>
                  <a:gd name="T10" fmla="*/ 695 w 863"/>
                  <a:gd name="T11" fmla="*/ 534 h 736"/>
                  <a:gd name="T12" fmla="*/ 715 w 863"/>
                  <a:gd name="T13" fmla="*/ 722 h 736"/>
                  <a:gd name="T14" fmla="*/ 704 w 863"/>
                  <a:gd name="T15" fmla="*/ 726 h 736"/>
                  <a:gd name="T16" fmla="*/ 522 w 863"/>
                  <a:gd name="T17" fmla="*/ 534 h 736"/>
                  <a:gd name="T18" fmla="*/ 44 w 863"/>
                  <a:gd name="T19" fmla="*/ 534 h 736"/>
                  <a:gd name="T20" fmla="*/ 0 w 863"/>
                  <a:gd name="T21" fmla="*/ 490 h 736"/>
                  <a:gd name="T22" fmla="*/ 0 w 863"/>
                  <a:gd name="T23" fmla="*/ 45 h 736"/>
                  <a:gd name="T24" fmla="*/ 44 w 863"/>
                  <a:gd name="T2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3" h="736">
                    <a:moveTo>
                      <a:pt x="44" y="0"/>
                    </a:moveTo>
                    <a:cubicBezTo>
                      <a:pt x="818" y="0"/>
                      <a:pt x="818" y="0"/>
                      <a:pt x="818" y="0"/>
                    </a:cubicBezTo>
                    <a:cubicBezTo>
                      <a:pt x="842" y="0"/>
                      <a:pt x="863" y="20"/>
                      <a:pt x="863" y="45"/>
                    </a:cubicBezTo>
                    <a:cubicBezTo>
                      <a:pt x="863" y="490"/>
                      <a:pt x="863" y="490"/>
                      <a:pt x="863" y="490"/>
                    </a:cubicBezTo>
                    <a:cubicBezTo>
                      <a:pt x="863" y="514"/>
                      <a:pt x="842" y="534"/>
                      <a:pt x="818" y="534"/>
                    </a:cubicBezTo>
                    <a:cubicBezTo>
                      <a:pt x="695" y="534"/>
                      <a:pt x="695" y="534"/>
                      <a:pt x="695" y="534"/>
                    </a:cubicBezTo>
                    <a:cubicBezTo>
                      <a:pt x="715" y="722"/>
                      <a:pt x="715" y="722"/>
                      <a:pt x="715" y="722"/>
                    </a:cubicBezTo>
                    <a:cubicBezTo>
                      <a:pt x="715" y="722"/>
                      <a:pt x="715" y="736"/>
                      <a:pt x="704" y="726"/>
                    </a:cubicBezTo>
                    <a:cubicBezTo>
                      <a:pt x="694" y="717"/>
                      <a:pt x="563" y="578"/>
                      <a:pt x="522" y="534"/>
                    </a:cubicBezTo>
                    <a:cubicBezTo>
                      <a:pt x="44" y="534"/>
                      <a:pt x="44" y="534"/>
                      <a:pt x="44" y="534"/>
                    </a:cubicBezTo>
                    <a:cubicBezTo>
                      <a:pt x="20" y="534"/>
                      <a:pt x="0" y="514"/>
                      <a:pt x="0" y="490"/>
                    </a:cubicBezTo>
                    <a:cubicBezTo>
                      <a:pt x="0" y="45"/>
                      <a:pt x="0" y="45"/>
                      <a:pt x="0" y="45"/>
                    </a:cubicBezTo>
                    <a:cubicBezTo>
                      <a:pt x="0" y="20"/>
                      <a:pt x="20" y="0"/>
                      <a:pt x="44" y="0"/>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1" name="Freeform 5">
                <a:extLst>
                  <a:ext uri="{FF2B5EF4-FFF2-40B4-BE49-F238E27FC236}">
                    <a16:creationId xmlns:a16="http://schemas.microsoft.com/office/drawing/2014/main" id="{9B1FC2F2-A634-46A9-84F6-A933523BD398}"/>
                  </a:ext>
                </a:extLst>
              </p:cNvPr>
              <p:cNvSpPr>
                <a:spLocks/>
              </p:cNvSpPr>
              <p:nvPr/>
            </p:nvSpPr>
            <p:spPr bwMode="auto">
              <a:xfrm>
                <a:off x="-1079759" y="5463463"/>
                <a:ext cx="614046" cy="523539"/>
              </a:xfrm>
              <a:custGeom>
                <a:avLst/>
                <a:gdLst>
                  <a:gd name="T0" fmla="*/ 1096 w 1156"/>
                  <a:gd name="T1" fmla="*/ 0 h 986"/>
                  <a:gd name="T2" fmla="*/ 60 w 1156"/>
                  <a:gd name="T3" fmla="*/ 0 h 986"/>
                  <a:gd name="T4" fmla="*/ 0 w 1156"/>
                  <a:gd name="T5" fmla="*/ 60 h 986"/>
                  <a:gd name="T6" fmla="*/ 0 w 1156"/>
                  <a:gd name="T7" fmla="*/ 656 h 986"/>
                  <a:gd name="T8" fmla="*/ 60 w 1156"/>
                  <a:gd name="T9" fmla="*/ 716 h 986"/>
                  <a:gd name="T10" fmla="*/ 224 w 1156"/>
                  <a:gd name="T11" fmla="*/ 716 h 986"/>
                  <a:gd name="T12" fmla="*/ 198 w 1156"/>
                  <a:gd name="T13" fmla="*/ 967 h 986"/>
                  <a:gd name="T14" fmla="*/ 212 w 1156"/>
                  <a:gd name="T15" fmla="*/ 972 h 986"/>
                  <a:gd name="T16" fmla="*/ 457 w 1156"/>
                  <a:gd name="T17" fmla="*/ 716 h 986"/>
                  <a:gd name="T18" fmla="*/ 1096 w 1156"/>
                  <a:gd name="T19" fmla="*/ 716 h 986"/>
                  <a:gd name="T20" fmla="*/ 1156 w 1156"/>
                  <a:gd name="T21" fmla="*/ 656 h 986"/>
                  <a:gd name="T22" fmla="*/ 1156 w 1156"/>
                  <a:gd name="T23" fmla="*/ 60 h 986"/>
                  <a:gd name="T24" fmla="*/ 1096 w 1156"/>
                  <a:gd name="T2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6" h="986">
                    <a:moveTo>
                      <a:pt x="1096" y="0"/>
                    </a:moveTo>
                    <a:cubicBezTo>
                      <a:pt x="60" y="0"/>
                      <a:pt x="60" y="0"/>
                      <a:pt x="60" y="0"/>
                    </a:cubicBezTo>
                    <a:cubicBezTo>
                      <a:pt x="27" y="0"/>
                      <a:pt x="0" y="27"/>
                      <a:pt x="0" y="60"/>
                    </a:cubicBezTo>
                    <a:cubicBezTo>
                      <a:pt x="0" y="656"/>
                      <a:pt x="0" y="656"/>
                      <a:pt x="0" y="656"/>
                    </a:cubicBezTo>
                    <a:cubicBezTo>
                      <a:pt x="0" y="689"/>
                      <a:pt x="27" y="716"/>
                      <a:pt x="60" y="716"/>
                    </a:cubicBezTo>
                    <a:cubicBezTo>
                      <a:pt x="224" y="716"/>
                      <a:pt x="224" y="716"/>
                      <a:pt x="224" y="716"/>
                    </a:cubicBezTo>
                    <a:cubicBezTo>
                      <a:pt x="198" y="967"/>
                      <a:pt x="198" y="967"/>
                      <a:pt x="198" y="967"/>
                    </a:cubicBezTo>
                    <a:cubicBezTo>
                      <a:pt x="198" y="967"/>
                      <a:pt x="197" y="986"/>
                      <a:pt x="212" y="972"/>
                    </a:cubicBezTo>
                    <a:cubicBezTo>
                      <a:pt x="225" y="960"/>
                      <a:pt x="402" y="774"/>
                      <a:pt x="457" y="716"/>
                    </a:cubicBezTo>
                    <a:cubicBezTo>
                      <a:pt x="1096" y="716"/>
                      <a:pt x="1096" y="716"/>
                      <a:pt x="1096" y="716"/>
                    </a:cubicBezTo>
                    <a:cubicBezTo>
                      <a:pt x="1129" y="716"/>
                      <a:pt x="1156" y="689"/>
                      <a:pt x="1156" y="656"/>
                    </a:cubicBezTo>
                    <a:cubicBezTo>
                      <a:pt x="1156" y="60"/>
                      <a:pt x="1156" y="60"/>
                      <a:pt x="1156" y="60"/>
                    </a:cubicBezTo>
                    <a:cubicBezTo>
                      <a:pt x="1156" y="27"/>
                      <a:pt x="1129" y="0"/>
                      <a:pt x="1096" y="0"/>
                    </a:cubicBezTo>
                    <a:close/>
                  </a:path>
                </a:pathLst>
              </a:custGeom>
              <a:solidFill>
                <a:srgbClr val="7BC233"/>
              </a:solidFill>
              <a:ln w="2222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72" name="Oval 7">
                <a:extLst>
                  <a:ext uri="{FF2B5EF4-FFF2-40B4-BE49-F238E27FC236}">
                    <a16:creationId xmlns:a16="http://schemas.microsoft.com/office/drawing/2014/main" id="{83E0E2A9-119B-4D8E-9E54-06D87459BB47}"/>
                  </a:ext>
                </a:extLst>
              </p:cNvPr>
              <p:cNvSpPr>
                <a:spLocks noChangeArrowheads="1"/>
              </p:cNvSpPr>
              <p:nvPr/>
            </p:nvSpPr>
            <p:spPr bwMode="auto">
              <a:xfrm>
                <a:off x="-933855"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3" name="Oval 8">
                <a:extLst>
                  <a:ext uri="{FF2B5EF4-FFF2-40B4-BE49-F238E27FC236}">
                    <a16:creationId xmlns:a16="http://schemas.microsoft.com/office/drawing/2014/main" id="{BAB4DD27-B6E7-40A0-8FBB-27666025F47B}"/>
                  </a:ext>
                </a:extLst>
              </p:cNvPr>
              <p:cNvSpPr>
                <a:spLocks noChangeArrowheads="1"/>
              </p:cNvSpPr>
              <p:nvPr/>
            </p:nvSpPr>
            <p:spPr bwMode="auto">
              <a:xfrm>
                <a:off x="-786000" y="5614829"/>
                <a:ext cx="6319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74" name="Oval 9">
                <a:extLst>
                  <a:ext uri="{FF2B5EF4-FFF2-40B4-BE49-F238E27FC236}">
                    <a16:creationId xmlns:a16="http://schemas.microsoft.com/office/drawing/2014/main" id="{B3961CAB-A18E-408D-B22B-DFD069816D82}"/>
                  </a:ext>
                </a:extLst>
              </p:cNvPr>
              <p:cNvSpPr>
                <a:spLocks noChangeArrowheads="1"/>
              </p:cNvSpPr>
              <p:nvPr/>
            </p:nvSpPr>
            <p:spPr bwMode="auto">
              <a:xfrm>
                <a:off x="-640486" y="5614829"/>
                <a:ext cx="62809" cy="63199"/>
              </a:xfrm>
              <a:prstGeom prst="ellipse">
                <a:avLst/>
              </a:prstGeom>
              <a:solidFill>
                <a:sysClr val="window" lastClr="FFFFFF"/>
              </a:solidFill>
              <a:ln w="28575">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nvGrpSpPr>
            <p:cNvPr id="167" name="Group 166">
              <a:extLst>
                <a:ext uri="{FF2B5EF4-FFF2-40B4-BE49-F238E27FC236}">
                  <a16:creationId xmlns:a16="http://schemas.microsoft.com/office/drawing/2014/main" id="{CF326617-781C-4A17-B570-305BE8985ED4}"/>
                </a:ext>
              </a:extLst>
            </p:cNvPr>
            <p:cNvGrpSpPr/>
            <p:nvPr/>
          </p:nvGrpSpPr>
          <p:grpSpPr>
            <a:xfrm>
              <a:off x="7461400" y="2704372"/>
              <a:ext cx="432254" cy="982164"/>
              <a:chOff x="4140054" y="2794987"/>
              <a:chExt cx="204353" cy="464329"/>
            </a:xfrm>
            <a:solidFill>
              <a:srgbClr val="66A02A"/>
            </a:solidFill>
          </p:grpSpPr>
          <p:sp>
            <p:nvSpPr>
              <p:cNvPr id="168" name="Oval 167">
                <a:extLst>
                  <a:ext uri="{FF2B5EF4-FFF2-40B4-BE49-F238E27FC236}">
                    <a16:creationId xmlns:a16="http://schemas.microsoft.com/office/drawing/2014/main" id="{CAF8AE63-682A-49B8-ACA6-223EF7375A8A}"/>
                  </a:ext>
                </a:extLst>
              </p:cNvPr>
              <p:cNvSpPr/>
              <p:nvPr/>
            </p:nvSpPr>
            <p:spPr>
              <a:xfrm>
                <a:off x="4180347" y="2794987"/>
                <a:ext cx="123769" cy="123769"/>
              </a:xfrm>
              <a:prstGeom prst="ellipse">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sp>
            <p:nvSpPr>
              <p:cNvPr id="169" name="Chord 168">
                <a:extLst>
                  <a:ext uri="{FF2B5EF4-FFF2-40B4-BE49-F238E27FC236}">
                    <a16:creationId xmlns:a16="http://schemas.microsoft.com/office/drawing/2014/main" id="{26CCD2CC-DEB1-48B5-AFC5-301AA1B553F7}"/>
                  </a:ext>
                </a:extLst>
              </p:cNvPr>
              <p:cNvSpPr/>
              <p:nvPr/>
            </p:nvSpPr>
            <p:spPr>
              <a:xfrm rot="5400000">
                <a:off x="4071950" y="2986859"/>
                <a:ext cx="340561" cy="204353"/>
              </a:xfrm>
              <a:prstGeom prst="chord">
                <a:avLst>
                  <a:gd name="adj1" fmla="val 5404591"/>
                  <a:gd name="adj2" fmla="val 16200000"/>
                </a:avLst>
              </a:prstGeom>
              <a:solidFill>
                <a:srgbClr val="659F2A"/>
              </a:solidFill>
              <a:ln w="22225" cap="rnd">
                <a:solidFill>
                  <a:srgbClr val="F8F8F8"/>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ndParaRPr>
              </a:p>
            </p:txBody>
          </p:sp>
        </p:grpSp>
      </p:grpSp>
      <p:sp>
        <p:nvSpPr>
          <p:cNvPr id="32" name="Freeform: Shape 31">
            <a:extLst>
              <a:ext uri="{FF2B5EF4-FFF2-40B4-BE49-F238E27FC236}">
                <a16:creationId xmlns:a16="http://schemas.microsoft.com/office/drawing/2014/main" id="{3661C994-4E26-44C9-B89E-121EF252830A}"/>
              </a:ext>
            </a:extLst>
          </p:cNvPr>
          <p:cNvSpPr/>
          <p:nvPr/>
        </p:nvSpPr>
        <p:spPr>
          <a:xfrm>
            <a:off x="9285375" y="1503832"/>
            <a:ext cx="6429191" cy="3639668"/>
          </a:xfrm>
          <a:custGeom>
            <a:avLst/>
            <a:gdLst>
              <a:gd name="connsiteX0" fmla="*/ 3202204 w 6429191"/>
              <a:gd name="connsiteY0" fmla="*/ 0 h 3639668"/>
              <a:gd name="connsiteX1" fmla="*/ 6429191 w 6429191"/>
              <a:gd name="connsiteY1" fmla="*/ 0 h 3639668"/>
              <a:gd name="connsiteX2" fmla="*/ 6429191 w 6429191"/>
              <a:gd name="connsiteY2" fmla="*/ 3639667 h 3639668"/>
              <a:gd name="connsiteX3" fmla="*/ 3226056 w 6429191"/>
              <a:gd name="connsiteY3" fmla="*/ 3639667 h 3639668"/>
              <a:gd name="connsiteX4" fmla="*/ 3226056 w 6429191"/>
              <a:gd name="connsiteY4" fmla="*/ 3639668 h 3639668"/>
              <a:gd name="connsiteX5" fmla="*/ 0 w 6429191"/>
              <a:gd name="connsiteY5" fmla="*/ 3639668 h 3639668"/>
              <a:gd name="connsiteX6" fmla="*/ 0 w 6429191"/>
              <a:gd name="connsiteY6" fmla="*/ 1 h 3639668"/>
              <a:gd name="connsiteX7" fmla="*/ 3202204 w 6429191"/>
              <a:gd name="connsiteY7" fmla="*/ 1 h 363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9191" h="3639668">
                <a:moveTo>
                  <a:pt x="3202204" y="0"/>
                </a:moveTo>
                <a:lnTo>
                  <a:pt x="6429191" y="0"/>
                </a:lnTo>
                <a:lnTo>
                  <a:pt x="6429191" y="3639667"/>
                </a:lnTo>
                <a:lnTo>
                  <a:pt x="3226056" y="3639667"/>
                </a:lnTo>
                <a:lnTo>
                  <a:pt x="3226056" y="3639668"/>
                </a:lnTo>
                <a:lnTo>
                  <a:pt x="0" y="3639668"/>
                </a:lnTo>
                <a:lnTo>
                  <a:pt x="0" y="1"/>
                </a:lnTo>
                <a:lnTo>
                  <a:pt x="3202204" y="1"/>
                </a:lnTo>
                <a:close/>
              </a:path>
            </a:pathLst>
          </a:custGeom>
          <a:solidFill>
            <a:srgbClr val="1928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0" name="Arrow: Pentagon 149">
            <a:extLst>
              <a:ext uri="{FF2B5EF4-FFF2-40B4-BE49-F238E27FC236}">
                <a16:creationId xmlns:a16="http://schemas.microsoft.com/office/drawing/2014/main" id="{4A14CBA4-0F62-4E46-8827-63DA49103FD6}"/>
              </a:ext>
            </a:extLst>
          </p:cNvPr>
          <p:cNvSpPr/>
          <p:nvPr/>
        </p:nvSpPr>
        <p:spPr>
          <a:xfrm>
            <a:off x="-1" y="0"/>
            <a:ext cx="9144001" cy="5143493"/>
          </a:xfrm>
          <a:prstGeom prst="homePlate">
            <a:avLst>
              <a:gd name="adj" fmla="val 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1" name="Title 8">
            <a:extLst>
              <a:ext uri="{FF2B5EF4-FFF2-40B4-BE49-F238E27FC236}">
                <a16:creationId xmlns:a16="http://schemas.microsoft.com/office/drawing/2014/main" id="{1C6749BC-032D-4BEF-B74F-26CB16D30DD5}"/>
              </a:ext>
            </a:extLst>
          </p:cNvPr>
          <p:cNvSpPr txBox="1">
            <a:spLocks/>
          </p:cNvSpPr>
          <p:nvPr/>
        </p:nvSpPr>
        <p:spPr>
          <a:xfrm>
            <a:off x="-2714582" y="3733335"/>
            <a:ext cx="1969462" cy="391208"/>
          </a:xfrm>
          <a:prstGeom prst="rect">
            <a:avLst/>
          </a:prstGeom>
        </p:spPr>
        <p:txBody>
          <a:bodyPr tIns="45720"/>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Containers + Functions</a:t>
            </a:r>
          </a:p>
        </p:txBody>
      </p:sp>
      <p:grpSp>
        <p:nvGrpSpPr>
          <p:cNvPr id="155" name="Group 4">
            <a:extLst>
              <a:ext uri="{FF2B5EF4-FFF2-40B4-BE49-F238E27FC236}">
                <a16:creationId xmlns:a16="http://schemas.microsoft.com/office/drawing/2014/main" id="{7C4AC23B-26FE-40A3-91EF-18C193044C45}"/>
              </a:ext>
            </a:extLst>
          </p:cNvPr>
          <p:cNvGrpSpPr>
            <a:grpSpLocks noChangeAspect="1"/>
          </p:cNvGrpSpPr>
          <p:nvPr/>
        </p:nvGrpSpPr>
        <p:grpSpPr bwMode="auto">
          <a:xfrm>
            <a:off x="-2374829" y="2706746"/>
            <a:ext cx="1289956" cy="672668"/>
            <a:chOff x="1928" y="1122"/>
            <a:chExt cx="1910" cy="996"/>
          </a:xfrm>
        </p:grpSpPr>
        <p:sp>
          <p:nvSpPr>
            <p:cNvPr id="156" name="Freeform 5">
              <a:extLst>
                <a:ext uri="{FF2B5EF4-FFF2-40B4-BE49-F238E27FC236}">
                  <a16:creationId xmlns:a16="http://schemas.microsoft.com/office/drawing/2014/main" id="{A2C8152D-255F-4936-BFF2-C2C5EB7F275C}"/>
                </a:ext>
              </a:extLst>
            </p:cNvPr>
            <p:cNvSpPr>
              <a:spLocks/>
            </p:cNvSpPr>
            <p:nvPr/>
          </p:nvSpPr>
          <p:spPr bwMode="auto">
            <a:xfrm>
              <a:off x="1928" y="1122"/>
              <a:ext cx="1910" cy="996"/>
            </a:xfrm>
            <a:custGeom>
              <a:avLst/>
              <a:gdLst>
                <a:gd name="T0" fmla="*/ 882 w 918"/>
                <a:gd name="T1" fmla="*/ 371 h 476"/>
                <a:gd name="T2" fmla="*/ 882 w 918"/>
                <a:gd name="T3" fmla="*/ 100 h 476"/>
                <a:gd name="T4" fmla="*/ 900 w 918"/>
                <a:gd name="T5" fmla="*/ 56 h 476"/>
                <a:gd name="T6" fmla="*/ 910 w 918"/>
                <a:gd name="T7" fmla="*/ 0 h 476"/>
                <a:gd name="T8" fmla="*/ 479 w 918"/>
                <a:gd name="T9" fmla="*/ 0 h 476"/>
                <a:gd name="T10" fmla="*/ 438 w 918"/>
                <a:gd name="T11" fmla="*/ 0 h 476"/>
                <a:gd name="T12" fmla="*/ 8 w 918"/>
                <a:gd name="T13" fmla="*/ 0 h 476"/>
                <a:gd name="T14" fmla="*/ 17 w 918"/>
                <a:gd name="T15" fmla="*/ 56 h 476"/>
                <a:gd name="T16" fmla="*/ 36 w 918"/>
                <a:gd name="T17" fmla="*/ 100 h 476"/>
                <a:gd name="T18" fmla="*/ 36 w 918"/>
                <a:gd name="T19" fmla="*/ 371 h 476"/>
                <a:gd name="T20" fmla="*/ 16 w 918"/>
                <a:gd name="T21" fmla="*/ 419 h 476"/>
                <a:gd name="T22" fmla="*/ 8 w 918"/>
                <a:gd name="T23" fmla="*/ 476 h 476"/>
                <a:gd name="T24" fmla="*/ 438 w 918"/>
                <a:gd name="T25" fmla="*/ 476 h 476"/>
                <a:gd name="T26" fmla="*/ 479 w 918"/>
                <a:gd name="T27" fmla="*/ 476 h 476"/>
                <a:gd name="T28" fmla="*/ 910 w 918"/>
                <a:gd name="T29" fmla="*/ 476 h 476"/>
                <a:gd name="T30" fmla="*/ 902 w 918"/>
                <a:gd name="T31" fmla="*/ 419 h 476"/>
                <a:gd name="T32" fmla="*/ 882 w 918"/>
                <a:gd name="T33" fmla="*/ 37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8" h="476">
                  <a:moveTo>
                    <a:pt x="882" y="371"/>
                  </a:moveTo>
                  <a:cubicBezTo>
                    <a:pt x="882" y="100"/>
                    <a:pt x="882" y="100"/>
                    <a:pt x="882" y="100"/>
                  </a:cubicBezTo>
                  <a:cubicBezTo>
                    <a:pt x="882" y="100"/>
                    <a:pt x="883" y="79"/>
                    <a:pt x="900" y="56"/>
                  </a:cubicBezTo>
                  <a:cubicBezTo>
                    <a:pt x="918" y="33"/>
                    <a:pt x="910" y="0"/>
                    <a:pt x="910" y="0"/>
                  </a:cubicBezTo>
                  <a:cubicBezTo>
                    <a:pt x="479" y="0"/>
                    <a:pt x="479" y="0"/>
                    <a:pt x="479" y="0"/>
                  </a:cubicBezTo>
                  <a:cubicBezTo>
                    <a:pt x="438" y="0"/>
                    <a:pt x="438" y="0"/>
                    <a:pt x="438" y="0"/>
                  </a:cubicBezTo>
                  <a:cubicBezTo>
                    <a:pt x="8" y="0"/>
                    <a:pt x="8" y="0"/>
                    <a:pt x="8" y="0"/>
                  </a:cubicBezTo>
                  <a:cubicBezTo>
                    <a:pt x="8" y="0"/>
                    <a:pt x="0" y="33"/>
                    <a:pt x="17" y="56"/>
                  </a:cubicBezTo>
                  <a:cubicBezTo>
                    <a:pt x="35" y="79"/>
                    <a:pt x="36" y="100"/>
                    <a:pt x="36" y="100"/>
                  </a:cubicBezTo>
                  <a:cubicBezTo>
                    <a:pt x="36" y="371"/>
                    <a:pt x="36" y="371"/>
                    <a:pt x="36" y="371"/>
                  </a:cubicBezTo>
                  <a:cubicBezTo>
                    <a:pt x="36" y="371"/>
                    <a:pt x="35" y="395"/>
                    <a:pt x="16" y="419"/>
                  </a:cubicBezTo>
                  <a:cubicBezTo>
                    <a:pt x="3" y="435"/>
                    <a:pt x="8" y="476"/>
                    <a:pt x="8" y="476"/>
                  </a:cubicBezTo>
                  <a:cubicBezTo>
                    <a:pt x="438" y="476"/>
                    <a:pt x="438" y="476"/>
                    <a:pt x="438" y="476"/>
                  </a:cubicBezTo>
                  <a:cubicBezTo>
                    <a:pt x="479" y="476"/>
                    <a:pt x="479" y="476"/>
                    <a:pt x="479" y="476"/>
                  </a:cubicBezTo>
                  <a:cubicBezTo>
                    <a:pt x="910" y="476"/>
                    <a:pt x="910" y="476"/>
                    <a:pt x="910" y="476"/>
                  </a:cubicBezTo>
                  <a:cubicBezTo>
                    <a:pt x="910" y="476"/>
                    <a:pt x="915" y="435"/>
                    <a:pt x="902" y="419"/>
                  </a:cubicBezTo>
                  <a:cubicBezTo>
                    <a:pt x="883" y="395"/>
                    <a:pt x="882" y="371"/>
                    <a:pt x="882" y="371"/>
                  </a:cubicBezTo>
                  <a:close/>
                </a:path>
              </a:pathLst>
            </a:custGeom>
            <a:gradFill rotWithShape="1">
              <a:gsLst>
                <a:gs pos="1961">
                  <a:sysClr val="window" lastClr="FFFFFF">
                    <a:alpha val="35000"/>
                  </a:sysClr>
                </a:gs>
                <a:gs pos="100000">
                  <a:sysClr val="window" lastClr="FFFFFF">
                    <a:alpha val="16000"/>
                  </a:sysClr>
                </a:gs>
              </a:gsLst>
              <a:lin ang="5400000" scaled="0"/>
            </a:gradFill>
            <a:ln w="22225" cap="flat"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7" name="Line 6">
              <a:extLst>
                <a:ext uri="{FF2B5EF4-FFF2-40B4-BE49-F238E27FC236}">
                  <a16:creationId xmlns:a16="http://schemas.microsoft.com/office/drawing/2014/main" id="{549B1669-9C38-4934-8754-A50A60925BA2}"/>
                </a:ext>
              </a:extLst>
            </p:cNvPr>
            <p:cNvSpPr>
              <a:spLocks noChangeShapeType="1"/>
            </p:cNvSpPr>
            <p:nvPr/>
          </p:nvSpPr>
          <p:spPr bwMode="auto">
            <a:xfrm>
              <a:off x="2196"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8" name="Line 7">
              <a:extLst>
                <a:ext uri="{FF2B5EF4-FFF2-40B4-BE49-F238E27FC236}">
                  <a16:creationId xmlns:a16="http://schemas.microsoft.com/office/drawing/2014/main" id="{4049576C-5FBE-4BED-85F5-7F9AC1B8187B}"/>
                </a:ext>
              </a:extLst>
            </p:cNvPr>
            <p:cNvSpPr>
              <a:spLocks noChangeShapeType="1"/>
            </p:cNvSpPr>
            <p:nvPr/>
          </p:nvSpPr>
          <p:spPr bwMode="auto">
            <a:xfrm>
              <a:off x="2392"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59" name="Line 8">
              <a:extLst>
                <a:ext uri="{FF2B5EF4-FFF2-40B4-BE49-F238E27FC236}">
                  <a16:creationId xmlns:a16="http://schemas.microsoft.com/office/drawing/2014/main" id="{B4D2C508-EEC2-4159-9EB5-16FE94705CC1}"/>
                </a:ext>
              </a:extLst>
            </p:cNvPr>
            <p:cNvSpPr>
              <a:spLocks noChangeShapeType="1"/>
            </p:cNvSpPr>
            <p:nvPr/>
          </p:nvSpPr>
          <p:spPr bwMode="auto">
            <a:xfrm>
              <a:off x="2588"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0" name="Line 9">
              <a:extLst>
                <a:ext uri="{FF2B5EF4-FFF2-40B4-BE49-F238E27FC236}">
                  <a16:creationId xmlns:a16="http://schemas.microsoft.com/office/drawing/2014/main" id="{EC9846FD-1FAB-4350-BA11-71DF5ABADE9A}"/>
                </a:ext>
              </a:extLst>
            </p:cNvPr>
            <p:cNvSpPr>
              <a:spLocks noChangeShapeType="1"/>
            </p:cNvSpPr>
            <p:nvPr/>
          </p:nvSpPr>
          <p:spPr bwMode="auto">
            <a:xfrm>
              <a:off x="2785"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1" name="Line 10">
              <a:extLst>
                <a:ext uri="{FF2B5EF4-FFF2-40B4-BE49-F238E27FC236}">
                  <a16:creationId xmlns:a16="http://schemas.microsoft.com/office/drawing/2014/main" id="{9CBBFB33-0149-49DE-B526-678675D4B7E3}"/>
                </a:ext>
              </a:extLst>
            </p:cNvPr>
            <p:cNvSpPr>
              <a:spLocks noChangeShapeType="1"/>
            </p:cNvSpPr>
            <p:nvPr/>
          </p:nvSpPr>
          <p:spPr bwMode="auto">
            <a:xfrm>
              <a:off x="2981"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2" name="Line 11">
              <a:extLst>
                <a:ext uri="{FF2B5EF4-FFF2-40B4-BE49-F238E27FC236}">
                  <a16:creationId xmlns:a16="http://schemas.microsoft.com/office/drawing/2014/main" id="{06652555-012A-468A-860A-5848BA4D1792}"/>
                </a:ext>
              </a:extLst>
            </p:cNvPr>
            <p:cNvSpPr>
              <a:spLocks noChangeShapeType="1"/>
            </p:cNvSpPr>
            <p:nvPr/>
          </p:nvSpPr>
          <p:spPr bwMode="auto">
            <a:xfrm>
              <a:off x="3177"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3" name="Line 12">
              <a:extLst>
                <a:ext uri="{FF2B5EF4-FFF2-40B4-BE49-F238E27FC236}">
                  <a16:creationId xmlns:a16="http://schemas.microsoft.com/office/drawing/2014/main" id="{EE40CBE2-600B-46B4-8626-3B95CD75A3E7}"/>
                </a:ext>
              </a:extLst>
            </p:cNvPr>
            <p:cNvSpPr>
              <a:spLocks noChangeShapeType="1"/>
            </p:cNvSpPr>
            <p:nvPr/>
          </p:nvSpPr>
          <p:spPr bwMode="auto">
            <a:xfrm>
              <a:off x="3374"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64" name="Line 13">
              <a:extLst>
                <a:ext uri="{FF2B5EF4-FFF2-40B4-BE49-F238E27FC236}">
                  <a16:creationId xmlns:a16="http://schemas.microsoft.com/office/drawing/2014/main" id="{1902FAD0-DF65-4C76-A650-3C19F6554DA0}"/>
                </a:ext>
              </a:extLst>
            </p:cNvPr>
            <p:cNvSpPr>
              <a:spLocks noChangeShapeType="1"/>
            </p:cNvSpPr>
            <p:nvPr/>
          </p:nvSpPr>
          <p:spPr bwMode="auto">
            <a:xfrm>
              <a:off x="3570" y="1277"/>
              <a:ext cx="0" cy="680"/>
            </a:xfrm>
            <a:prstGeom prst="line">
              <a:avLst/>
            </a:prstGeom>
            <a:solidFill>
              <a:srgbClr val="999A98"/>
            </a:solidFill>
            <a:ln w="22225" cap="rnd" cmpd="sng" algn="ctr">
              <a:solidFill>
                <a:sysClr val="window" lastClr="FFFFFF"/>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43" name="Arrow: Pentagon 42">
            <a:extLst>
              <a:ext uri="{FF2B5EF4-FFF2-40B4-BE49-F238E27FC236}">
                <a16:creationId xmlns:a16="http://schemas.microsoft.com/office/drawing/2014/main" id="{8E7088B2-AC07-404F-8534-99F7BF3D089B}"/>
              </a:ext>
            </a:extLst>
          </p:cNvPr>
          <p:cNvSpPr/>
          <p:nvPr/>
        </p:nvSpPr>
        <p:spPr>
          <a:xfrm>
            <a:off x="0" y="0"/>
            <a:ext cx="9144000" cy="5124450"/>
          </a:xfrm>
          <a:prstGeom prst="homePlate">
            <a:avLst>
              <a:gd name="adj" fmla="val 0"/>
            </a:avLst>
          </a:prstGeom>
          <a:gradFill rotWithShape="1">
            <a:gsLst>
              <a:gs pos="1961">
                <a:srgbClr val="F7A028"/>
              </a:gs>
              <a:gs pos="20000">
                <a:srgbClr val="F7A028"/>
              </a:gs>
              <a:gs pos="100000">
                <a:srgbClr val="F3801F"/>
              </a:gs>
            </a:gsLst>
            <a:lin ang="5400000" scaled="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0087FD63-EAA4-46EA-9983-EEF876A3E034}"/>
              </a:ext>
            </a:extLst>
          </p:cNvPr>
          <p:cNvGrpSpPr/>
          <p:nvPr/>
        </p:nvGrpSpPr>
        <p:grpSpPr>
          <a:xfrm>
            <a:off x="3214178" y="1353549"/>
            <a:ext cx="4793577" cy="774561"/>
            <a:chOff x="3523595" y="1753665"/>
            <a:chExt cx="4793577" cy="774561"/>
          </a:xfrm>
        </p:grpSpPr>
        <p:sp>
          <p:nvSpPr>
            <p:cNvPr id="45" name="TextBox 44">
              <a:extLst>
                <a:ext uri="{FF2B5EF4-FFF2-40B4-BE49-F238E27FC236}">
                  <a16:creationId xmlns:a16="http://schemas.microsoft.com/office/drawing/2014/main" id="{83150F31-DD50-438B-AF4E-F27D2C350C0D}"/>
                </a:ext>
              </a:extLst>
            </p:cNvPr>
            <p:cNvSpPr txBox="1"/>
            <p:nvPr/>
          </p:nvSpPr>
          <p:spPr>
            <a:xfrm>
              <a:off x="3523595" y="1753665"/>
              <a:ext cx="1866217" cy="707886"/>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The fast </a:t>
              </a:r>
              <a:b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0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companies </a:t>
              </a:r>
              <a:r>
                <a:rPr kumimoji="0" lang="en-US" sz="2000" b="0" i="0"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are</a:t>
              </a:r>
              <a:endParaRPr kumimoji="0" lang="en-US" sz="2000" b="0" i="0" strike="noStrike" kern="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sp>
          <p:nvSpPr>
            <p:cNvPr id="46" name="TextBox 45">
              <a:extLst>
                <a:ext uri="{FF2B5EF4-FFF2-40B4-BE49-F238E27FC236}">
                  <a16:creationId xmlns:a16="http://schemas.microsoft.com/office/drawing/2014/main" id="{083B57F2-1DC5-46A4-88FC-ED0954B3C333}"/>
                </a:ext>
              </a:extLst>
            </p:cNvPr>
            <p:cNvSpPr txBox="1"/>
            <p:nvPr/>
          </p:nvSpPr>
          <p:spPr>
            <a:xfrm>
              <a:off x="5377048" y="1758785"/>
              <a:ext cx="1460656"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440x</a:t>
              </a:r>
            </a:p>
          </p:txBody>
        </p:sp>
        <p:sp>
          <p:nvSpPr>
            <p:cNvPr id="47" name="TextBox 46">
              <a:extLst>
                <a:ext uri="{FF2B5EF4-FFF2-40B4-BE49-F238E27FC236}">
                  <a16:creationId xmlns:a16="http://schemas.microsoft.com/office/drawing/2014/main" id="{B422B4B1-6FDA-47CB-A326-55C9AC8E5483}"/>
                </a:ext>
              </a:extLst>
            </p:cNvPr>
            <p:cNvSpPr txBox="1"/>
            <p:nvPr/>
          </p:nvSpPr>
          <p:spPr>
            <a:xfrm>
              <a:off x="6792396" y="1753665"/>
              <a:ext cx="1524776"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faster</a:t>
              </a:r>
              <a:r>
                <a:rPr kumimoji="0" lang="en-US" sz="20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than </a:t>
              </a:r>
              <a:b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20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the slow</a:t>
              </a:r>
            </a:p>
          </p:txBody>
        </p:sp>
      </p:grpSp>
      <p:sp>
        <p:nvSpPr>
          <p:cNvPr id="48" name="Rectangle 47">
            <a:extLst>
              <a:ext uri="{FF2B5EF4-FFF2-40B4-BE49-F238E27FC236}">
                <a16:creationId xmlns:a16="http://schemas.microsoft.com/office/drawing/2014/main" id="{05A4B327-AF70-48A5-9440-1E2C78216D23}"/>
              </a:ext>
            </a:extLst>
          </p:cNvPr>
          <p:cNvSpPr/>
          <p:nvPr/>
        </p:nvSpPr>
        <p:spPr>
          <a:xfrm>
            <a:off x="3258781" y="2129213"/>
            <a:ext cx="5727942" cy="181588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We found that, compared to low </a:t>
            </a:r>
            <a:br>
              <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br>
            <a:r>
              <a:rPr kumimoji="0" lang="en-US" sz="18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performers, high performers have:</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46x </a:t>
            </a:r>
            <a:r>
              <a:rPr kumimoji="0" lang="en-US" sz="14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more frequent code deployments</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440x</a:t>
            </a:r>
            <a:r>
              <a:rPr kumimoji="0" lang="en-US" sz="14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 faster lead time from commit to deploy</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96x </a:t>
            </a:r>
            <a:r>
              <a:rPr kumimoji="0" lang="en-US" sz="14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faster mean time to recover </a:t>
            </a:r>
            <a:r>
              <a:rPr kumimoji="0" lang="en-US" sz="14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from </a:t>
            </a:r>
            <a:r>
              <a:rPr kumimoji="0" lang="en-US" sz="1400" b="0" i="0"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downtime</a:t>
            </a:r>
            <a:endParaRPr kumimoji="0" lang="en-US" sz="1400" b="0" i="0" strike="noStrike" kern="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5.0x </a:t>
            </a:r>
            <a:r>
              <a:rPr kumimoji="0" lang="en-US" sz="1400" b="0" i="0" u="none" strike="noStrike" kern="0" cap="none" spc="0" normalizeH="0" baseline="0" noProof="0" dirty="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lower change failure rate (changes are 1/5 as likely </a:t>
            </a:r>
            <a:r>
              <a:rPr kumimoji="0" lang="en-US" sz="1400" b="0" i="0" u="none" strike="noStrike" kern="0" cap="none" spc="0" normalizeH="0" baseline="0" noProof="0">
                <a:ln>
                  <a:noFill/>
                </a:ln>
                <a:solidFill>
                  <a:prstClr val="white"/>
                </a:solidFill>
                <a:effectLst/>
                <a:uLnTx/>
                <a:uFillTx/>
                <a:latin typeface="Amazon Ember" panose="020B0603020204020204" pitchFamily="34" charset="0"/>
                <a:ea typeface="Amazon Ember" panose="020B0603020204020204" pitchFamily="34" charset="0"/>
                <a:cs typeface="Amazon Ember" panose="020B0603020204020204" pitchFamily="34" charset="0"/>
              </a:rPr>
              <a:t>to fail</a:t>
            </a:r>
            <a:r>
              <a:rPr kumimoji="0" lang="en-US" sz="1400" b="0" i="0" strike="noStrike" kern="0" cap="none" spc="0" normalizeH="0" baseline="0" noProof="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t>
            </a:r>
            <a:endParaRPr kumimoji="0" lang="en-US" sz="1400" b="0" i="0" strike="noStrike" kern="0" cap="none" spc="0" normalizeH="0" baseline="0" noProof="0" dirty="0">
              <a:ln>
                <a:noFill/>
              </a:ln>
              <a:solidFill>
                <a:srgbClr val="FFFFFF"/>
              </a:solidFill>
              <a:effectLst/>
              <a:uLnTx/>
              <a:uFillTx/>
              <a:latin typeface="Amazon Ember" panose="02000000000000000000" pitchFamily="2" charset="0"/>
              <a:ea typeface="Amazon Ember" panose="020B0603020204020204" pitchFamily="34" charset="0"/>
              <a:cs typeface="Amazon Ember" panose="020B0603020204020204" pitchFamily="34" charset="0"/>
            </a:endParaRPr>
          </a:p>
        </p:txBody>
      </p:sp>
      <p:pic>
        <p:nvPicPr>
          <p:cNvPr id="49" name="Picture 2">
            <a:extLst>
              <a:ext uri="{FF2B5EF4-FFF2-40B4-BE49-F238E27FC236}">
                <a16:creationId xmlns:a16="http://schemas.microsoft.com/office/drawing/2014/main" id="{8152E03C-005B-403C-AC97-1221377235FE}"/>
              </a:ext>
            </a:extLst>
          </p:cNvPr>
          <p:cNvPicPr>
            <a:picLocks noChangeAspect="1" noChangeArrowheads="1"/>
          </p:cNvPicPr>
          <p:nvPr/>
        </p:nvPicPr>
        <p:blipFill>
          <a:blip r:embed="rId3"/>
          <a:stretch>
            <a:fillRect/>
          </a:stretch>
        </p:blipFill>
        <p:spPr bwMode="auto">
          <a:xfrm>
            <a:off x="342900" y="2032000"/>
            <a:ext cx="2297750" cy="1507898"/>
          </a:xfrm>
          <a:prstGeom prst="rect">
            <a:avLst/>
          </a:prstGeom>
          <a:extLst>
            <a:ext uri="{909E8E84-426E-40DD-AFC4-6F175D3DCCD1}">
              <a14:hiddenFill xmlns:a14="http://schemas.microsoft.com/office/drawing/2010/main">
                <a:solidFill>
                  <a:srgbClr val="FFFFFF"/>
                </a:solidFill>
              </a14:hiddenFill>
            </a:ext>
          </a:extLst>
        </p:spPr>
      </p:pic>
      <p:sp>
        <p:nvSpPr>
          <p:cNvPr id="50" name="Title 2">
            <a:extLst>
              <a:ext uri="{FF2B5EF4-FFF2-40B4-BE49-F238E27FC236}">
                <a16:creationId xmlns:a16="http://schemas.microsoft.com/office/drawing/2014/main" id="{1C74B799-D96E-4289-9F22-F3A86DFE4489}"/>
              </a:ext>
            </a:extLst>
          </p:cNvPr>
          <p:cNvSpPr txBox="1">
            <a:spLocks/>
          </p:cNvSpPr>
          <p:nvPr/>
        </p:nvSpPr>
        <p:spPr>
          <a:xfrm>
            <a:off x="336789" y="274593"/>
            <a:ext cx="8205304" cy="545192"/>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Time to Value</a:t>
            </a:r>
          </a:p>
        </p:txBody>
      </p:sp>
      <p:cxnSp>
        <p:nvCxnSpPr>
          <p:cNvPr id="51" name="Straight Connector 50">
            <a:extLst>
              <a:ext uri="{FF2B5EF4-FFF2-40B4-BE49-F238E27FC236}">
                <a16:creationId xmlns:a16="http://schemas.microsoft.com/office/drawing/2014/main" id="{3E7EDFE5-184B-403F-B3BC-5EF45689AF1C}"/>
              </a:ext>
            </a:extLst>
          </p:cNvPr>
          <p:cNvCxnSpPr>
            <a:cxnSpLocks/>
          </p:cNvCxnSpPr>
          <p:nvPr/>
        </p:nvCxnSpPr>
        <p:spPr>
          <a:xfrm>
            <a:off x="2968051" y="1308100"/>
            <a:ext cx="0" cy="2832100"/>
          </a:xfrm>
          <a:prstGeom prst="line">
            <a:avLst/>
          </a:prstGeom>
          <a:noFill/>
          <a:ln w="15875" cap="flat" cmpd="sng" algn="ctr">
            <a:solidFill>
              <a:sysClr val="window" lastClr="FFFFFF"/>
            </a:solidFill>
            <a:prstDash val="solid"/>
          </a:ln>
          <a:effectLst/>
        </p:spPr>
      </p:cxnSp>
      <p:sp>
        <p:nvSpPr>
          <p:cNvPr id="52" name="Rectangle 51">
            <a:extLst>
              <a:ext uri="{FF2B5EF4-FFF2-40B4-BE49-F238E27FC236}">
                <a16:creationId xmlns:a16="http://schemas.microsoft.com/office/drawing/2014/main" id="{979DF640-09D3-4695-B3C4-6280AA5E77A4}"/>
              </a:ext>
            </a:extLst>
          </p:cNvPr>
          <p:cNvSpPr/>
          <p:nvPr/>
        </p:nvSpPr>
        <p:spPr>
          <a:xfrm>
            <a:off x="342900" y="4530913"/>
            <a:ext cx="4472699" cy="2616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alpha val="70000"/>
                  </a:prstClr>
                </a:solidFill>
                <a:effectLst/>
                <a:uLnTx/>
                <a:uFillTx/>
                <a:latin typeface="Amazon Ember" panose="020B0603020204020204" pitchFamily="34" charset="0"/>
                <a:ea typeface="Amazon Ember" panose="020B0603020204020204" pitchFamily="34" charset="0"/>
                <a:cs typeface="Amazon Ember" panose="020B0603020204020204" pitchFamily="34" charset="0"/>
              </a:rPr>
              <a:t>https://</a:t>
            </a:r>
            <a:r>
              <a:rPr kumimoji="0" lang="en-US" sz="1100" b="0" i="0" u="none" strike="noStrike" kern="0" cap="none" spc="0" normalizeH="0" baseline="0" noProof="0" dirty="0" err="1">
                <a:ln>
                  <a:noFill/>
                </a:ln>
                <a:solidFill>
                  <a:prstClr val="white">
                    <a:alpha val="70000"/>
                  </a:prstClr>
                </a:solidFill>
                <a:effectLst/>
                <a:uLnTx/>
                <a:uFillTx/>
                <a:latin typeface="Amazon Ember" panose="020B0603020204020204" pitchFamily="34" charset="0"/>
                <a:ea typeface="Amazon Ember" panose="020B0603020204020204" pitchFamily="34" charset="0"/>
                <a:cs typeface="Amazon Ember" panose="020B0603020204020204" pitchFamily="34" charset="0"/>
              </a:rPr>
              <a:t>puppet.com</a:t>
            </a:r>
            <a:r>
              <a:rPr kumimoji="0" lang="en-US" sz="1100" b="0" i="0" u="none" strike="noStrike" kern="0" cap="none" spc="0" normalizeH="0" baseline="0" noProof="0" dirty="0">
                <a:ln>
                  <a:noFill/>
                </a:ln>
                <a:solidFill>
                  <a:prstClr val="white">
                    <a:alpha val="70000"/>
                  </a:prstClr>
                </a:solidFill>
                <a:effectLst/>
                <a:uLnTx/>
                <a:uFillTx/>
                <a:latin typeface="Amazon Ember" panose="020B0603020204020204" pitchFamily="34" charset="0"/>
                <a:ea typeface="Amazon Ember" panose="020B0603020204020204" pitchFamily="34" charset="0"/>
                <a:cs typeface="Amazon Ember" panose="020B0603020204020204" pitchFamily="34" charset="0"/>
              </a:rPr>
              <a:t>/resources/whitepaper/state-of-</a:t>
            </a:r>
            <a:r>
              <a:rPr kumimoji="0" lang="en-US" sz="1100" b="0" i="0" u="none" strike="noStrike" kern="0" cap="none" spc="0" normalizeH="0" baseline="0" noProof="0" dirty="0" err="1">
                <a:ln>
                  <a:noFill/>
                </a:ln>
                <a:solidFill>
                  <a:prstClr val="white">
                    <a:alpha val="70000"/>
                  </a:prstClr>
                </a:solidFill>
                <a:effectLst/>
                <a:uLnTx/>
                <a:uFillTx/>
                <a:latin typeface="Amazon Ember" panose="020B0603020204020204" pitchFamily="34" charset="0"/>
                <a:ea typeface="Amazon Ember" panose="020B0603020204020204" pitchFamily="34" charset="0"/>
                <a:cs typeface="Amazon Ember" panose="020B0603020204020204" pitchFamily="34" charset="0"/>
              </a:rPr>
              <a:t>devops</a:t>
            </a:r>
            <a:r>
              <a:rPr kumimoji="0" lang="en-US" sz="1100" b="0" i="0" u="none" strike="noStrike" kern="0" cap="none" spc="0" normalizeH="0" baseline="0" noProof="0" dirty="0">
                <a:ln>
                  <a:noFill/>
                </a:ln>
                <a:solidFill>
                  <a:prstClr val="white">
                    <a:alpha val="70000"/>
                  </a:prstClr>
                </a:solidFill>
                <a:effectLst/>
                <a:uLnTx/>
                <a:uFillTx/>
                <a:latin typeface="Amazon Ember" panose="020B0603020204020204" pitchFamily="34" charset="0"/>
                <a:ea typeface="Amazon Ember" panose="020B0603020204020204" pitchFamily="34" charset="0"/>
                <a:cs typeface="Amazon Ember" panose="020B0603020204020204" pitchFamily="34" charset="0"/>
              </a:rPr>
              <a:t>-report</a:t>
            </a:r>
          </a:p>
        </p:txBody>
      </p:sp>
    </p:spTree>
    <p:extLst>
      <p:ext uri="{BB962C8B-B14F-4D97-AF65-F5344CB8AC3E}">
        <p14:creationId xmlns:p14="http://schemas.microsoft.com/office/powerpoint/2010/main" val="22999656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42" presetClass="path" presetSubtype="0" decel="100000" fill="hold" grpId="1" nodeType="withEffect">
                                  <p:stCondLst>
                                    <p:cond delay="0"/>
                                  </p:stCondLst>
                                  <p:childTnLst>
                                    <p:animMotion origin="layout" path="M 3.33333E-6 -2.83951E-6 L 0.0368 -2.83951E-6 " pathEditMode="relative" rAng="0" ptsTypes="AA">
                                      <p:cBhvr>
                                        <p:cTn id="9" dur="500" spd="-100000" fill="hold"/>
                                        <p:tgtEl>
                                          <p:spTgt spid="50"/>
                                        </p:tgtEl>
                                        <p:attrNameLst>
                                          <p:attrName>ppt_x</p:attrName>
                                          <p:attrName>ppt_y</p:attrName>
                                        </p:attrNameLst>
                                      </p:cBhvr>
                                      <p:rCtr x="1840" y="0"/>
                                    </p:animMotion>
                                  </p:childTnLst>
                                </p:cTn>
                              </p:par>
                              <p:par>
                                <p:cTn id="10" presetID="10" presetClass="entr" presetSubtype="0" fill="hold" nodeType="withEffect">
                                  <p:stCondLst>
                                    <p:cond delay="25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42" presetClass="path" presetSubtype="0" decel="100000" fill="hold" nodeType="withEffect">
                                  <p:stCondLst>
                                    <p:cond delay="250"/>
                                  </p:stCondLst>
                                  <p:childTnLst>
                                    <p:animMotion origin="layout" path="M -8.33333E-7 3.33333E-6 L -8.33333E-7 0.0858 " pathEditMode="relative" rAng="0" ptsTypes="AA">
                                      <p:cBhvr>
                                        <p:cTn id="14" dur="500" spd="-100000" fill="hold"/>
                                        <p:tgtEl>
                                          <p:spTgt spid="49"/>
                                        </p:tgtEl>
                                        <p:attrNameLst>
                                          <p:attrName>ppt_x</p:attrName>
                                          <p:attrName>ppt_y</p:attrName>
                                        </p:attrNameLst>
                                      </p:cBhvr>
                                      <p:rCtr x="0" y="4290"/>
                                    </p:animMotion>
                                  </p:childTnLst>
                                </p:cTn>
                              </p:par>
                              <p:par>
                                <p:cTn id="15" presetID="10" presetClass="entr" presetSubtype="0" fill="hold" nodeType="withEffect">
                                  <p:stCondLst>
                                    <p:cond delay="25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par>
                                <p:cTn id="18" presetID="10" presetClass="entr" presetSubtype="0" fill="hold" nodeType="withEffect">
                                  <p:stCondLst>
                                    <p:cond delay="25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42" presetClass="path" presetSubtype="0" decel="100000" fill="hold" nodeType="withEffect">
                                  <p:stCondLst>
                                    <p:cond delay="250"/>
                                  </p:stCondLst>
                                  <p:childTnLst>
                                    <p:animMotion origin="layout" path="M -1.66667E-6 -2.46914E-7 L 0.03681 -2.46914E-7 " pathEditMode="relative" rAng="0" ptsTypes="AA">
                                      <p:cBhvr>
                                        <p:cTn id="22" dur="500" spd="-100000" fill="hold"/>
                                        <p:tgtEl>
                                          <p:spTgt spid="44"/>
                                        </p:tgtEl>
                                        <p:attrNameLst>
                                          <p:attrName>ppt_x</p:attrName>
                                          <p:attrName>ppt_y</p:attrName>
                                        </p:attrNameLst>
                                      </p:cBhvr>
                                      <p:rCtr x="1840" y="0"/>
                                    </p:animMotion>
                                  </p:childTnLst>
                                </p:cTn>
                              </p:par>
                              <p:par>
                                <p:cTn id="23" presetID="10" presetClass="entr" presetSubtype="0" fill="hold" grpId="0" nodeType="withEffect">
                                  <p:stCondLst>
                                    <p:cond delay="350"/>
                                  </p:stCondLst>
                                  <p:childTnLst>
                                    <p:set>
                                      <p:cBhvr>
                                        <p:cTn id="24" dur="1" fill="hold">
                                          <p:stCondLst>
                                            <p:cond delay="0"/>
                                          </p:stCondLst>
                                        </p:cTn>
                                        <p:tgtEl>
                                          <p:spTgt spid="48">
                                            <p:txEl>
                                              <p:pRg st="0" end="0"/>
                                            </p:txEl>
                                          </p:spTgt>
                                        </p:tgtEl>
                                        <p:attrNameLst>
                                          <p:attrName>style.visibility</p:attrName>
                                        </p:attrNameLst>
                                      </p:cBhvr>
                                      <p:to>
                                        <p:strVal val="visible"/>
                                      </p:to>
                                    </p:set>
                                    <p:animEffect transition="in" filter="fade">
                                      <p:cBhvr>
                                        <p:cTn id="25" dur="500"/>
                                        <p:tgtEl>
                                          <p:spTgt spid="48">
                                            <p:txEl>
                                              <p:pRg st="0" end="0"/>
                                            </p:txEl>
                                          </p:spTgt>
                                        </p:tgtEl>
                                      </p:cBhvr>
                                    </p:animEffect>
                                  </p:childTnLst>
                                </p:cTn>
                              </p:par>
                              <p:par>
                                <p:cTn id="26" presetID="10" presetClass="entr" presetSubtype="0" fill="hold" grpId="0" nodeType="withEffect">
                                  <p:stCondLst>
                                    <p:cond delay="450"/>
                                  </p:stCondLst>
                                  <p:childTnLst>
                                    <p:set>
                                      <p:cBhvr>
                                        <p:cTn id="27" dur="1" fill="hold">
                                          <p:stCondLst>
                                            <p:cond delay="0"/>
                                          </p:stCondLst>
                                        </p:cTn>
                                        <p:tgtEl>
                                          <p:spTgt spid="48">
                                            <p:txEl>
                                              <p:pRg st="1" end="1"/>
                                            </p:txEl>
                                          </p:spTgt>
                                        </p:tgtEl>
                                        <p:attrNameLst>
                                          <p:attrName>style.visibility</p:attrName>
                                        </p:attrNameLst>
                                      </p:cBhvr>
                                      <p:to>
                                        <p:strVal val="visible"/>
                                      </p:to>
                                    </p:set>
                                    <p:animEffect transition="in" filter="fade">
                                      <p:cBhvr>
                                        <p:cTn id="28" dur="500"/>
                                        <p:tgtEl>
                                          <p:spTgt spid="48">
                                            <p:txEl>
                                              <p:pRg st="1" end="1"/>
                                            </p:txEl>
                                          </p:spTgt>
                                        </p:tgtEl>
                                      </p:cBhvr>
                                    </p:animEffect>
                                  </p:childTnLst>
                                </p:cTn>
                              </p:par>
                              <p:par>
                                <p:cTn id="29" presetID="10" presetClass="entr" presetSubtype="0" fill="hold" grpId="0" nodeType="withEffect">
                                  <p:stCondLst>
                                    <p:cond delay="550"/>
                                  </p:stCondLst>
                                  <p:childTnLst>
                                    <p:set>
                                      <p:cBhvr>
                                        <p:cTn id="30" dur="1" fill="hold">
                                          <p:stCondLst>
                                            <p:cond delay="0"/>
                                          </p:stCondLst>
                                        </p:cTn>
                                        <p:tgtEl>
                                          <p:spTgt spid="48">
                                            <p:txEl>
                                              <p:pRg st="2" end="2"/>
                                            </p:txEl>
                                          </p:spTgt>
                                        </p:tgtEl>
                                        <p:attrNameLst>
                                          <p:attrName>style.visibility</p:attrName>
                                        </p:attrNameLst>
                                      </p:cBhvr>
                                      <p:to>
                                        <p:strVal val="visible"/>
                                      </p:to>
                                    </p:set>
                                    <p:animEffect transition="in" filter="fade">
                                      <p:cBhvr>
                                        <p:cTn id="31" dur="500"/>
                                        <p:tgtEl>
                                          <p:spTgt spid="48">
                                            <p:txEl>
                                              <p:pRg st="2" end="2"/>
                                            </p:txEl>
                                          </p:spTgt>
                                        </p:tgtEl>
                                      </p:cBhvr>
                                    </p:animEffect>
                                  </p:childTnLst>
                                </p:cTn>
                              </p:par>
                              <p:par>
                                <p:cTn id="32" presetID="10" presetClass="entr" presetSubtype="0" fill="hold" grpId="0" nodeType="withEffect">
                                  <p:stCondLst>
                                    <p:cond delay="650"/>
                                  </p:stCondLst>
                                  <p:childTnLst>
                                    <p:set>
                                      <p:cBhvr>
                                        <p:cTn id="33" dur="1" fill="hold">
                                          <p:stCondLst>
                                            <p:cond delay="0"/>
                                          </p:stCondLst>
                                        </p:cTn>
                                        <p:tgtEl>
                                          <p:spTgt spid="48">
                                            <p:txEl>
                                              <p:pRg st="3" end="3"/>
                                            </p:txEl>
                                          </p:spTgt>
                                        </p:tgtEl>
                                        <p:attrNameLst>
                                          <p:attrName>style.visibility</p:attrName>
                                        </p:attrNameLst>
                                      </p:cBhvr>
                                      <p:to>
                                        <p:strVal val="visible"/>
                                      </p:to>
                                    </p:set>
                                    <p:animEffect transition="in" filter="fade">
                                      <p:cBhvr>
                                        <p:cTn id="34" dur="500"/>
                                        <p:tgtEl>
                                          <p:spTgt spid="48">
                                            <p:txEl>
                                              <p:pRg st="3" end="3"/>
                                            </p:txEl>
                                          </p:spTgt>
                                        </p:tgtEl>
                                      </p:cBhvr>
                                    </p:animEffect>
                                  </p:childTnLst>
                                </p:cTn>
                              </p:par>
                              <p:par>
                                <p:cTn id="35" presetID="10" presetClass="entr" presetSubtype="0" fill="hold" grpId="0" nodeType="withEffect">
                                  <p:stCondLst>
                                    <p:cond delay="750"/>
                                  </p:stCondLst>
                                  <p:childTnLst>
                                    <p:set>
                                      <p:cBhvr>
                                        <p:cTn id="36" dur="1" fill="hold">
                                          <p:stCondLst>
                                            <p:cond delay="0"/>
                                          </p:stCondLst>
                                        </p:cTn>
                                        <p:tgtEl>
                                          <p:spTgt spid="48">
                                            <p:txEl>
                                              <p:pRg st="4" end="4"/>
                                            </p:txEl>
                                          </p:spTgt>
                                        </p:tgtEl>
                                        <p:attrNameLst>
                                          <p:attrName>style.visibility</p:attrName>
                                        </p:attrNameLst>
                                      </p:cBhvr>
                                      <p:to>
                                        <p:strVal val="visible"/>
                                      </p:to>
                                    </p:set>
                                    <p:animEffect transition="in" filter="fade">
                                      <p:cBhvr>
                                        <p:cTn id="37" dur="500"/>
                                        <p:tgtEl>
                                          <p:spTgt spid="48">
                                            <p:txEl>
                                              <p:pRg st="4" end="4"/>
                                            </p:txEl>
                                          </p:spTgt>
                                        </p:tgtEl>
                                      </p:cBhvr>
                                    </p:animEffect>
                                  </p:childTnLst>
                                </p:cTn>
                              </p:par>
                              <p:par>
                                <p:cTn id="38" presetID="42" presetClass="path" presetSubtype="0" decel="100000" fill="hold" grpId="1" nodeType="withEffect">
                                  <p:stCondLst>
                                    <p:cond delay="350"/>
                                  </p:stCondLst>
                                  <p:childTnLst>
                                    <p:animMotion origin="layout" path="M 2.77778E-7 -3.33333E-6 L 0.03681 -3.33333E-6 " pathEditMode="relative" rAng="0" ptsTypes="AA">
                                      <p:cBhvr>
                                        <p:cTn id="39" dur="500" spd="-100000" fill="hold"/>
                                        <p:tgtEl>
                                          <p:spTgt spid="48">
                                            <p:txEl>
                                              <p:pRg st="0" end="0"/>
                                            </p:txEl>
                                          </p:spTgt>
                                        </p:tgtEl>
                                        <p:attrNameLst>
                                          <p:attrName>ppt_x</p:attrName>
                                          <p:attrName>ppt_y</p:attrName>
                                        </p:attrNameLst>
                                      </p:cBhvr>
                                      <p:rCtr x="1840" y="0"/>
                                    </p:animMotion>
                                  </p:childTnLst>
                                </p:cTn>
                              </p:par>
                              <p:par>
                                <p:cTn id="40" presetID="42" presetClass="path" presetSubtype="0" decel="100000" fill="hold" grpId="1" nodeType="withEffect">
                                  <p:stCondLst>
                                    <p:cond delay="450"/>
                                  </p:stCondLst>
                                  <p:childTnLst>
                                    <p:animMotion origin="layout" path="M -3.05556E-6 -2.22222E-6 L 0.03681 -2.22222E-6 " pathEditMode="relative" rAng="0" ptsTypes="AA">
                                      <p:cBhvr>
                                        <p:cTn id="41" dur="500" spd="-100000" fill="hold"/>
                                        <p:tgtEl>
                                          <p:spTgt spid="48">
                                            <p:txEl>
                                              <p:pRg st="1" end="1"/>
                                            </p:txEl>
                                          </p:spTgt>
                                        </p:tgtEl>
                                        <p:attrNameLst>
                                          <p:attrName>ppt_x</p:attrName>
                                          <p:attrName>ppt_y</p:attrName>
                                        </p:attrNameLst>
                                      </p:cBhvr>
                                      <p:rCtr x="1840" y="0"/>
                                    </p:animMotion>
                                  </p:childTnLst>
                                </p:cTn>
                              </p:par>
                              <p:par>
                                <p:cTn id="42" presetID="42" presetClass="path" presetSubtype="0" decel="100000" fill="hold" grpId="1" nodeType="withEffect">
                                  <p:stCondLst>
                                    <p:cond delay="550"/>
                                  </p:stCondLst>
                                  <p:childTnLst>
                                    <p:animMotion origin="layout" path="M 1.66667E-6 -3.7037E-6 L 0.0368 -3.7037E-6 " pathEditMode="relative" rAng="0" ptsTypes="AA">
                                      <p:cBhvr>
                                        <p:cTn id="43" dur="500" spd="-100000" fill="hold"/>
                                        <p:tgtEl>
                                          <p:spTgt spid="48">
                                            <p:txEl>
                                              <p:pRg st="2" end="2"/>
                                            </p:txEl>
                                          </p:spTgt>
                                        </p:tgtEl>
                                        <p:attrNameLst>
                                          <p:attrName>ppt_x</p:attrName>
                                          <p:attrName>ppt_y</p:attrName>
                                        </p:attrNameLst>
                                      </p:cBhvr>
                                      <p:rCtr x="1840" y="0"/>
                                    </p:animMotion>
                                  </p:childTnLst>
                                </p:cTn>
                              </p:par>
                              <p:par>
                                <p:cTn id="44" presetID="42" presetClass="path" presetSubtype="0" decel="100000" fill="hold" grpId="1" nodeType="withEffect">
                                  <p:stCondLst>
                                    <p:cond delay="650"/>
                                  </p:stCondLst>
                                  <p:childTnLst>
                                    <p:animMotion origin="layout" path="M -3.61111E-6 3.45679E-6 L 0.03681 3.45679E-6 " pathEditMode="relative" rAng="0" ptsTypes="AA">
                                      <p:cBhvr>
                                        <p:cTn id="45" dur="500" spd="-100000" fill="hold"/>
                                        <p:tgtEl>
                                          <p:spTgt spid="48">
                                            <p:txEl>
                                              <p:pRg st="3" end="3"/>
                                            </p:txEl>
                                          </p:spTgt>
                                        </p:tgtEl>
                                        <p:attrNameLst>
                                          <p:attrName>ppt_x</p:attrName>
                                          <p:attrName>ppt_y</p:attrName>
                                        </p:attrNameLst>
                                      </p:cBhvr>
                                      <p:rCtr x="1840" y="0"/>
                                    </p:animMotion>
                                  </p:childTnLst>
                                </p:cTn>
                              </p:par>
                              <p:par>
                                <p:cTn id="46" presetID="42" presetClass="path" presetSubtype="0" decel="100000" fill="hold" grpId="1" nodeType="withEffect">
                                  <p:stCondLst>
                                    <p:cond delay="750"/>
                                  </p:stCondLst>
                                  <p:childTnLst>
                                    <p:animMotion origin="layout" path="M -4.16667E-6 -6.17284E-7 L 0.03681 -6.17284E-7 " pathEditMode="relative" rAng="0" ptsTypes="AA">
                                      <p:cBhvr>
                                        <p:cTn id="47" dur="500" spd="-100000" fill="hold"/>
                                        <p:tgtEl>
                                          <p:spTgt spid="48">
                                            <p:txEl>
                                              <p:pRg st="4" end="4"/>
                                            </p:txEl>
                                          </p:spTgt>
                                        </p:tgtEl>
                                        <p:attrNameLst>
                                          <p:attrName>ppt_x</p:attrName>
                                          <p:attrName>ppt_y</p:attrName>
                                        </p:attrNameLst>
                                      </p:cBhvr>
                                      <p:rCtr x="1840" y="0"/>
                                    </p:animMotion>
                                  </p:childTnLst>
                                </p:cTn>
                              </p:par>
                              <p:par>
                                <p:cTn id="48" presetID="10" presetClass="entr" presetSubtype="0" fill="hold" grpId="0" nodeType="withEffect">
                                  <p:stCondLst>
                                    <p:cond delay="50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p:bldP spid="48" grpId="1" uiExpand="1" build="allAtOnce"/>
      <p:bldP spid="50" grpId="0"/>
      <p:bldP spid="50" grpId="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961">
              <a:srgbClr val="F7A028"/>
            </a:gs>
            <a:gs pos="100000">
              <a:schemeClr val="accent5"/>
            </a:gs>
          </a:gsLst>
          <a:lin ang="5400000" scaled="0"/>
        </a:gradFill>
        <a:effectLst/>
      </p:bgPr>
    </p:bg>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E4299D11-0C05-4607-B1AB-5DDFF0BF80FE}"/>
              </a:ext>
            </a:extLst>
          </p:cNvPr>
          <p:cNvSpPr txBox="1">
            <a:spLocks/>
          </p:cNvSpPr>
          <p:nvPr/>
        </p:nvSpPr>
        <p:spPr>
          <a:xfrm>
            <a:off x="1680350" y="2026558"/>
            <a:ext cx="3238210" cy="545193"/>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sz="35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Ship features,</a:t>
            </a:r>
          </a:p>
        </p:txBody>
      </p:sp>
      <p:sp>
        <p:nvSpPr>
          <p:cNvPr id="5" name="Title 8">
            <a:extLst>
              <a:ext uri="{FF2B5EF4-FFF2-40B4-BE49-F238E27FC236}">
                <a16:creationId xmlns:a16="http://schemas.microsoft.com/office/drawing/2014/main" id="{0348D084-B76A-4D13-9D98-9106EE0DE297}"/>
              </a:ext>
            </a:extLst>
          </p:cNvPr>
          <p:cNvSpPr txBox="1">
            <a:spLocks/>
          </p:cNvSpPr>
          <p:nvPr/>
        </p:nvSpPr>
        <p:spPr>
          <a:xfrm>
            <a:off x="4672362" y="2026557"/>
            <a:ext cx="3330285" cy="545193"/>
          </a:xfrm>
          <a:prstGeom prst="rect">
            <a:avLst/>
          </a:prstGeom>
        </p:spPr>
        <p:txBody>
          <a:bodyPr/>
          <a:lstStyle>
            <a:lvl1pPr algn="l" defTabSz="457200" rtl="0" eaLnBrk="1" latinLnBrk="0" hangingPunct="1">
              <a:spcBef>
                <a:spcPct val="0"/>
              </a:spcBef>
              <a:buNone/>
              <a:defRPr sz="2800" b="1" i="0" kern="1200">
                <a:solidFill>
                  <a:schemeClr val="tx1">
                    <a:lumMod val="95000"/>
                  </a:schemeClr>
                </a:solidFill>
                <a:latin typeface="Arial"/>
                <a:ea typeface="+mj-ea"/>
                <a:cs typeface="Arial"/>
              </a:defRPr>
            </a:lvl1pPr>
          </a:lstStyle>
          <a:p>
            <a:pPr>
              <a:lnSpc>
                <a:spcPct val="90000"/>
              </a:lnSpc>
            </a:pPr>
            <a:r>
              <a:rPr lang="en-US" sz="3500">
                <a:solidFill>
                  <a:srgbClr val="FFFFFF"/>
                </a:solidFill>
                <a:latin typeface="Amazon Ember" panose="020B0603020204020204" pitchFamily="34" charset="0"/>
                <a:ea typeface="Amazon Ember" panose="020B0603020204020204" pitchFamily="34" charset="0"/>
                <a:cs typeface="Amazon Ember" panose="020B0603020204020204" pitchFamily="34" charset="0"/>
              </a:rPr>
              <a:t>not</a:t>
            </a:r>
            <a:r>
              <a:rPr lang="en-US" sz="3500">
                <a:solidFill>
                  <a:schemeClr val="tx1"/>
                </a:solidFill>
                <a:latin typeface="Amazon Ember" panose="020B0603020204020204" pitchFamily="34" charset="0"/>
                <a:ea typeface="Amazon Ember" panose="020B0603020204020204" pitchFamily="34" charset="0"/>
                <a:cs typeface="Amazon Ember" panose="020B0603020204020204" pitchFamily="34" charset="0"/>
              </a:rPr>
              <a:t> </a:t>
            </a:r>
            <a:r>
              <a:rPr lang="en-US" sz="3500">
                <a:solidFill>
                  <a:srgbClr val="FFFFFF"/>
                </a:solidFill>
                <a:latin typeface="Amazon Ember" panose="020B0603020204020204" pitchFamily="34" charset="0"/>
                <a:ea typeface="Amazon Ember" panose="020B0603020204020204" pitchFamily="34" charset="0"/>
                <a:cs typeface="Amazon Ember" panose="020B0603020204020204" pitchFamily="34" charset="0"/>
              </a:rPr>
              <a:t>just</a:t>
            </a:r>
            <a:r>
              <a:rPr lang="en-US" sz="3500">
                <a:solidFill>
                  <a:schemeClr val="tx1"/>
                </a:solidFill>
                <a:latin typeface="Amazon Ember" panose="020B0603020204020204" pitchFamily="34" charset="0"/>
                <a:ea typeface="Amazon Ember" panose="020B0603020204020204" pitchFamily="34" charset="0"/>
                <a:cs typeface="Amazon Ember" panose="020B0603020204020204" pitchFamily="34" charset="0"/>
              </a:rPr>
              <a:t> </a:t>
            </a:r>
            <a:r>
              <a:rPr lang="en-US" sz="35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code</a:t>
            </a:r>
          </a:p>
        </p:txBody>
      </p:sp>
    </p:spTree>
    <p:extLst>
      <p:ext uri="{BB962C8B-B14F-4D97-AF65-F5344CB8AC3E}">
        <p14:creationId xmlns:p14="http://schemas.microsoft.com/office/powerpoint/2010/main" val="7963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88889E-6 -3.58025E-6 L 0.03681 -3.58025E-6 " pathEditMode="relative" rAng="0" ptsTypes="AA">
                                      <p:cBhvr>
                                        <p:cTn id="9" dur="500" spd="-100000" fill="hold"/>
                                        <p:tgtEl>
                                          <p:spTgt spid="4"/>
                                        </p:tgtEl>
                                        <p:attrNameLst>
                                          <p:attrName>ppt_x</p:attrName>
                                          <p:attrName>ppt_y</p:attrName>
                                        </p:attrNameLst>
                                      </p:cBhvr>
                                      <p:rCtr x="1840"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250"/>
                                  </p:stCondLst>
                                  <p:childTnLst>
                                    <p:animMotion origin="layout" path="M 4.44444E-6 -3.58025E-6 L 0.0368 -3.58025E-6 " pathEditMode="relative" rAng="0" ptsTypes="AA">
                                      <p:cBhvr>
                                        <p:cTn id="14" dur="500" spd="-100000" fill="hold"/>
                                        <p:tgtEl>
                                          <p:spTgt spid="5"/>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6F9B061-D954-4999-902F-2A3BC914A1E1}"/>
              </a:ext>
            </a:extLst>
          </p:cNvPr>
          <p:cNvGrpSpPr/>
          <p:nvPr/>
        </p:nvGrpSpPr>
        <p:grpSpPr>
          <a:xfrm>
            <a:off x="3144693" y="4185268"/>
            <a:ext cx="2731177" cy="230832"/>
            <a:chOff x="5608241" y="4763118"/>
            <a:chExt cx="2731177" cy="230832"/>
          </a:xfrm>
        </p:grpSpPr>
        <p:sp>
          <p:nvSpPr>
            <p:cNvPr id="33" name="TextBox 32">
              <a:extLst>
                <a:ext uri="{FF2B5EF4-FFF2-40B4-BE49-F238E27FC236}">
                  <a16:creationId xmlns:a16="http://schemas.microsoft.com/office/drawing/2014/main" id="{57778759-17E7-40C7-928D-038BCA32B119}"/>
                </a:ext>
              </a:extLst>
            </p:cNvPr>
            <p:cNvSpPr txBox="1"/>
            <p:nvPr/>
          </p:nvSpPr>
          <p:spPr>
            <a:xfrm>
              <a:off x="7295542" y="4763118"/>
              <a:ext cx="1043876" cy="230832"/>
            </a:xfrm>
            <a:prstGeom prst="rect">
              <a:avLst/>
            </a:prstGeom>
            <a:noFill/>
            <a:ln>
              <a:noFill/>
            </a:ln>
            <a:effectLst/>
          </p:spPr>
          <p:txBody>
            <a:bodyPr wrap="none" rtlCol="0">
              <a:spAutoFit/>
            </a:bodyPr>
            <a:lstStyle/>
            <a:p>
              <a:r>
                <a:rPr lang="en-US" sz="900" b="1" dirty="0">
                  <a:latin typeface="Amazon Ember" panose="020B0603020204020204" pitchFamily="34" charset="0"/>
                  <a:ea typeface="Amazon Ember" panose="020B0603020204020204" pitchFamily="34" charset="0"/>
                  <a:cs typeface="Amazon Ember" panose="020B0603020204020204" pitchFamily="34" charset="0"/>
                </a:rPr>
                <a:t>Low performers</a:t>
              </a:r>
            </a:p>
          </p:txBody>
        </p:sp>
        <p:cxnSp>
          <p:nvCxnSpPr>
            <p:cNvPr id="28" name="Straight Connector 27">
              <a:extLst>
                <a:ext uri="{FF2B5EF4-FFF2-40B4-BE49-F238E27FC236}">
                  <a16:creationId xmlns:a16="http://schemas.microsoft.com/office/drawing/2014/main" id="{0EF95C93-F9BF-4126-A5B4-1610E1DA05E0}"/>
                </a:ext>
              </a:extLst>
            </p:cNvPr>
            <p:cNvCxnSpPr>
              <a:cxnSpLocks/>
            </p:cNvCxnSpPr>
            <p:nvPr/>
          </p:nvCxnSpPr>
          <p:spPr>
            <a:xfrm>
              <a:off x="7027231" y="4890615"/>
              <a:ext cx="288304"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D12F4D7-8C92-448B-842A-A187CDEC784E}"/>
                </a:ext>
              </a:extLst>
            </p:cNvPr>
            <p:cNvSpPr txBox="1"/>
            <p:nvPr/>
          </p:nvSpPr>
          <p:spPr>
            <a:xfrm>
              <a:off x="5896546" y="4763118"/>
              <a:ext cx="1079142" cy="230832"/>
            </a:xfrm>
            <a:prstGeom prst="rect">
              <a:avLst/>
            </a:prstGeom>
            <a:noFill/>
            <a:ln>
              <a:noFill/>
            </a:ln>
            <a:effectLst/>
          </p:spPr>
          <p:txBody>
            <a:bodyPr wrap="none" rtlCol="0">
              <a:spAutoFit/>
            </a:bodyPr>
            <a:lstStyle/>
            <a:p>
              <a:r>
                <a:rPr lang="en-US" sz="900" b="1" dirty="0">
                  <a:latin typeface="Amazon Ember" panose="020B0603020204020204" pitchFamily="34" charset="0"/>
                  <a:ea typeface="Amazon Ember" panose="020B0603020204020204" pitchFamily="34" charset="0"/>
                  <a:cs typeface="Amazon Ember" panose="020B0603020204020204" pitchFamily="34" charset="0"/>
                </a:rPr>
                <a:t>High performers</a:t>
              </a:r>
            </a:p>
          </p:txBody>
        </p:sp>
        <p:cxnSp>
          <p:nvCxnSpPr>
            <p:cNvPr id="39" name="Straight Connector 38">
              <a:extLst>
                <a:ext uri="{FF2B5EF4-FFF2-40B4-BE49-F238E27FC236}">
                  <a16:creationId xmlns:a16="http://schemas.microsoft.com/office/drawing/2014/main" id="{80984D9E-3386-4B8A-8C4B-6EE1ADCB89C9}"/>
                </a:ext>
              </a:extLst>
            </p:cNvPr>
            <p:cNvCxnSpPr>
              <a:cxnSpLocks/>
            </p:cNvCxnSpPr>
            <p:nvPr/>
          </p:nvCxnSpPr>
          <p:spPr>
            <a:xfrm>
              <a:off x="5608241" y="4890615"/>
              <a:ext cx="288304" cy="0"/>
            </a:xfrm>
            <a:prstGeom prst="line">
              <a:avLst/>
            </a:prstGeom>
            <a:ln w="28575">
              <a:solidFill>
                <a:srgbClr val="192850"/>
              </a:solidFill>
            </a:ln>
            <a:effectLst/>
          </p:spPr>
          <p:style>
            <a:lnRef idx="2">
              <a:schemeClr val="accent1"/>
            </a:lnRef>
            <a:fillRef idx="0">
              <a:schemeClr val="accent1"/>
            </a:fillRef>
            <a:effectRef idx="1">
              <a:schemeClr val="accent1"/>
            </a:effectRef>
            <a:fontRef idx="minor">
              <a:schemeClr val="tx1"/>
            </a:fontRef>
          </p:style>
        </p:cxnSp>
      </p:grpSp>
      <p:sp>
        <p:nvSpPr>
          <p:cNvPr id="48" name="TextBox 47">
            <a:extLst>
              <a:ext uri="{FF2B5EF4-FFF2-40B4-BE49-F238E27FC236}">
                <a16:creationId xmlns:a16="http://schemas.microsoft.com/office/drawing/2014/main" id="{1C2D42B7-5A9F-4F4F-AC64-29FC92673A64}"/>
              </a:ext>
            </a:extLst>
          </p:cNvPr>
          <p:cNvSpPr txBox="1"/>
          <p:nvPr/>
        </p:nvSpPr>
        <p:spPr>
          <a:xfrm>
            <a:off x="2750828" y="1131378"/>
            <a:ext cx="3642344" cy="307777"/>
          </a:xfrm>
          <a:prstGeom prst="rect">
            <a:avLst/>
          </a:prstGeom>
          <a:noFill/>
          <a:effectLst/>
        </p:spPr>
        <p:txBody>
          <a:bodyPr wrap="none" rtlCol="0">
            <a:spAutoFit/>
          </a:bodyPr>
          <a:lstStyle/>
          <a:p>
            <a:pPr algn="ctr"/>
            <a:r>
              <a:rPr lang="en-US" sz="1400" b="1" dirty="0">
                <a:latin typeface="Amazon Ember" panose="020B0603020204020204" pitchFamily="34" charset="0"/>
                <a:ea typeface="Amazon Ember" panose="020B0603020204020204" pitchFamily="34" charset="0"/>
                <a:cs typeface="Amazon Ember" panose="020B0603020204020204" pitchFamily="34" charset="0"/>
              </a:rPr>
              <a:t>Deploy frequency (# of deploys </a:t>
            </a:r>
            <a:r>
              <a:rPr lang="en-US" sz="1400" b="1">
                <a:latin typeface="Amazon Ember" panose="020B0603020204020204" pitchFamily="34" charset="0"/>
                <a:ea typeface="Amazon Ember" panose="020B0603020204020204" pitchFamily="34" charset="0"/>
                <a:cs typeface="Amazon Ember" panose="020B0603020204020204" pitchFamily="34" charset="0"/>
              </a:rPr>
              <a:t>per year</a:t>
            </a:r>
            <a:r>
              <a:rPr lang="en-US" sz="1400" b="1">
                <a:solidFill>
                  <a:srgbClr val="FFFFFF"/>
                </a:solidFill>
                <a:latin typeface="Amazon Ember" panose="020B0603020204020204" pitchFamily="34" charset="0"/>
                <a:ea typeface="Amazon Ember" panose="020B0603020204020204" pitchFamily="34" charset="0"/>
                <a:cs typeface="Amazon Ember" panose="020B0603020204020204" pitchFamily="34" charset="0"/>
              </a:rPr>
              <a:t>)</a:t>
            </a:r>
            <a:endParaRPr lang="en-US" sz="1400" b="1" dirty="0">
              <a:solidFill>
                <a:srgbClr val="FFFFFF"/>
              </a:solidFill>
              <a:latin typeface="Amazon Ember" panose="02000000000000000000" pitchFamily="2" charset="0"/>
              <a:ea typeface="Amazon Ember" panose="020B0603020204020204" pitchFamily="34" charset="0"/>
              <a:cs typeface="Amazon Ember" panose="020B0603020204020204" pitchFamily="34" charset="0"/>
            </a:endParaRPr>
          </a:p>
        </p:txBody>
      </p:sp>
      <p:grpSp>
        <p:nvGrpSpPr>
          <p:cNvPr id="42" name="Group 41">
            <a:extLst>
              <a:ext uri="{FF2B5EF4-FFF2-40B4-BE49-F238E27FC236}">
                <a16:creationId xmlns:a16="http://schemas.microsoft.com/office/drawing/2014/main" id="{A73E4275-2A83-4306-9336-37DF71BDF751}"/>
              </a:ext>
            </a:extLst>
          </p:cNvPr>
          <p:cNvGrpSpPr/>
          <p:nvPr/>
        </p:nvGrpSpPr>
        <p:grpSpPr>
          <a:xfrm>
            <a:off x="324125" y="1544942"/>
            <a:ext cx="8391250" cy="2613599"/>
            <a:chOff x="324125" y="1544942"/>
            <a:chExt cx="8391250" cy="2613599"/>
          </a:xfrm>
        </p:grpSpPr>
        <p:sp>
          <p:nvSpPr>
            <p:cNvPr id="40" name="TextBox 39">
              <a:extLst>
                <a:ext uri="{FF2B5EF4-FFF2-40B4-BE49-F238E27FC236}">
                  <a16:creationId xmlns:a16="http://schemas.microsoft.com/office/drawing/2014/main" id="{8D72A2B2-9B34-41D9-AAEA-8ECADAD242F5}"/>
                </a:ext>
              </a:extLst>
            </p:cNvPr>
            <p:cNvSpPr txBox="1"/>
            <p:nvPr/>
          </p:nvSpPr>
          <p:spPr>
            <a:xfrm>
              <a:off x="692816" y="3636936"/>
              <a:ext cx="290464" cy="307777"/>
            </a:xfrm>
            <a:prstGeom prst="rect">
              <a:avLst/>
            </a:prstGeom>
            <a:noFill/>
            <a:effectLst/>
          </p:spPr>
          <p:txBody>
            <a:bodyPr wrap="none" rtlCol="0">
              <a:spAutoFit/>
            </a:bodyPr>
            <a:lstStyle/>
            <a:p>
              <a:pPr algn="r"/>
              <a:r>
                <a:rPr lang="en-US" sz="1400" b="1" dirty="0">
                  <a:latin typeface="Amazon Ember" panose="020B0603020204020204" pitchFamily="34" charset="0"/>
                  <a:ea typeface="Amazon Ember" panose="020B0603020204020204" pitchFamily="34" charset="0"/>
                  <a:cs typeface="Amazon Ember" panose="020B0603020204020204" pitchFamily="34" charset="0"/>
                </a:rPr>
                <a:t>0</a:t>
              </a:r>
            </a:p>
          </p:txBody>
        </p:sp>
        <p:sp>
          <p:nvSpPr>
            <p:cNvPr id="43" name="TextBox 42">
              <a:extLst>
                <a:ext uri="{FF2B5EF4-FFF2-40B4-BE49-F238E27FC236}">
                  <a16:creationId xmlns:a16="http://schemas.microsoft.com/office/drawing/2014/main" id="{2E1AB4AB-23D9-4539-8FFA-1CEC4BBD6FE2}"/>
                </a:ext>
              </a:extLst>
            </p:cNvPr>
            <p:cNvSpPr txBox="1"/>
            <p:nvPr/>
          </p:nvSpPr>
          <p:spPr>
            <a:xfrm>
              <a:off x="481219" y="3113936"/>
              <a:ext cx="502061" cy="307777"/>
            </a:xfrm>
            <a:prstGeom prst="rect">
              <a:avLst/>
            </a:prstGeom>
            <a:noFill/>
            <a:effectLst/>
          </p:spPr>
          <p:txBody>
            <a:bodyPr wrap="none" rtlCol="0">
              <a:spAutoFit/>
            </a:bodyPr>
            <a:lstStyle/>
            <a:p>
              <a:pPr algn="r"/>
              <a:r>
                <a:rPr lang="en-US" sz="1400" b="1" dirty="0">
                  <a:latin typeface="Amazon Ember" panose="020B0603020204020204" pitchFamily="34" charset="0"/>
                  <a:ea typeface="Amazon Ember" panose="020B0603020204020204" pitchFamily="34" charset="0"/>
                  <a:cs typeface="Amazon Ember" panose="020B0603020204020204" pitchFamily="34" charset="0"/>
                </a:rPr>
                <a:t>400</a:t>
              </a:r>
            </a:p>
          </p:txBody>
        </p:sp>
        <p:sp>
          <p:nvSpPr>
            <p:cNvPr id="44" name="TextBox 43">
              <a:extLst>
                <a:ext uri="{FF2B5EF4-FFF2-40B4-BE49-F238E27FC236}">
                  <a16:creationId xmlns:a16="http://schemas.microsoft.com/office/drawing/2014/main" id="{C8373268-4728-4FF7-A813-067098CE9D96}"/>
                </a:ext>
              </a:extLst>
            </p:cNvPr>
            <p:cNvSpPr txBox="1"/>
            <p:nvPr/>
          </p:nvSpPr>
          <p:spPr>
            <a:xfrm>
              <a:off x="481219" y="2590938"/>
              <a:ext cx="502061" cy="307777"/>
            </a:xfrm>
            <a:prstGeom prst="rect">
              <a:avLst/>
            </a:prstGeom>
            <a:noFill/>
            <a:effectLst/>
          </p:spPr>
          <p:txBody>
            <a:bodyPr wrap="none" rtlCol="0">
              <a:spAutoFit/>
            </a:bodyPr>
            <a:lstStyle/>
            <a:p>
              <a:pPr algn="r"/>
              <a:r>
                <a:rPr lang="en-US" sz="1400" b="1" dirty="0">
                  <a:latin typeface="Amazon Ember" panose="020B0603020204020204" pitchFamily="34" charset="0"/>
                  <a:ea typeface="Amazon Ember" panose="020B0603020204020204" pitchFamily="34" charset="0"/>
                  <a:cs typeface="Amazon Ember" panose="020B0603020204020204" pitchFamily="34" charset="0"/>
                </a:rPr>
                <a:t>800</a:t>
              </a:r>
            </a:p>
          </p:txBody>
        </p:sp>
        <p:sp>
          <p:nvSpPr>
            <p:cNvPr id="45" name="TextBox 44">
              <a:extLst>
                <a:ext uri="{FF2B5EF4-FFF2-40B4-BE49-F238E27FC236}">
                  <a16:creationId xmlns:a16="http://schemas.microsoft.com/office/drawing/2014/main" id="{63901AEC-4E98-4B0C-9994-937D3CB8AB22}"/>
                </a:ext>
              </a:extLst>
            </p:cNvPr>
            <p:cNvSpPr txBox="1"/>
            <p:nvPr/>
          </p:nvSpPr>
          <p:spPr>
            <a:xfrm>
              <a:off x="324125" y="2067940"/>
              <a:ext cx="659155" cy="307777"/>
            </a:xfrm>
            <a:prstGeom prst="rect">
              <a:avLst/>
            </a:prstGeom>
            <a:noFill/>
            <a:effectLst/>
          </p:spPr>
          <p:txBody>
            <a:bodyPr wrap="none" rtlCol="0">
              <a:spAutoFit/>
            </a:bodyPr>
            <a:lstStyle/>
            <a:p>
              <a:pPr algn="r"/>
              <a:r>
                <a:rPr lang="en-US" sz="1400" b="1" dirty="0">
                  <a:latin typeface="Amazon Ember" panose="020B0603020204020204" pitchFamily="34" charset="0"/>
                  <a:ea typeface="Amazon Ember" panose="020B0603020204020204" pitchFamily="34" charset="0"/>
                  <a:cs typeface="Amazon Ember" panose="020B0603020204020204" pitchFamily="34" charset="0"/>
                </a:rPr>
                <a:t>1,200</a:t>
              </a:r>
            </a:p>
          </p:txBody>
        </p:sp>
        <p:sp>
          <p:nvSpPr>
            <p:cNvPr id="47" name="TextBox 46">
              <a:extLst>
                <a:ext uri="{FF2B5EF4-FFF2-40B4-BE49-F238E27FC236}">
                  <a16:creationId xmlns:a16="http://schemas.microsoft.com/office/drawing/2014/main" id="{A4CA8D1B-49BD-4824-86FB-E442DB8B0B7B}"/>
                </a:ext>
              </a:extLst>
            </p:cNvPr>
            <p:cNvSpPr txBox="1"/>
            <p:nvPr/>
          </p:nvSpPr>
          <p:spPr>
            <a:xfrm>
              <a:off x="324125" y="1544942"/>
              <a:ext cx="659155" cy="307777"/>
            </a:xfrm>
            <a:prstGeom prst="rect">
              <a:avLst/>
            </a:prstGeom>
            <a:noFill/>
            <a:effectLst/>
          </p:spPr>
          <p:txBody>
            <a:bodyPr wrap="none" rtlCol="0">
              <a:spAutoFit/>
            </a:bodyPr>
            <a:lstStyle/>
            <a:p>
              <a:pPr algn="r"/>
              <a:r>
                <a:rPr lang="en-US" sz="1400" b="1" dirty="0">
                  <a:latin typeface="Amazon Ember" panose="020B0603020204020204" pitchFamily="34" charset="0"/>
                  <a:ea typeface="Amazon Ember" panose="020B0603020204020204" pitchFamily="34" charset="0"/>
                  <a:cs typeface="Amazon Ember" panose="020B0603020204020204" pitchFamily="34" charset="0"/>
                </a:rPr>
                <a:t>1,600</a:t>
              </a:r>
            </a:p>
          </p:txBody>
        </p:sp>
        <p:sp>
          <p:nvSpPr>
            <p:cNvPr id="26" name="TextBox 25">
              <a:extLst>
                <a:ext uri="{FF2B5EF4-FFF2-40B4-BE49-F238E27FC236}">
                  <a16:creationId xmlns:a16="http://schemas.microsoft.com/office/drawing/2014/main" id="{7373CD51-EBF4-431C-A30C-2000FF39F226}"/>
                </a:ext>
              </a:extLst>
            </p:cNvPr>
            <p:cNvSpPr txBox="1"/>
            <p:nvPr/>
          </p:nvSpPr>
          <p:spPr>
            <a:xfrm>
              <a:off x="1200450" y="3850764"/>
              <a:ext cx="607859" cy="307777"/>
            </a:xfrm>
            <a:prstGeom prst="rect">
              <a:avLst/>
            </a:prstGeom>
            <a:noFill/>
            <a:effectLst/>
          </p:spPr>
          <p:txBody>
            <a:bodyPr wrap="none" rtlCol="0">
              <a:spAutoFit/>
            </a:bodyPr>
            <a:lstStyle/>
            <a:p>
              <a:r>
                <a:rPr lang="en-US" sz="1400" b="1" dirty="0">
                  <a:latin typeface="Amazon Ember" panose="020B0603020204020204" pitchFamily="34" charset="0"/>
                  <a:ea typeface="Amazon Ember" panose="020B0603020204020204" pitchFamily="34" charset="0"/>
                  <a:cs typeface="Amazon Ember" panose="020B0603020204020204" pitchFamily="34" charset="0"/>
                </a:rPr>
                <a:t>2014</a:t>
              </a:r>
            </a:p>
          </p:txBody>
        </p:sp>
        <p:sp>
          <p:nvSpPr>
            <p:cNvPr id="30" name="TextBox 29">
              <a:extLst>
                <a:ext uri="{FF2B5EF4-FFF2-40B4-BE49-F238E27FC236}">
                  <a16:creationId xmlns:a16="http://schemas.microsoft.com/office/drawing/2014/main" id="{BC9EF961-46A9-406C-88D9-410F91CFEBFC}"/>
                </a:ext>
              </a:extLst>
            </p:cNvPr>
            <p:cNvSpPr txBox="1"/>
            <p:nvPr/>
          </p:nvSpPr>
          <p:spPr>
            <a:xfrm>
              <a:off x="3404305" y="3850764"/>
              <a:ext cx="607859" cy="307777"/>
            </a:xfrm>
            <a:prstGeom prst="rect">
              <a:avLst/>
            </a:prstGeom>
            <a:noFill/>
            <a:effectLst/>
          </p:spPr>
          <p:txBody>
            <a:bodyPr wrap="none" rtlCol="0">
              <a:spAutoFit/>
            </a:bodyPr>
            <a:lstStyle/>
            <a:p>
              <a:r>
                <a:rPr lang="en-US" sz="1400" b="1" dirty="0">
                  <a:latin typeface="Amazon Ember" panose="020B0603020204020204" pitchFamily="34" charset="0"/>
                  <a:ea typeface="Amazon Ember" panose="020B0603020204020204" pitchFamily="34" charset="0"/>
                  <a:cs typeface="Amazon Ember" panose="020B0603020204020204" pitchFamily="34" charset="0"/>
                </a:rPr>
                <a:t>2015</a:t>
              </a:r>
            </a:p>
          </p:txBody>
        </p:sp>
        <p:sp>
          <p:nvSpPr>
            <p:cNvPr id="31" name="TextBox 30">
              <a:extLst>
                <a:ext uri="{FF2B5EF4-FFF2-40B4-BE49-F238E27FC236}">
                  <a16:creationId xmlns:a16="http://schemas.microsoft.com/office/drawing/2014/main" id="{D3ADCBCF-6873-4581-BADE-BBCDA16619A5}"/>
                </a:ext>
              </a:extLst>
            </p:cNvPr>
            <p:cNvSpPr txBox="1"/>
            <p:nvPr/>
          </p:nvSpPr>
          <p:spPr>
            <a:xfrm>
              <a:off x="5662929" y="3850764"/>
              <a:ext cx="607859" cy="307777"/>
            </a:xfrm>
            <a:prstGeom prst="rect">
              <a:avLst/>
            </a:prstGeom>
            <a:noFill/>
            <a:effectLst/>
          </p:spPr>
          <p:txBody>
            <a:bodyPr wrap="none" rtlCol="0">
              <a:spAutoFit/>
            </a:bodyPr>
            <a:lstStyle/>
            <a:p>
              <a:r>
                <a:rPr lang="en-US" sz="1400" b="1" dirty="0">
                  <a:latin typeface="Amazon Ember" panose="020B0603020204020204" pitchFamily="34" charset="0"/>
                  <a:ea typeface="Amazon Ember" panose="020B0603020204020204" pitchFamily="34" charset="0"/>
                  <a:cs typeface="Amazon Ember" panose="020B0603020204020204" pitchFamily="34" charset="0"/>
                </a:rPr>
                <a:t>2016</a:t>
              </a:r>
            </a:p>
          </p:txBody>
        </p:sp>
        <p:sp>
          <p:nvSpPr>
            <p:cNvPr id="32" name="TextBox 31">
              <a:extLst>
                <a:ext uri="{FF2B5EF4-FFF2-40B4-BE49-F238E27FC236}">
                  <a16:creationId xmlns:a16="http://schemas.microsoft.com/office/drawing/2014/main" id="{437DCD07-66D4-4439-B712-52D53255675F}"/>
                </a:ext>
              </a:extLst>
            </p:cNvPr>
            <p:cNvSpPr txBox="1"/>
            <p:nvPr/>
          </p:nvSpPr>
          <p:spPr>
            <a:xfrm>
              <a:off x="7921553" y="3850764"/>
              <a:ext cx="607859" cy="307777"/>
            </a:xfrm>
            <a:prstGeom prst="rect">
              <a:avLst/>
            </a:prstGeom>
            <a:noFill/>
            <a:effectLst/>
          </p:spPr>
          <p:txBody>
            <a:bodyPr wrap="none" rtlCol="0">
              <a:spAutoFit/>
            </a:bodyPr>
            <a:lstStyle/>
            <a:p>
              <a:r>
                <a:rPr lang="en-US" sz="1400" b="1" dirty="0">
                  <a:latin typeface="Amazon Ember" panose="020B0603020204020204" pitchFamily="34" charset="0"/>
                  <a:ea typeface="Amazon Ember" panose="020B0603020204020204" pitchFamily="34" charset="0"/>
                  <a:cs typeface="Amazon Ember" panose="020B0603020204020204" pitchFamily="34" charset="0"/>
                </a:rPr>
                <a:t>2017</a:t>
              </a:r>
            </a:p>
          </p:txBody>
        </p:sp>
        <p:grpSp>
          <p:nvGrpSpPr>
            <p:cNvPr id="34" name="Group 33">
              <a:extLst>
                <a:ext uri="{FF2B5EF4-FFF2-40B4-BE49-F238E27FC236}">
                  <a16:creationId xmlns:a16="http://schemas.microsoft.com/office/drawing/2014/main" id="{4C9864FE-C4DD-4A58-BEC7-EE08493EE46A}"/>
                </a:ext>
              </a:extLst>
            </p:cNvPr>
            <p:cNvGrpSpPr/>
            <p:nvPr/>
          </p:nvGrpSpPr>
          <p:grpSpPr>
            <a:xfrm>
              <a:off x="1066799" y="1720138"/>
              <a:ext cx="7648576" cy="2076526"/>
              <a:chOff x="1095501" y="2015413"/>
              <a:chExt cx="7591299" cy="2076526"/>
            </a:xfrm>
          </p:grpSpPr>
          <p:cxnSp>
            <p:nvCxnSpPr>
              <p:cNvPr id="36" name="Straight Connector 35">
                <a:extLst>
                  <a:ext uri="{FF2B5EF4-FFF2-40B4-BE49-F238E27FC236}">
                    <a16:creationId xmlns:a16="http://schemas.microsoft.com/office/drawing/2014/main" id="{54DE0DA9-362A-46EF-91E0-5C397B5E2E14}"/>
                  </a:ext>
                </a:extLst>
              </p:cNvPr>
              <p:cNvCxnSpPr>
                <a:cxnSpLocks/>
              </p:cNvCxnSpPr>
              <p:nvPr/>
            </p:nvCxnSpPr>
            <p:spPr>
              <a:xfrm>
                <a:off x="1095501" y="2015413"/>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1B333503-5AB3-469C-827E-CDED82F4E67C}"/>
                  </a:ext>
                </a:extLst>
              </p:cNvPr>
              <p:cNvCxnSpPr>
                <a:cxnSpLocks/>
              </p:cNvCxnSpPr>
              <p:nvPr/>
            </p:nvCxnSpPr>
            <p:spPr>
              <a:xfrm>
                <a:off x="1095501" y="2274979"/>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E05ABAA-CAC1-4C14-82DD-23E049230DA1}"/>
                  </a:ext>
                </a:extLst>
              </p:cNvPr>
              <p:cNvCxnSpPr>
                <a:cxnSpLocks/>
              </p:cNvCxnSpPr>
              <p:nvPr/>
            </p:nvCxnSpPr>
            <p:spPr>
              <a:xfrm>
                <a:off x="1095501" y="2534545"/>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013ED9F-CDF5-47EB-8E1C-AB2418F77E1E}"/>
                  </a:ext>
                </a:extLst>
              </p:cNvPr>
              <p:cNvCxnSpPr>
                <a:cxnSpLocks/>
              </p:cNvCxnSpPr>
              <p:nvPr/>
            </p:nvCxnSpPr>
            <p:spPr>
              <a:xfrm>
                <a:off x="1095501" y="2794111"/>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BFE7C97-FA82-4D02-8856-DA14346CD52B}"/>
                  </a:ext>
                </a:extLst>
              </p:cNvPr>
              <p:cNvCxnSpPr>
                <a:cxnSpLocks/>
              </p:cNvCxnSpPr>
              <p:nvPr/>
            </p:nvCxnSpPr>
            <p:spPr>
              <a:xfrm>
                <a:off x="1095501" y="3053677"/>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F515CAA-A56A-4663-ABEA-874257CB1637}"/>
                  </a:ext>
                </a:extLst>
              </p:cNvPr>
              <p:cNvCxnSpPr>
                <a:cxnSpLocks/>
              </p:cNvCxnSpPr>
              <p:nvPr/>
            </p:nvCxnSpPr>
            <p:spPr>
              <a:xfrm>
                <a:off x="1095501" y="3313243"/>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7C8C191F-8A73-4F4D-A46B-3EF7C9F0EEFB}"/>
                  </a:ext>
                </a:extLst>
              </p:cNvPr>
              <p:cNvCxnSpPr>
                <a:cxnSpLocks/>
              </p:cNvCxnSpPr>
              <p:nvPr/>
            </p:nvCxnSpPr>
            <p:spPr>
              <a:xfrm>
                <a:off x="1095501" y="3572809"/>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5E107CB-4C8E-4FCB-A5DE-DA716F0B0283}"/>
                  </a:ext>
                </a:extLst>
              </p:cNvPr>
              <p:cNvCxnSpPr>
                <a:cxnSpLocks/>
              </p:cNvCxnSpPr>
              <p:nvPr/>
            </p:nvCxnSpPr>
            <p:spPr>
              <a:xfrm>
                <a:off x="1095501" y="3832375"/>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36CBF70-6DE9-4F84-8E4A-D555DDC95A42}"/>
                  </a:ext>
                </a:extLst>
              </p:cNvPr>
              <p:cNvCxnSpPr>
                <a:cxnSpLocks/>
              </p:cNvCxnSpPr>
              <p:nvPr/>
            </p:nvCxnSpPr>
            <p:spPr>
              <a:xfrm>
                <a:off x="1095501" y="4091939"/>
                <a:ext cx="7591299" cy="0"/>
              </a:xfrm>
              <a:prstGeom prst="line">
                <a:avLst/>
              </a:prstGeom>
              <a:ln w="12700">
                <a:solidFill>
                  <a:schemeClr val="tx1">
                    <a:alpha val="7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46" name="Rectangle 45">
            <a:extLst>
              <a:ext uri="{FF2B5EF4-FFF2-40B4-BE49-F238E27FC236}">
                <a16:creationId xmlns:a16="http://schemas.microsoft.com/office/drawing/2014/main" id="{4025E039-A071-43F3-90C2-226B9F5045FE}"/>
              </a:ext>
            </a:extLst>
          </p:cNvPr>
          <p:cNvSpPr/>
          <p:nvPr/>
        </p:nvSpPr>
        <p:spPr>
          <a:xfrm>
            <a:off x="342900" y="4530913"/>
            <a:ext cx="4472699" cy="261610"/>
          </a:xfrm>
          <a:prstGeom prst="rect">
            <a:avLst/>
          </a:prstGeom>
        </p:spPr>
        <p:txBody>
          <a:bodyPr wrap="none">
            <a:spAutoFit/>
          </a:bodyPr>
          <a:lstStyle/>
          <a:p>
            <a:r>
              <a:rPr lang="en-US" sz="1100" dirty="0">
                <a:solidFill>
                  <a:schemeClr val="tx1">
                    <a:alpha val="70000"/>
                  </a:schemeClr>
                </a:solidFill>
                <a:latin typeface="Amazon Ember" panose="020B0603020204020204" pitchFamily="34" charset="0"/>
                <a:ea typeface="Amazon Ember" panose="020B0603020204020204" pitchFamily="34" charset="0"/>
                <a:cs typeface="Amazon Ember" panose="020B0603020204020204" pitchFamily="34" charset="0"/>
              </a:rPr>
              <a:t>https://</a:t>
            </a:r>
            <a:r>
              <a:rPr lang="en-US" sz="1100" dirty="0" err="1">
                <a:solidFill>
                  <a:schemeClr val="tx1">
                    <a:alpha val="70000"/>
                  </a:schemeClr>
                </a:solidFill>
                <a:latin typeface="Amazon Ember" panose="020B0603020204020204" pitchFamily="34" charset="0"/>
                <a:ea typeface="Amazon Ember" panose="020B0603020204020204" pitchFamily="34" charset="0"/>
                <a:cs typeface="Amazon Ember" panose="020B0603020204020204" pitchFamily="34" charset="0"/>
              </a:rPr>
              <a:t>puppet.com</a:t>
            </a:r>
            <a:r>
              <a:rPr lang="en-US" sz="1100" dirty="0">
                <a:solidFill>
                  <a:schemeClr val="tx1">
                    <a:alpha val="70000"/>
                  </a:schemeClr>
                </a:solidFill>
                <a:latin typeface="Amazon Ember" panose="020B0603020204020204" pitchFamily="34" charset="0"/>
                <a:ea typeface="Amazon Ember" panose="020B0603020204020204" pitchFamily="34" charset="0"/>
                <a:cs typeface="Amazon Ember" panose="020B0603020204020204" pitchFamily="34" charset="0"/>
              </a:rPr>
              <a:t>/resources/whitepaper/state-of-</a:t>
            </a:r>
            <a:r>
              <a:rPr lang="en-US" sz="1100" dirty="0" err="1">
                <a:solidFill>
                  <a:schemeClr val="tx1">
                    <a:alpha val="70000"/>
                  </a:schemeClr>
                </a:solidFill>
                <a:latin typeface="Amazon Ember" panose="020B0603020204020204" pitchFamily="34" charset="0"/>
                <a:ea typeface="Amazon Ember" panose="020B0603020204020204" pitchFamily="34" charset="0"/>
                <a:cs typeface="Amazon Ember" panose="020B0603020204020204" pitchFamily="34" charset="0"/>
              </a:rPr>
              <a:t>devops</a:t>
            </a:r>
            <a:r>
              <a:rPr lang="en-US" sz="1100" dirty="0">
                <a:solidFill>
                  <a:schemeClr val="tx1">
                    <a:alpha val="70000"/>
                  </a:schemeClr>
                </a:solidFill>
                <a:latin typeface="Amazon Ember" panose="020B0603020204020204" pitchFamily="34" charset="0"/>
                <a:ea typeface="Amazon Ember" panose="020B0603020204020204" pitchFamily="34" charset="0"/>
                <a:cs typeface="Amazon Ember" panose="020B0603020204020204" pitchFamily="34" charset="0"/>
              </a:rPr>
              <a:t>-report</a:t>
            </a:r>
          </a:p>
        </p:txBody>
      </p:sp>
      <p:cxnSp>
        <p:nvCxnSpPr>
          <p:cNvPr id="5" name="Straight Connector 4">
            <a:extLst>
              <a:ext uri="{FF2B5EF4-FFF2-40B4-BE49-F238E27FC236}">
                <a16:creationId xmlns:a16="http://schemas.microsoft.com/office/drawing/2014/main" id="{B8A7B88D-EC12-461D-9037-5C382F5611D1}"/>
              </a:ext>
            </a:extLst>
          </p:cNvPr>
          <p:cNvCxnSpPr/>
          <p:nvPr/>
        </p:nvCxnSpPr>
        <p:spPr>
          <a:xfrm>
            <a:off x="1494361" y="3400839"/>
            <a:ext cx="2265791" cy="0"/>
          </a:xfrm>
          <a:prstGeom prst="line">
            <a:avLst/>
          </a:prstGeom>
          <a:ln w="28575" cap="rnd">
            <a:solidFill>
              <a:srgbClr val="192850"/>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4132B77-75E8-475E-ACDF-2BFBB9000CDD}"/>
              </a:ext>
            </a:extLst>
          </p:cNvPr>
          <p:cNvCxnSpPr>
            <a:cxnSpLocks/>
          </p:cNvCxnSpPr>
          <p:nvPr/>
        </p:nvCxnSpPr>
        <p:spPr>
          <a:xfrm flipV="1">
            <a:off x="3749235" y="1664698"/>
            <a:ext cx="2265791" cy="1740349"/>
          </a:xfrm>
          <a:prstGeom prst="line">
            <a:avLst/>
          </a:prstGeom>
          <a:ln w="28575" cap="rnd">
            <a:solidFill>
              <a:srgbClr val="19285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E362810-FE9C-46BF-A5A1-E919DCBCCA50}"/>
              </a:ext>
            </a:extLst>
          </p:cNvPr>
          <p:cNvCxnSpPr/>
          <p:nvPr/>
        </p:nvCxnSpPr>
        <p:spPr>
          <a:xfrm>
            <a:off x="5983014" y="1664698"/>
            <a:ext cx="2308724" cy="0"/>
          </a:xfrm>
          <a:prstGeom prst="line">
            <a:avLst/>
          </a:prstGeom>
          <a:ln w="28575" cap="rnd">
            <a:solidFill>
              <a:srgbClr val="19285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BE924A-B1AD-429D-9AFB-59BEB44EBE96}"/>
              </a:ext>
            </a:extLst>
          </p:cNvPr>
          <p:cNvCxnSpPr>
            <a:cxnSpLocks/>
          </p:cNvCxnSpPr>
          <p:nvPr/>
        </p:nvCxnSpPr>
        <p:spPr>
          <a:xfrm flipV="1">
            <a:off x="1494361" y="3636936"/>
            <a:ext cx="2265791" cy="57232"/>
          </a:xfrm>
          <a:prstGeom prst="line">
            <a:avLst/>
          </a:prstGeom>
          <a:ln w="28575">
            <a:solidFill>
              <a:schemeClr val="tx1"/>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46FE3B0-83BB-433B-B756-FEAD4E8BD2F2}"/>
              </a:ext>
            </a:extLst>
          </p:cNvPr>
          <p:cNvCxnSpPr>
            <a:cxnSpLocks/>
          </p:cNvCxnSpPr>
          <p:nvPr/>
        </p:nvCxnSpPr>
        <p:spPr>
          <a:xfrm>
            <a:off x="3750417" y="3635375"/>
            <a:ext cx="2232597" cy="56925"/>
          </a:xfrm>
          <a:prstGeom prst="line">
            <a:avLst/>
          </a:prstGeom>
          <a:ln w="2857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FE9798F-BF9D-497B-BC1E-55324204AFB0}"/>
              </a:ext>
            </a:extLst>
          </p:cNvPr>
          <p:cNvCxnSpPr>
            <a:cxnSpLocks/>
          </p:cNvCxnSpPr>
          <p:nvPr/>
        </p:nvCxnSpPr>
        <p:spPr>
          <a:xfrm flipV="1">
            <a:off x="5999024" y="3636936"/>
            <a:ext cx="2292714" cy="56925"/>
          </a:xfrm>
          <a:prstGeom prst="line">
            <a:avLst/>
          </a:prstGeom>
          <a:ln w="2857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37" name="Title 2">
            <a:extLst>
              <a:ext uri="{FF2B5EF4-FFF2-40B4-BE49-F238E27FC236}">
                <a16:creationId xmlns:a16="http://schemas.microsoft.com/office/drawing/2014/main" id="{30E2F118-7497-40F0-ADE7-DAC81438DD2E}"/>
              </a:ext>
            </a:extLst>
          </p:cNvPr>
          <p:cNvSpPr txBox="1">
            <a:spLocks/>
          </p:cNvSpPr>
          <p:nvPr/>
        </p:nvSpPr>
        <p:spPr>
          <a:xfrm>
            <a:off x="336789" y="274593"/>
            <a:ext cx="8205304" cy="545192"/>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i="0" kern="1200">
                <a:solidFill>
                  <a:schemeClr val="tx1"/>
                </a:solidFill>
                <a:latin typeface="Arial"/>
                <a:ea typeface="+mj-ea"/>
                <a:cs typeface="Arial"/>
              </a:defRPr>
            </a:lvl1pPr>
          </a:lstStyle>
          <a:p>
            <a:pPr lvl="0"/>
            <a:r>
              <a:rPr lang="en-US" sz="2800" dirty="0">
                <a:latin typeface="Amazon Ember" panose="020B0603020204020204" pitchFamily="34" charset="0"/>
                <a:ea typeface="Amazon Ember" panose="020B0603020204020204" pitchFamily="34" charset="0"/>
                <a:cs typeface="Amazon Ember" panose="020B0603020204020204" pitchFamily="34" charset="0"/>
              </a:rPr>
              <a:t>Containers Enable Fast Deployments</a:t>
            </a:r>
          </a:p>
        </p:txBody>
      </p:sp>
    </p:spTree>
    <p:extLst>
      <p:ext uri="{BB962C8B-B14F-4D97-AF65-F5344CB8AC3E}">
        <p14:creationId xmlns:p14="http://schemas.microsoft.com/office/powerpoint/2010/main" val="37115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42" presetClass="path" presetSubtype="0" decel="100000" fill="hold" grpId="1" nodeType="withEffect">
                                  <p:stCondLst>
                                    <p:cond delay="250"/>
                                  </p:stCondLst>
                                  <p:childTnLst>
                                    <p:animMotion origin="layout" path="M -8.33333E-7 3.33333E-6 L -8.33333E-7 0.0858 " pathEditMode="relative" rAng="0" ptsTypes="AA">
                                      <p:cBhvr>
                                        <p:cTn id="9" dur="500" spd="-100000" fill="hold"/>
                                        <p:tgtEl>
                                          <p:spTgt spid="48"/>
                                        </p:tgtEl>
                                        <p:attrNameLst>
                                          <p:attrName>ppt_x</p:attrName>
                                          <p:attrName>ppt_y</p:attrName>
                                        </p:attrNameLst>
                                      </p:cBhvr>
                                      <p:rCtr x="0" y="4290"/>
                                    </p:animMotion>
                                  </p:childTnLst>
                                </p:cTn>
                              </p:par>
                              <p:par>
                                <p:cTn id="10" presetID="10" presetClass="entr" presetSubtype="0" fill="hold" nodeType="withEffect">
                                  <p:stCondLst>
                                    <p:cond delay="3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350"/>
                                  </p:stCondLst>
                                  <p:childTnLst>
                                    <p:animMotion origin="layout" path="M -8.33333E-7 -9.87654E-7 L -8.33333E-7 0.0858 " pathEditMode="relative" rAng="0" ptsTypes="AA">
                                      <p:cBhvr>
                                        <p:cTn id="14" dur="500" spd="-100000" fill="hold"/>
                                        <p:tgtEl>
                                          <p:spTgt spid="42"/>
                                        </p:tgtEl>
                                        <p:attrNameLst>
                                          <p:attrName>ppt_x</p:attrName>
                                          <p:attrName>ppt_y</p:attrName>
                                        </p:attrNameLst>
                                      </p:cBhvr>
                                      <p:rCtr x="0" y="4290"/>
                                    </p:animMotion>
                                  </p:childTnLst>
                                </p:cTn>
                              </p:par>
                              <p:par>
                                <p:cTn id="15" presetID="10" presetClass="entr" presetSubtype="0" fill="hold" nodeType="withEffect">
                                  <p:stCondLst>
                                    <p:cond delay="4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450"/>
                                  </p:stCondLst>
                                  <p:childTnLst>
                                    <p:animMotion origin="layout" path="M 8.33333E-7 -1.11111E-6 L 8.33333E-7 0.0858 " pathEditMode="relative" rAng="0" ptsTypes="AA">
                                      <p:cBhvr>
                                        <p:cTn id="19" dur="500" spd="-100000" fill="hold"/>
                                        <p:tgtEl>
                                          <p:spTgt spid="27"/>
                                        </p:tgtEl>
                                        <p:attrNameLst>
                                          <p:attrName>ppt_x</p:attrName>
                                          <p:attrName>ppt_y</p:attrName>
                                        </p:attrNameLst>
                                      </p:cBhvr>
                                      <p:rCtr x="0" y="4290"/>
                                    </p:animMotion>
                                  </p:childTnLst>
                                </p:cTn>
                              </p:par>
                              <p:par>
                                <p:cTn id="20" presetID="22" presetClass="entr" presetSubtype="8" fill="hold"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4" fill="hold" nodeType="withEffect">
                                  <p:stCondLst>
                                    <p:cond delay="80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8" fill="hold" nodeType="withEffect">
                                  <p:stCondLst>
                                    <p:cond delay="8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nodeType="withEffect">
                                  <p:stCondLst>
                                    <p:cond delay="120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22" presetClass="entr" presetSubtype="8" fill="hold" nodeType="withEffect">
                                  <p:stCondLst>
                                    <p:cond delay="120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1700"/>
                            </p:stCondLst>
                            <p:childTnLst>
                              <p:par>
                                <p:cTn id="39" presetID="10" presetClass="entr" presetSubtype="0"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42" presetClass="path" presetSubtype="0" decel="100000" fill="hold" grpId="1" nodeType="withEffect">
                                  <p:stCondLst>
                                    <p:cond delay="0"/>
                                  </p:stCondLst>
                                  <p:childTnLst>
                                    <p:animMotion origin="layout" path="M 3.33333E-6 -2.83951E-6 L 0.0368 -2.83951E-6 " pathEditMode="relative" rAng="0" ptsTypes="AA">
                                      <p:cBhvr>
                                        <p:cTn id="46" dur="500" spd="-100000" fill="hold"/>
                                        <p:tgtEl>
                                          <p:spTgt spid="37"/>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6" grpId="0"/>
      <p:bldP spid="37" grpId="0"/>
      <p:bldP spid="37" grpId="1"/>
    </p:bldLst>
  </p:timing>
</p:sld>
</file>

<file path=ppt/theme/theme1.xml><?xml version="1.0" encoding="utf-8"?>
<a:theme xmlns:a="http://schemas.openxmlformats.org/drawingml/2006/main" name="DeckTemplate-AW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DeckTemplate-AWS-Dark">
  <a:themeElements>
    <a:clrScheme name="Custom 2">
      <a:dk1>
        <a:srgbClr val="474746"/>
      </a:dk1>
      <a:lt1>
        <a:sysClr val="window" lastClr="FFFFFF"/>
      </a:lt1>
      <a:dk2>
        <a:srgbClr val="6D6E6D"/>
      </a:dk2>
      <a:lt2>
        <a:srgbClr val="F8F8F8"/>
      </a:lt2>
      <a:accent1>
        <a:srgbClr val="FCB64C"/>
      </a:accent1>
      <a:accent2>
        <a:srgbClr val="F7A028"/>
      </a:accent2>
      <a:accent3>
        <a:srgbClr val="49A8F2"/>
      </a:accent3>
      <a:accent4>
        <a:srgbClr val="7BC233"/>
      </a:accent4>
      <a:accent5>
        <a:srgbClr val="FDD645"/>
      </a:accent5>
      <a:accent6>
        <a:srgbClr val="999A98"/>
      </a:accent6>
      <a:hlink>
        <a:srgbClr val="686CEA"/>
      </a:hlink>
      <a:folHlink>
        <a:srgbClr val="9F52C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ckTemplate-Webinars-Dark [Read-Only]" id="{402BD02A-2650-4F64-B1CF-00558CFDD50D}" vid="{05405E5B-0C33-4055-B08D-7CE42BB48B2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597C89A-FD0C-431E-81F6-90225B937683}">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05B35A6-8B52-46A5-AE45-B98C6459DC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Template>
  <TotalTime>5050</TotalTime>
  <Words>5359</Words>
  <Application>Microsoft Macintosh PowerPoint</Application>
  <PresentationFormat>On-screen Show (16:9)</PresentationFormat>
  <Paragraphs>744</Paragraphs>
  <Slides>68</Slides>
  <Notes>64</Notes>
  <HiddenSlides>2</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68</vt:i4>
      </vt:variant>
    </vt:vector>
  </HeadingPairs>
  <TitlesOfParts>
    <vt:vector size="85" baseType="lpstr">
      <vt:lpstr>Amazon Ember</vt:lpstr>
      <vt:lpstr>Amazon Ember Light</vt:lpstr>
      <vt:lpstr>Amazon Ember Medium</vt:lpstr>
      <vt:lpstr>Arial</vt:lpstr>
      <vt:lpstr>Avenir Book</vt:lpstr>
      <vt:lpstr>Calibri</vt:lpstr>
      <vt:lpstr>Consolas</vt:lpstr>
      <vt:lpstr>Helvetica Neue</vt:lpstr>
      <vt:lpstr>Lucida Console</vt:lpstr>
      <vt:lpstr>Lucida Sans Unicode</vt:lpstr>
      <vt:lpstr>Mangal</vt:lpstr>
      <vt:lpstr>Times New Roman</vt:lpstr>
      <vt:lpstr>Verdana</vt:lpstr>
      <vt:lpstr>Wingdings</vt:lpstr>
      <vt:lpstr>DeckTemplate-AWS</vt:lpstr>
      <vt:lpstr>DeckTemplate-AWS-Dark</vt:lpstr>
      <vt:lpstr>Office Theme</vt:lpstr>
      <vt:lpstr>PowerPoint Presentation</vt:lpstr>
      <vt:lpstr>PowerPoint Presentation</vt:lpstr>
      <vt:lpstr>PowerPoint Presentation</vt:lpstr>
      <vt:lpstr>PowerPoint Presentation</vt:lpstr>
      <vt:lpstr>Key Building Blocks for Success</vt:lpstr>
      <vt:lpstr>Key Building Blocks for Success</vt:lpstr>
      <vt:lpstr>Key Building Blocks for Success</vt:lpstr>
      <vt:lpstr>PowerPoint Presentation</vt:lpstr>
      <vt:lpstr>PowerPoint Presentation</vt:lpstr>
      <vt:lpstr>PowerPoint Presentation</vt:lpstr>
      <vt:lpstr>PowerPoint Presentation</vt:lpstr>
      <vt:lpstr>Key Building Blocks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Resiliency</vt:lpstr>
      <vt:lpstr>PowerPoint Presentation</vt:lpstr>
      <vt:lpstr>PowerPoint Presentation</vt:lpstr>
      <vt:lpstr>PowerPoint Presentation</vt:lpstr>
      <vt:lpstr>Key Building Blocks for Success</vt:lpstr>
      <vt:lpstr>Key Building Blocks for Success</vt:lpstr>
      <vt:lpstr>Organization Transformation</vt:lpstr>
      <vt:lpstr>PowerPoint Presentation</vt:lpstr>
      <vt:lpstr>PowerPoint Presentation</vt:lpstr>
      <vt:lpstr>Principals of Modern, Cloud Native Apps</vt:lpstr>
      <vt:lpstr>Technology Choices</vt:lpstr>
      <vt:lpstr>So What Does A Modern App Look Like?</vt:lpstr>
      <vt:lpstr>AWS Lambda</vt:lpstr>
      <vt:lpstr>AWS Lambda</vt:lpstr>
      <vt:lpstr>PowerPoint Presentation</vt:lpstr>
      <vt:lpstr>PowerPoint Presentation</vt:lpstr>
      <vt:lpstr>Amazon Elastic Container Service (ECS)</vt:lpstr>
      <vt:lpstr>McDelivery</vt:lpstr>
      <vt:lpstr>Critical Business Requirements</vt:lpstr>
      <vt:lpstr>Key Architecture Principles </vt:lpstr>
      <vt:lpstr>PowerPoint Presentation</vt:lpstr>
      <vt:lpstr>PowerPoint Presentation</vt:lpstr>
      <vt:lpstr>Enable Focus on Applications</vt:lpstr>
      <vt:lpstr>PowerPoint Presentation</vt:lpstr>
      <vt:lpstr>Simple,  easy to use,  powerful  consumption  model</vt:lpstr>
      <vt:lpstr>Running a Container</vt:lpstr>
      <vt:lpstr>Running Containers </vt:lpstr>
      <vt:lpstr>PowerPoint Presentation</vt:lpstr>
      <vt:lpstr>Running Containers at Scale with ECS </vt:lpstr>
      <vt:lpstr>PowerPoint Presentation</vt:lpstr>
      <vt:lpstr>Get Started in Minutes</vt:lpstr>
      <vt:lpstr>PowerPoint Presentation</vt:lpstr>
      <vt:lpstr>PowerPoint Presentation</vt:lpstr>
      <vt:lpstr>PowerPoint Presentation</vt:lpstr>
      <vt:lpstr>Application Integration: Messaging</vt:lpstr>
      <vt:lpstr>Amazon Elastic Container Service for Kubernetes (EKS)</vt:lpstr>
      <vt:lpstr>Amazon EKS</vt:lpstr>
      <vt:lpstr>Amazon Elastic Container Service for Kubernetes (EKS)</vt:lpstr>
      <vt:lpstr>Application Integration: Orchestration</vt:lpstr>
      <vt:lpstr>Monitoring: Amazon Cloudwatch</vt:lpstr>
      <vt:lpstr>Distributed Tracing</vt:lpstr>
      <vt:lpstr>Key Building Blocks for Success</vt:lpstr>
      <vt:lpstr>PowerPoint Presentation</vt:lpstr>
      <vt:lpstr>PowerPoint Presentation</vt:lpstr>
      <vt:lpstr>PowerPoint Presentation</vt:lpstr>
      <vt:lpstr>Submit Session Feedback</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211</cp:revision>
  <dcterms:created xsi:type="dcterms:W3CDTF">2015-11-23T23:45:57Z</dcterms:created>
  <dcterms:modified xsi:type="dcterms:W3CDTF">2018-04-04T19:31:08Z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