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58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1C575-7603-C24A-888D-4DC8ABEF5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4A5D5-6507-9846-B487-DC0508A54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50E3A-BFD9-314F-B26B-5DDF1EFF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514F7-BD49-BD4F-9E59-CFAF38F4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E0721-EC56-8646-89BF-02DDCAD7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2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0F193-68FF-BB40-8694-1432B1212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89FF0-2A2A-444D-B542-0D5CE206B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69094-0FC6-0A4B-AFCB-370EAB27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04724-3D94-C143-8F58-075B8A6C7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E7E79-B333-2149-97C4-BE1D68DC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4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CA897-082F-8646-987C-C39C0802A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2F2E35-10E4-694B-9865-6AB0FC16E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8E515-0030-304E-978A-9552B8ED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16FF6-9810-F94C-9EFE-5F750785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A877A-921B-D146-A3E9-AC428F21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4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DCADC-557A-4049-96A1-02AB61A1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4C6D9-509D-164F-A483-22D993B1A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8EAF7-52ED-7C41-894B-37BD99CDB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BF06D-627F-454E-900F-A0ECEC478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CD6B0-B000-6A43-9E24-AE36800D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5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C13DE-2467-B640-BE7D-77850C9C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ABFF1-7AFA-DF4C-87FB-18EEA0460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87BC4-9522-CC4E-B4DF-4276983DA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A1103-5E65-5949-81A2-8A4A5197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C45D4-F800-D447-830F-E5CC9107A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2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07B7B-28E7-2D4D-9986-4988488F0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F497D-BBC6-1D40-A220-DD229DD4D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76D38-37F1-EF45-B339-B8E0ECF52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B0782-54EC-754A-A872-247DCEE50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2432D-EC63-7A48-966E-F8302315A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49126-29DD-8645-9223-EA1B6A593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8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AB88-7DA8-5A43-A539-94B5586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40554-AC43-FB40-A53A-0AC209D51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5B735-65D1-AB46-8E77-035D96585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EBBFC6-568F-BB45-8DCA-DE9FABF0F8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BB5DD-BB8F-5A47-9DFE-FE58377D71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A96F7D-EEA9-744A-BF50-D6F63C135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C6FC48-25F8-124E-B3BE-B7290E75A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998855-1BF0-C845-8B71-007497255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6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A6354-9AFA-5941-889E-B70DC12E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12B15F-75D1-E44C-9B0F-138290E1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04A4E-0484-214B-BCD7-7B19503AB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60E34-1DC8-3E42-BF83-DB38266B7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8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AEEFCD-6AB5-414A-9BC9-13D1AF6D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93DB87-C3F3-1F4D-BAB3-A688BA22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A38F0-943C-1B43-A6CC-ECD14FCD3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5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14CFC-5496-7949-9384-16CDFF693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5EC37-53F7-F248-A537-BD03B6D20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2B962-698B-5246-B3FC-B08FB8B8B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8879F-D8A0-534B-8C85-D6ED3F0A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B8F1A-4BEA-5A47-802E-C6F30F03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90961-4655-9F47-BF5D-76A590142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A4BDD-0B65-C74D-9A61-78DD52A97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B326-7DCA-F345-A7FC-07B43EA77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AAB96-BAA7-6646-A1B1-CBE80C577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46DBC-7E25-8B49-96DF-44DF06076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9392B-9E1D-0B43-AC40-4EDF5B4AB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93DA4-5988-6E4B-AE51-1693ACAE6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0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B1B60-A2E0-B548-8A4B-82FE8D8EE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8BC13-C4F0-F24C-8181-93FB7C9F0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46853-343D-3F4E-B578-C6420EF9E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CD9BA-B7C4-8F41-9B7F-EA72477566E4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27F8B-12D3-C147-A0FB-4DAE64E89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69C37-DA3E-3B4D-B199-C4B4E0AFA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4204F-DDCD-2A45-A671-522D6BB9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7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34E71D-FC2D-2E4E-9D32-5DA65FC1F06D}"/>
              </a:ext>
            </a:extLst>
          </p:cNvPr>
          <p:cNvSpPr/>
          <p:nvPr/>
        </p:nvSpPr>
        <p:spPr>
          <a:xfrm>
            <a:off x="2968954" y="2620489"/>
            <a:ext cx="2383605" cy="380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6C1B24-69A1-5D47-AAC9-F1933CABFEAC}"/>
              </a:ext>
            </a:extLst>
          </p:cNvPr>
          <p:cNvSpPr/>
          <p:nvPr/>
        </p:nvSpPr>
        <p:spPr>
          <a:xfrm>
            <a:off x="5469138" y="2620489"/>
            <a:ext cx="2383605" cy="380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376C7C-AAE1-8640-B0A8-40959AFD3EA5}"/>
              </a:ext>
            </a:extLst>
          </p:cNvPr>
          <p:cNvSpPr/>
          <p:nvPr/>
        </p:nvSpPr>
        <p:spPr>
          <a:xfrm>
            <a:off x="6585370" y="3260634"/>
            <a:ext cx="2383605" cy="380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C840FC-FEF0-4843-8D2A-A9612F39A792}"/>
              </a:ext>
            </a:extLst>
          </p:cNvPr>
          <p:cNvSpPr/>
          <p:nvPr/>
        </p:nvSpPr>
        <p:spPr>
          <a:xfrm>
            <a:off x="7969322" y="2620489"/>
            <a:ext cx="2383605" cy="380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D5995E-6F30-3140-B6E7-C3D3959E5BBC}"/>
              </a:ext>
            </a:extLst>
          </p:cNvPr>
          <p:cNvSpPr/>
          <p:nvPr/>
        </p:nvSpPr>
        <p:spPr>
          <a:xfrm>
            <a:off x="9097910" y="3260634"/>
            <a:ext cx="2383605" cy="380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BA2AA0-A13C-CD47-9C32-92F3467CCFD0}"/>
              </a:ext>
            </a:extLst>
          </p:cNvPr>
          <p:cNvSpPr/>
          <p:nvPr/>
        </p:nvSpPr>
        <p:spPr>
          <a:xfrm>
            <a:off x="9151458" y="3919660"/>
            <a:ext cx="2383605" cy="380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4180CD59-2425-8A47-9900-2669FE3AE0F1}"/>
              </a:ext>
            </a:extLst>
          </p:cNvPr>
          <p:cNvSpPr/>
          <p:nvPr/>
        </p:nvSpPr>
        <p:spPr>
          <a:xfrm rot="16200000">
            <a:off x="4080437" y="1199229"/>
            <a:ext cx="160639" cy="2383605"/>
          </a:xfrm>
          <a:prstGeom prst="rightBrace">
            <a:avLst>
              <a:gd name="adj1" fmla="val 8333"/>
              <a:gd name="adj2" fmla="val 5253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3EAF1D-65C0-C841-A99D-D9A44D1388D6}"/>
              </a:ext>
            </a:extLst>
          </p:cNvPr>
          <p:cNvSpPr txBox="1"/>
          <p:nvPr/>
        </p:nvSpPr>
        <p:spPr>
          <a:xfrm>
            <a:off x="3743459" y="1667220"/>
            <a:ext cx="1496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 execution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7A3434-11DC-2741-A100-D5CE1C92C788}"/>
              </a:ext>
            </a:extLst>
          </p:cNvPr>
          <p:cNvCxnSpPr>
            <a:cxnSpLocks/>
          </p:cNvCxnSpPr>
          <p:nvPr/>
        </p:nvCxnSpPr>
        <p:spPr>
          <a:xfrm>
            <a:off x="469557" y="3111496"/>
            <a:ext cx="11627707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C87A35-4259-954D-AF3C-0F49E09E2E45}"/>
              </a:ext>
            </a:extLst>
          </p:cNvPr>
          <p:cNvCxnSpPr>
            <a:cxnSpLocks/>
          </p:cNvCxnSpPr>
          <p:nvPr/>
        </p:nvCxnSpPr>
        <p:spPr>
          <a:xfrm>
            <a:off x="469557" y="3770523"/>
            <a:ext cx="11627706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B411758-121F-AF4D-93B6-3EB66D7ADEC0}"/>
              </a:ext>
            </a:extLst>
          </p:cNvPr>
          <p:cNvSpPr/>
          <p:nvPr/>
        </p:nvSpPr>
        <p:spPr>
          <a:xfrm>
            <a:off x="2224216" y="2620489"/>
            <a:ext cx="628159" cy="380144"/>
          </a:xfrm>
          <a:prstGeom prst="rect">
            <a:avLst/>
          </a:prstGeom>
          <a:solidFill>
            <a:srgbClr val="FBB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C1F4EB-06B9-3B46-8B49-256985DC3C44}"/>
              </a:ext>
            </a:extLst>
          </p:cNvPr>
          <p:cNvSpPr/>
          <p:nvPr/>
        </p:nvSpPr>
        <p:spPr>
          <a:xfrm>
            <a:off x="5931248" y="3274101"/>
            <a:ext cx="571119" cy="380144"/>
          </a:xfrm>
          <a:prstGeom prst="rect">
            <a:avLst/>
          </a:prstGeom>
          <a:solidFill>
            <a:srgbClr val="FBB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DC4435-6675-0240-AC20-A7D17B502B0F}"/>
              </a:ext>
            </a:extLst>
          </p:cNvPr>
          <p:cNvSpPr/>
          <p:nvPr/>
        </p:nvSpPr>
        <p:spPr>
          <a:xfrm>
            <a:off x="8427315" y="3918110"/>
            <a:ext cx="599327" cy="380144"/>
          </a:xfrm>
          <a:prstGeom prst="rect">
            <a:avLst/>
          </a:prstGeom>
          <a:solidFill>
            <a:srgbClr val="FBB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904623-8BF4-6943-A659-2D34484AC74C}"/>
              </a:ext>
            </a:extLst>
          </p:cNvPr>
          <p:cNvSpPr txBox="1"/>
          <p:nvPr/>
        </p:nvSpPr>
        <p:spPr>
          <a:xfrm>
            <a:off x="2295290" y="1651265"/>
            <a:ext cx="1347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Cold Start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458181B-C4D1-4445-A393-8A54FE2C0840}"/>
              </a:ext>
            </a:extLst>
          </p:cNvPr>
          <p:cNvCxnSpPr/>
          <p:nvPr/>
        </p:nvCxnSpPr>
        <p:spPr>
          <a:xfrm>
            <a:off x="2538295" y="2067865"/>
            <a:ext cx="0" cy="4780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8475322-E583-1D40-AB36-B5553AA7C176}"/>
              </a:ext>
            </a:extLst>
          </p:cNvPr>
          <p:cNvSpPr txBox="1"/>
          <p:nvPr/>
        </p:nvSpPr>
        <p:spPr>
          <a:xfrm>
            <a:off x="5703919" y="4412194"/>
            <a:ext cx="1347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Cold Start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09C4EFC-E797-E94D-9824-036292030FD1}"/>
              </a:ext>
            </a:extLst>
          </p:cNvPr>
          <p:cNvCxnSpPr>
            <a:cxnSpLocks/>
          </p:cNvCxnSpPr>
          <p:nvPr/>
        </p:nvCxnSpPr>
        <p:spPr>
          <a:xfrm>
            <a:off x="6130308" y="3716450"/>
            <a:ext cx="0" cy="5818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71B80EC-A4AA-4344-A82F-A909934B5495}"/>
              </a:ext>
            </a:extLst>
          </p:cNvPr>
          <p:cNvSpPr txBox="1"/>
          <p:nvPr/>
        </p:nvSpPr>
        <p:spPr>
          <a:xfrm>
            <a:off x="8181776" y="4974442"/>
            <a:ext cx="1347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Cold Start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AC70E7-DFD2-734D-8DB3-77EE53AF3F26}"/>
              </a:ext>
            </a:extLst>
          </p:cNvPr>
          <p:cNvCxnSpPr/>
          <p:nvPr/>
        </p:nvCxnSpPr>
        <p:spPr>
          <a:xfrm>
            <a:off x="8757869" y="4412194"/>
            <a:ext cx="0" cy="4780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853B2A9-799E-7949-93AE-7D1B626FF034}"/>
              </a:ext>
            </a:extLst>
          </p:cNvPr>
          <p:cNvSpPr txBox="1"/>
          <p:nvPr/>
        </p:nvSpPr>
        <p:spPr>
          <a:xfrm>
            <a:off x="566717" y="2434534"/>
            <a:ext cx="1319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 Instance 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54EAF22-0A9F-8F4B-9A07-E60DABAD7C27}"/>
              </a:ext>
            </a:extLst>
          </p:cNvPr>
          <p:cNvSpPr txBox="1"/>
          <p:nvPr/>
        </p:nvSpPr>
        <p:spPr>
          <a:xfrm>
            <a:off x="566717" y="3141007"/>
            <a:ext cx="1319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 Instance 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AD154D-A5E6-2E40-8143-95A8FC09500B}"/>
              </a:ext>
            </a:extLst>
          </p:cNvPr>
          <p:cNvSpPr txBox="1"/>
          <p:nvPr/>
        </p:nvSpPr>
        <p:spPr>
          <a:xfrm>
            <a:off x="570592" y="3800033"/>
            <a:ext cx="1319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 </a:t>
            </a:r>
          </a:p>
          <a:p>
            <a:r>
              <a:rPr lang="en-US" dirty="0"/>
              <a:t>Instance 3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BF475FF-3845-CE4D-8ED1-2827E0DF9E51}"/>
              </a:ext>
            </a:extLst>
          </p:cNvPr>
          <p:cNvSpPr/>
          <p:nvPr/>
        </p:nvSpPr>
        <p:spPr>
          <a:xfrm>
            <a:off x="2031425" y="772624"/>
            <a:ext cx="385582" cy="38558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B6F5436-BD68-FF42-8ED3-A50417BEDE29}"/>
              </a:ext>
            </a:extLst>
          </p:cNvPr>
          <p:cNvSpPr/>
          <p:nvPr/>
        </p:nvSpPr>
        <p:spPr>
          <a:xfrm>
            <a:off x="5301061" y="800924"/>
            <a:ext cx="385582" cy="38558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54B50A5-FF38-A344-ADC3-431BBAA1DB7B}"/>
              </a:ext>
            </a:extLst>
          </p:cNvPr>
          <p:cNvSpPr/>
          <p:nvPr/>
        </p:nvSpPr>
        <p:spPr>
          <a:xfrm>
            <a:off x="5726190" y="788567"/>
            <a:ext cx="385582" cy="38558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39720DF-3618-D240-8E3C-42815EBE691D}"/>
              </a:ext>
            </a:extLst>
          </p:cNvPr>
          <p:cNvSpPr/>
          <p:nvPr/>
        </p:nvSpPr>
        <p:spPr>
          <a:xfrm>
            <a:off x="7776531" y="825527"/>
            <a:ext cx="385582" cy="38558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65B0C9F-DA34-C14C-99B8-7A64BED6AF49}"/>
              </a:ext>
            </a:extLst>
          </p:cNvPr>
          <p:cNvSpPr/>
          <p:nvPr/>
        </p:nvSpPr>
        <p:spPr>
          <a:xfrm>
            <a:off x="8236022" y="842708"/>
            <a:ext cx="385582" cy="38558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16C3B06-E52D-2345-A9C1-C9699AFB5A00}"/>
              </a:ext>
            </a:extLst>
          </p:cNvPr>
          <p:cNvSpPr/>
          <p:nvPr/>
        </p:nvSpPr>
        <p:spPr>
          <a:xfrm>
            <a:off x="8895086" y="831847"/>
            <a:ext cx="385582" cy="38558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1FB3BD-DE19-2E40-965B-896108484033}"/>
              </a:ext>
            </a:extLst>
          </p:cNvPr>
          <p:cNvSpPr txBox="1"/>
          <p:nvPr/>
        </p:nvSpPr>
        <p:spPr>
          <a:xfrm>
            <a:off x="1696751" y="297914"/>
            <a:ext cx="1196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request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6FEAF79-F983-504E-B9E8-47DEFCE3F56D}"/>
              </a:ext>
            </a:extLst>
          </p:cNvPr>
          <p:cNvSpPr txBox="1"/>
          <p:nvPr/>
        </p:nvSpPr>
        <p:spPr>
          <a:xfrm>
            <a:off x="4634838" y="344666"/>
            <a:ext cx="238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concurrent requests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65CA22-CEF1-8549-B85F-50EFFE54E61F}"/>
              </a:ext>
            </a:extLst>
          </p:cNvPr>
          <p:cNvSpPr txBox="1"/>
          <p:nvPr/>
        </p:nvSpPr>
        <p:spPr>
          <a:xfrm>
            <a:off x="7430141" y="345332"/>
            <a:ext cx="238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concurrent requests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471D336-625C-DE43-B639-ED32487A2B5B}"/>
              </a:ext>
            </a:extLst>
          </p:cNvPr>
          <p:cNvCxnSpPr>
            <a:cxnSpLocks/>
            <a:stCxn id="35" idx="4"/>
          </p:cNvCxnSpPr>
          <p:nvPr/>
        </p:nvCxnSpPr>
        <p:spPr>
          <a:xfrm>
            <a:off x="2224216" y="1158206"/>
            <a:ext cx="0" cy="1869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ED583B3-AE39-624A-94AE-498369D15F6B}"/>
              </a:ext>
            </a:extLst>
          </p:cNvPr>
          <p:cNvCxnSpPr>
            <a:cxnSpLocks/>
          </p:cNvCxnSpPr>
          <p:nvPr/>
        </p:nvCxnSpPr>
        <p:spPr>
          <a:xfrm>
            <a:off x="5473257" y="1098397"/>
            <a:ext cx="0" cy="1869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8BBC5BF-40EA-9C40-8F62-C8E6722CCBA3}"/>
              </a:ext>
            </a:extLst>
          </p:cNvPr>
          <p:cNvCxnSpPr>
            <a:cxnSpLocks/>
            <a:stCxn id="37" idx="4"/>
          </p:cNvCxnSpPr>
          <p:nvPr/>
        </p:nvCxnSpPr>
        <p:spPr>
          <a:xfrm>
            <a:off x="5918981" y="1174149"/>
            <a:ext cx="10238" cy="246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56087F5-C86C-6D46-952D-E473F4481311}"/>
              </a:ext>
            </a:extLst>
          </p:cNvPr>
          <p:cNvCxnSpPr>
            <a:cxnSpLocks/>
          </p:cNvCxnSpPr>
          <p:nvPr/>
        </p:nvCxnSpPr>
        <p:spPr>
          <a:xfrm>
            <a:off x="7973486" y="1187616"/>
            <a:ext cx="8192" cy="1839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2C6BE7D-3311-2548-AF61-C77FBCF3248C}"/>
              </a:ext>
            </a:extLst>
          </p:cNvPr>
          <p:cNvCxnSpPr>
            <a:cxnSpLocks/>
          </p:cNvCxnSpPr>
          <p:nvPr/>
        </p:nvCxnSpPr>
        <p:spPr>
          <a:xfrm flipH="1">
            <a:off x="8416457" y="1213654"/>
            <a:ext cx="4164" cy="308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FE09FEF-F58D-4548-82C5-055C1D03A279}"/>
              </a:ext>
            </a:extLst>
          </p:cNvPr>
          <p:cNvCxnSpPr>
            <a:cxnSpLocks/>
          </p:cNvCxnSpPr>
          <p:nvPr/>
        </p:nvCxnSpPr>
        <p:spPr>
          <a:xfrm>
            <a:off x="9087877" y="1228290"/>
            <a:ext cx="0" cy="2412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835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3D4F6C-BD71-BF40-A995-6E0C513D659C}"/>
              </a:ext>
            </a:extLst>
          </p:cNvPr>
          <p:cNvSpPr/>
          <p:nvPr/>
        </p:nvSpPr>
        <p:spPr>
          <a:xfrm>
            <a:off x="1269311" y="4579749"/>
            <a:ext cx="3399969" cy="7539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 Container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2403012-27A0-9543-A507-96B692BF8704}"/>
              </a:ext>
            </a:extLst>
          </p:cNvPr>
          <p:cNvSpPr/>
          <p:nvPr/>
        </p:nvSpPr>
        <p:spPr>
          <a:xfrm>
            <a:off x="1269311" y="3898001"/>
            <a:ext cx="3399969" cy="385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 Concurrent Requests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4AF66BA-C1F2-804C-9E1D-78338F6D0468}"/>
              </a:ext>
            </a:extLst>
          </p:cNvPr>
          <p:cNvSpPr/>
          <p:nvPr/>
        </p:nvSpPr>
        <p:spPr>
          <a:xfrm>
            <a:off x="1269311" y="3236209"/>
            <a:ext cx="3399969" cy="385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Overflow Queue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691C349-C224-6C4A-A83D-84CF85B1C3F5}"/>
              </a:ext>
            </a:extLst>
          </p:cNvPr>
          <p:cNvSpPr/>
          <p:nvPr/>
        </p:nvSpPr>
        <p:spPr>
          <a:xfrm>
            <a:off x="5949870" y="4579749"/>
            <a:ext cx="3399969" cy="7539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 Container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8F53F3F-7E1E-F84B-8CE5-DDFCCEB67880}"/>
              </a:ext>
            </a:extLst>
          </p:cNvPr>
          <p:cNvSpPr/>
          <p:nvPr/>
        </p:nvSpPr>
        <p:spPr>
          <a:xfrm>
            <a:off x="5949870" y="3898001"/>
            <a:ext cx="3399969" cy="385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 Concurrent Requests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C37D963-81C7-F244-B6E5-2CED2C9CB54F}"/>
              </a:ext>
            </a:extLst>
          </p:cNvPr>
          <p:cNvSpPr/>
          <p:nvPr/>
        </p:nvSpPr>
        <p:spPr>
          <a:xfrm>
            <a:off x="5949870" y="3236209"/>
            <a:ext cx="3399969" cy="385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Overflow Queue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7EF3DEB-1C5E-4348-850D-6AAC1A78FB0B}"/>
              </a:ext>
            </a:extLst>
          </p:cNvPr>
          <p:cNvSpPr txBox="1"/>
          <p:nvPr/>
        </p:nvSpPr>
        <p:spPr>
          <a:xfrm>
            <a:off x="3983276" y="868021"/>
            <a:ext cx="2812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 Runner Load Balancer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2B45F7AC-625A-DA4B-8B90-FCD27EB2F759}"/>
              </a:ext>
            </a:extLst>
          </p:cNvPr>
          <p:cNvCxnSpPr/>
          <p:nvPr/>
        </p:nvCxnSpPr>
        <p:spPr>
          <a:xfrm flipH="1">
            <a:off x="3043824" y="1274790"/>
            <a:ext cx="1637981" cy="1841326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139B5CF3-58F7-A645-A6A0-0D30D443024A}"/>
              </a:ext>
            </a:extLst>
          </p:cNvPr>
          <p:cNvCxnSpPr>
            <a:cxnSpLocks/>
          </p:cNvCxnSpPr>
          <p:nvPr/>
        </p:nvCxnSpPr>
        <p:spPr>
          <a:xfrm>
            <a:off x="5867604" y="1274790"/>
            <a:ext cx="1328599" cy="1775298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900CA5C-A613-F44A-AC1E-354E068218A4}"/>
              </a:ext>
            </a:extLst>
          </p:cNvPr>
          <p:cNvCxnSpPr>
            <a:cxnSpLocks/>
          </p:cNvCxnSpPr>
          <p:nvPr/>
        </p:nvCxnSpPr>
        <p:spPr>
          <a:xfrm>
            <a:off x="4740261" y="3362920"/>
            <a:ext cx="1127343" cy="0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4E9B711B-5111-4141-950A-725F130988A1}"/>
              </a:ext>
            </a:extLst>
          </p:cNvPr>
          <p:cNvSpPr txBox="1"/>
          <p:nvPr/>
        </p:nvSpPr>
        <p:spPr>
          <a:xfrm>
            <a:off x="4418555" y="2345165"/>
            <a:ext cx="1941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a container’s overflow queue is full the request is retried against another container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F193B3A3-5A43-FB44-B0F3-752515868C20}"/>
              </a:ext>
            </a:extLst>
          </p:cNvPr>
          <p:cNvCxnSpPr>
            <a:cxnSpLocks/>
          </p:cNvCxnSpPr>
          <p:nvPr/>
        </p:nvCxnSpPr>
        <p:spPr>
          <a:xfrm>
            <a:off x="9452135" y="3429000"/>
            <a:ext cx="631317" cy="0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783DC339-E203-DC42-B259-020281BD5C59}"/>
              </a:ext>
            </a:extLst>
          </p:cNvPr>
          <p:cNvSpPr txBox="1"/>
          <p:nvPr/>
        </p:nvSpPr>
        <p:spPr>
          <a:xfrm>
            <a:off x="10083452" y="3013501"/>
            <a:ext cx="1941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the retried queue is full as well then a 429 Too Many Requests status code is returned to the client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23E935B2-192D-EC40-94CC-5FFA8A730AAD}"/>
              </a:ext>
            </a:extLst>
          </p:cNvPr>
          <p:cNvCxnSpPr>
            <a:cxnSpLocks/>
            <a:stCxn id="85" idx="2"/>
            <a:endCxn id="84" idx="0"/>
          </p:cNvCxnSpPr>
          <p:nvPr/>
        </p:nvCxnSpPr>
        <p:spPr>
          <a:xfrm>
            <a:off x="2969296" y="3621791"/>
            <a:ext cx="0" cy="276210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52F7C6EA-A40E-214B-BDE1-2ACEF8561887}"/>
              </a:ext>
            </a:extLst>
          </p:cNvPr>
          <p:cNvCxnSpPr>
            <a:cxnSpLocks/>
            <a:stCxn id="84" idx="2"/>
            <a:endCxn id="4" idx="0"/>
          </p:cNvCxnSpPr>
          <p:nvPr/>
        </p:nvCxnSpPr>
        <p:spPr>
          <a:xfrm>
            <a:off x="2969296" y="4283583"/>
            <a:ext cx="0" cy="296166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01DBAB69-4EA9-8B44-9B3D-23C61002E991}"/>
              </a:ext>
            </a:extLst>
          </p:cNvPr>
          <p:cNvCxnSpPr>
            <a:cxnSpLocks/>
            <a:stCxn id="88" idx="2"/>
            <a:endCxn id="87" idx="0"/>
          </p:cNvCxnSpPr>
          <p:nvPr/>
        </p:nvCxnSpPr>
        <p:spPr>
          <a:xfrm>
            <a:off x="7649855" y="3621791"/>
            <a:ext cx="0" cy="276210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01A92247-05A4-C74B-BC40-5C9B0F61736D}"/>
              </a:ext>
            </a:extLst>
          </p:cNvPr>
          <p:cNvCxnSpPr>
            <a:cxnSpLocks/>
            <a:stCxn id="87" idx="2"/>
            <a:endCxn id="86" idx="0"/>
          </p:cNvCxnSpPr>
          <p:nvPr/>
        </p:nvCxnSpPr>
        <p:spPr>
          <a:xfrm>
            <a:off x="7649855" y="4283583"/>
            <a:ext cx="0" cy="296166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9B67DFFC-4F2C-5B47-9971-AB534CC902C8}"/>
              </a:ext>
            </a:extLst>
          </p:cNvPr>
          <p:cNvCxnSpPr>
            <a:cxnSpLocks/>
          </p:cNvCxnSpPr>
          <p:nvPr/>
        </p:nvCxnSpPr>
        <p:spPr>
          <a:xfrm flipV="1">
            <a:off x="9403698" y="4090792"/>
            <a:ext cx="679754" cy="2813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DACC2A50-871D-8B4E-BD86-8C6CEE48D8E0}"/>
              </a:ext>
            </a:extLst>
          </p:cNvPr>
          <p:cNvSpPr txBox="1"/>
          <p:nvPr/>
        </p:nvSpPr>
        <p:spPr>
          <a:xfrm>
            <a:off x="10079057" y="3898001"/>
            <a:ext cx="1941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As App Runner containers start approaching their concurrency limit more containers are launched to provide more concurrency capacity</a:t>
            </a:r>
          </a:p>
        </p:txBody>
      </p:sp>
    </p:spTree>
    <p:extLst>
      <p:ext uri="{BB962C8B-B14F-4D97-AF65-F5344CB8AC3E}">
        <p14:creationId xmlns:p14="http://schemas.microsoft.com/office/powerpoint/2010/main" val="2390390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90375F-1C07-F143-AD16-E1743E8D5755}"/>
              </a:ext>
            </a:extLst>
          </p:cNvPr>
          <p:cNvSpPr/>
          <p:nvPr/>
        </p:nvSpPr>
        <p:spPr>
          <a:xfrm>
            <a:off x="3172978" y="2395924"/>
            <a:ext cx="3399969" cy="7539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 Container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F7153B-6B8E-1149-B8D1-929CE948FED6}"/>
              </a:ext>
            </a:extLst>
          </p:cNvPr>
          <p:cNvSpPr/>
          <p:nvPr/>
        </p:nvSpPr>
        <p:spPr>
          <a:xfrm>
            <a:off x="6802486" y="2395924"/>
            <a:ext cx="3399969" cy="7539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 Container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892E47-9E95-D548-9525-3FDFB29ACE43}"/>
              </a:ext>
            </a:extLst>
          </p:cNvPr>
          <p:cNvSpPr txBox="1"/>
          <p:nvPr/>
        </p:nvSpPr>
        <p:spPr>
          <a:xfrm>
            <a:off x="5453730" y="472189"/>
            <a:ext cx="2454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Load Balancer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5834D96-C3AA-8C41-9C8C-3498790D7F93}"/>
              </a:ext>
            </a:extLst>
          </p:cNvPr>
          <p:cNvCxnSpPr>
            <a:cxnSpLocks/>
            <a:stCxn id="10" idx="2"/>
            <a:endCxn id="4" idx="0"/>
          </p:cNvCxnSpPr>
          <p:nvPr/>
        </p:nvCxnSpPr>
        <p:spPr>
          <a:xfrm flipH="1">
            <a:off x="4872963" y="841521"/>
            <a:ext cx="1808064" cy="1554403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FCF4840-7875-9147-8ED9-7462B1685966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6681027" y="841521"/>
            <a:ext cx="1821444" cy="1554403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Graphic 18">
            <a:extLst>
              <a:ext uri="{FF2B5EF4-FFF2-40B4-BE49-F238E27FC236}">
                <a16:creationId xmlns:a16="http://schemas.microsoft.com/office/drawing/2014/main" id="{C6865BC2-CA93-914F-B30A-0E26F46E9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49" y="475188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4">
            <a:extLst>
              <a:ext uri="{FF2B5EF4-FFF2-40B4-BE49-F238E27FC236}">
                <a16:creationId xmlns:a16="http://schemas.microsoft.com/office/drawing/2014/main" id="{6C174AA1-53A1-2944-9133-DF31FF4E1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1112" y="5513889"/>
            <a:ext cx="2290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Elastic</a:t>
            </a:r>
            <a:b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 Service</a:t>
            </a:r>
          </a:p>
        </p:txBody>
      </p:sp>
      <p:pic>
        <p:nvPicPr>
          <p:cNvPr id="34" name="Graphic 14">
            <a:extLst>
              <a:ext uri="{FF2B5EF4-FFF2-40B4-BE49-F238E27FC236}">
                <a16:creationId xmlns:a16="http://schemas.microsoft.com/office/drawing/2014/main" id="{5FF9AB59-9E43-984B-B1EE-E23940C76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94" y="21285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12">
            <a:extLst>
              <a:ext uri="{FF2B5EF4-FFF2-40B4-BE49-F238E27FC236}">
                <a16:creationId xmlns:a16="http://schemas.microsoft.com/office/drawing/2014/main" id="{EFA99E8D-7759-DA4B-AAA9-0BC4F9EDD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469" y="2888912"/>
            <a:ext cx="2279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A0D6ED-E8AB-F940-83DA-847AEA4524B6}"/>
              </a:ext>
            </a:extLst>
          </p:cNvPr>
          <p:cNvSpPr txBox="1"/>
          <p:nvPr/>
        </p:nvSpPr>
        <p:spPr>
          <a:xfrm>
            <a:off x="1167273" y="3264849"/>
            <a:ext cx="1668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Provides the compute capacity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66C9291-F17E-0642-872B-E006C9E3F48A}"/>
              </a:ext>
            </a:extLst>
          </p:cNvPr>
          <p:cNvSpPr txBox="1"/>
          <p:nvPr/>
        </p:nvSpPr>
        <p:spPr>
          <a:xfrm>
            <a:off x="827537" y="4876254"/>
            <a:ext cx="2279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Launches containers on AWS </a:t>
            </a:r>
            <a:r>
              <a:rPr lang="en-US" sz="1200" dirty="0" err="1"/>
              <a:t>Fargate</a:t>
            </a:r>
            <a:r>
              <a:rPr lang="en-US" sz="1200" dirty="0"/>
              <a:t>, observes them and captures the metrics into CloudWatch, responds to your autoscaling triggers</a:t>
            </a:r>
          </a:p>
        </p:txBody>
      </p:sp>
      <p:pic>
        <p:nvPicPr>
          <p:cNvPr id="38" name="Graphic 19">
            <a:extLst>
              <a:ext uri="{FF2B5EF4-FFF2-40B4-BE49-F238E27FC236}">
                <a16:creationId xmlns:a16="http://schemas.microsoft.com/office/drawing/2014/main" id="{8A62F462-A333-3D40-861F-6118A5B51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704" y="474210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11">
            <a:extLst>
              <a:ext uri="{FF2B5EF4-FFF2-40B4-BE49-F238E27FC236}">
                <a16:creationId xmlns:a16="http://schemas.microsoft.com/office/drawing/2014/main" id="{A814CD97-188E-9448-A4EF-C64AAF8D5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1651" y="5548753"/>
            <a:ext cx="2292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Auto Scaling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7DFE9A4-6C0D-1E4B-997B-140762C783E7}"/>
              </a:ext>
            </a:extLst>
          </p:cNvPr>
          <p:cNvSpPr txBox="1"/>
          <p:nvPr/>
        </p:nvSpPr>
        <p:spPr>
          <a:xfrm>
            <a:off x="8895404" y="4882776"/>
            <a:ext cx="2279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Lets you configure autoscaling triggers in response to metrics captured by Amazon ECS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645D848-4ECD-414C-A52A-0C98A3F27A7C}"/>
              </a:ext>
            </a:extLst>
          </p:cNvPr>
          <p:cNvCxnSpPr>
            <a:cxnSpLocks/>
          </p:cNvCxnSpPr>
          <p:nvPr/>
        </p:nvCxnSpPr>
        <p:spPr>
          <a:xfrm>
            <a:off x="4401392" y="4946423"/>
            <a:ext cx="2979993" cy="0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1517660-2F03-374E-84DD-10112F92746F}"/>
              </a:ext>
            </a:extLst>
          </p:cNvPr>
          <p:cNvCxnSpPr>
            <a:cxnSpLocks/>
          </p:cNvCxnSpPr>
          <p:nvPr/>
        </p:nvCxnSpPr>
        <p:spPr>
          <a:xfrm flipH="1">
            <a:off x="4421483" y="5261883"/>
            <a:ext cx="2959902" cy="0"/>
          </a:xfrm>
          <a:prstGeom prst="straightConnector1">
            <a:avLst/>
          </a:prstGeom>
          <a:ln w="412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52DA06A-E3A5-0F4B-BA43-F2FAF8B9DC83}"/>
              </a:ext>
            </a:extLst>
          </p:cNvPr>
          <p:cNvSpPr txBox="1"/>
          <p:nvPr/>
        </p:nvSpPr>
        <p:spPr>
          <a:xfrm>
            <a:off x="4761609" y="4522786"/>
            <a:ext cx="2279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Metrics (via Amazon CloudWatch)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EFE268-8674-EF47-8C02-F393D72151AC}"/>
              </a:ext>
            </a:extLst>
          </p:cNvPr>
          <p:cNvSpPr txBox="1"/>
          <p:nvPr/>
        </p:nvSpPr>
        <p:spPr>
          <a:xfrm>
            <a:off x="5387417" y="5375390"/>
            <a:ext cx="1353161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Scaling triggers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289A4B1-90DB-B349-B93C-4BC650D3B072}"/>
              </a:ext>
            </a:extLst>
          </p:cNvPr>
          <p:cNvSpPr/>
          <p:nvPr/>
        </p:nvSpPr>
        <p:spPr>
          <a:xfrm>
            <a:off x="827537" y="1548811"/>
            <a:ext cx="10197190" cy="2508422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7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5690</TotalTime>
  <Words>157</Words>
  <Application>Microsoft Macintosh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2022-01-14T19:06:55Z</dcterms:created>
  <dcterms:modified xsi:type="dcterms:W3CDTF">2022-01-18T17:57:41Z</dcterms:modified>
</cp:coreProperties>
</file>