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1" r:id="rId2"/>
    <p:sldId id="263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5519"/>
    <a:srgbClr val="CA5319"/>
    <a:srgbClr val="FB9602"/>
    <a:srgbClr val="FB9400"/>
    <a:srgbClr val="BA1154"/>
    <a:srgbClr val="6034BB"/>
    <a:srgbClr val="428926"/>
    <a:srgbClr val="3E4FD2"/>
    <a:srgbClr val="B81153"/>
    <a:srgbClr val="D45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66"/>
    <p:restoredTop sz="94674"/>
  </p:normalViewPr>
  <p:slideViewPr>
    <p:cSldViewPr snapToGrid="0" snapToObjects="1">
      <p:cViewPr varScale="1">
        <p:scale>
          <a:sx n="79" d="100"/>
          <a:sy n="79" d="100"/>
        </p:scale>
        <p:origin x="22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A628A-6CF4-AB46-B479-F8AA57B6C126}" type="datetimeFigureOut">
              <a:rPr lang="en-US" smtClean="0"/>
              <a:t>6/23/21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85991-A7E6-A648-B375-DE86F69AB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29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5991-A7E6-A648-B375-DE86F69ABB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5991-A7E6-A648-B375-DE86F69ABB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56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5991-A7E6-A648-B375-DE86F69ABB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7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5991-A7E6-A648-B375-DE86F69ABB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58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5991-A7E6-A648-B375-DE86F69ABB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28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5991-A7E6-A648-B375-DE86F69ABB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6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5991-A7E6-A648-B375-DE86F69ABB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11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9FEC8-8F24-4142-BBC7-339A70B08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AD3DE-768C-2444-9D38-36292FBBC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C958E-B1F7-4A44-A13D-836ED0C0A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42618-81A1-0F47-BDFA-CA4119CA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FD99A-9C6E-7646-AD3E-6DA37DF3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2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051DF-7B15-154C-9B1C-E8B4D274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D2263-97C5-814C-AF93-B4B2BBCD8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2E9BB-41C8-FC48-8C27-E446C63BA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C4D02-8BE9-6341-A836-94F2EFAB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D24C-F425-FE4E-82EC-F73B06CA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0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2BB9D-754E-1448-8F45-0ACF07160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BA03B-8DB7-CB4E-9014-527D8E048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C4ACB-DB01-EC47-826C-8F570990D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CC5C2-9A5A-0643-A042-20505D80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8387-F26E-454C-9DED-D1AB04338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1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D8F91-DA3A-F441-88DC-72714541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F9029-720D-3945-83B3-3A859EECE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9FF8A-17B3-684F-9CB1-DC570F76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2B2AE-7A0D-B748-B70E-5922DA4D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940-1B4A-F14A-A81D-A31FB2A1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8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6986-C060-5848-A3BF-8479CDAC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01B1B-1151-DA48-A6B7-F75279BA2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2937D-97A5-AD4F-92E7-BE3236325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58577-B459-E34C-BC1F-1B702661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853CF-F61D-2347-AFDC-521EBB74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05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FA89-705B-724C-8199-85FE1C85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78F2B-2A95-6349-8067-CE13E5CEBD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7B014-A3AE-BF42-B611-EBAAE7DB2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71CC7-5DF7-F34C-A7C8-D759272D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1DEDD-43FC-2A4F-8364-F2CCB47D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0D582-3B04-A048-A20D-FF4DBC6A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0C85-0FE8-4242-ACFA-E99AD9AE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708B2-B455-084C-95FA-E1F7755AD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689EF-FDCB-7B40-B3BF-1774398E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871958-F83B-9D4A-9199-F6BF2BFAA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CCB0B-EC8A-B94B-A030-018DE6ED1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191760-1DF0-154C-BD53-D41576D09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1C4A11-AB3B-804B-A867-0E9BEE09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5C1ED-1826-6148-92EE-1C834AAE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1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AA36-DEEE-1942-B6C7-03A10878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34FF0-2D56-8649-8917-90B0C560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F7B97-19E9-D841-BCB7-CB98B9EA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186F2-504B-D24C-9D7B-49020828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13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981E5-7925-E34A-B3D4-C233C3048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130703-1DD6-0347-A45E-4A52B1D5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013D2-AE37-2D4D-B91E-6359A7AF0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3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54402-9847-1E48-B918-9358976A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7CF92-F9B0-634B-9265-7CC4E67DE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A81AF-C6D0-664A-A18A-50BABB0A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77B6E-0EE3-154B-BF15-99BE9BD43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16B91-E76E-6F46-82EA-1E4FF8BC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1A03E-4AF3-4E4E-AC0B-B74286D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4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EB0C6-81C3-0C41-AC6F-F6005F5FE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0150B-2ACD-774F-8FDD-B06E23299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161B4-5D2B-024E-B817-CE4D66BB1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67D69-33B0-C44C-9B32-15AFD8C4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42B5D-50F3-4345-A6AD-250EBBA8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4A7D4-9A49-BA42-B00C-8394FC95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8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6A39BF-84F2-6043-BCEF-9005ABBA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756BA-C40E-6242-B804-16430EF5E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0A4F2-3667-A54C-A280-F741E7A9C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2CB3-F683-4848-8564-5DC9A91EA4DA}" type="datetimeFigureOut">
              <a:rPr lang="en-US" smtClean="0"/>
              <a:t>6/23/21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F2E2F-1551-DF4A-B7FF-D30B3A1B5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94128-6476-FD43-A1E7-AE2EE922D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9851E-108B-CD4F-8132-377B09AFD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9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9.sv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sv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sv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1.png"/><Relationship Id="rId3" Type="http://schemas.openxmlformats.org/officeDocument/2006/relationships/image" Target="../media/image81.png"/><Relationship Id="rId21" Type="http://schemas.openxmlformats.org/officeDocument/2006/relationships/image" Target="../media/image108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4.sv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11" Type="http://schemas.openxmlformats.org/officeDocument/2006/relationships/image" Target="../media/image89.png"/><Relationship Id="rId5" Type="http://schemas.openxmlformats.org/officeDocument/2006/relationships/image" Target="../media/image95.png"/><Relationship Id="rId15" Type="http://schemas.openxmlformats.org/officeDocument/2006/relationships/image" Target="../media/image93.png"/><Relationship Id="rId10" Type="http://schemas.openxmlformats.org/officeDocument/2006/relationships/image" Target="../media/image88.svg"/><Relationship Id="rId19" Type="http://schemas.openxmlformats.org/officeDocument/2006/relationships/image" Target="../media/image106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109.png"/><Relationship Id="rId3" Type="http://schemas.openxmlformats.org/officeDocument/2006/relationships/image" Target="../media/image82.svg"/><Relationship Id="rId21" Type="http://schemas.openxmlformats.org/officeDocument/2006/relationships/image" Target="../media/image107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20.png"/><Relationship Id="rId2" Type="http://schemas.openxmlformats.org/officeDocument/2006/relationships/image" Target="../media/image81.png"/><Relationship Id="rId16" Type="http://schemas.openxmlformats.org/officeDocument/2006/relationships/image" Target="../media/image14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2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15.png"/><Relationship Id="rId3" Type="http://schemas.openxmlformats.org/officeDocument/2006/relationships/image" Target="../media/image82.svg"/><Relationship Id="rId21" Type="http://schemas.openxmlformats.org/officeDocument/2006/relationships/image" Target="../media/image36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26.png"/><Relationship Id="rId2" Type="http://schemas.openxmlformats.org/officeDocument/2006/relationships/image" Target="../media/image81.png"/><Relationship Id="rId16" Type="http://schemas.openxmlformats.org/officeDocument/2006/relationships/image" Target="../media/image37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23" Type="http://schemas.openxmlformats.org/officeDocument/2006/relationships/image" Target="../media/image111.png"/><Relationship Id="rId10" Type="http://schemas.openxmlformats.org/officeDocument/2006/relationships/image" Target="../media/image89.png"/><Relationship Id="rId19" Type="http://schemas.openxmlformats.org/officeDocument/2006/relationships/image" Target="../media/image24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2.png"/><Relationship Id="rId3" Type="http://schemas.openxmlformats.org/officeDocument/2006/relationships/image" Target="../media/image82.svg"/><Relationship Id="rId21" Type="http://schemas.openxmlformats.org/officeDocument/2006/relationships/image" Target="../media/image27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22.png"/><Relationship Id="rId2" Type="http://schemas.openxmlformats.org/officeDocument/2006/relationships/image" Target="../media/image81.png"/><Relationship Id="rId16" Type="http://schemas.openxmlformats.org/officeDocument/2006/relationships/image" Target="../media/image1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101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35.png"/><Relationship Id="rId3" Type="http://schemas.openxmlformats.org/officeDocument/2006/relationships/image" Target="../media/image82.svg"/><Relationship Id="rId21" Type="http://schemas.openxmlformats.org/officeDocument/2006/relationships/image" Target="../media/image25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16.png"/><Relationship Id="rId2" Type="http://schemas.openxmlformats.org/officeDocument/2006/relationships/image" Target="../media/image81.png"/><Relationship Id="rId16" Type="http://schemas.openxmlformats.org/officeDocument/2006/relationships/image" Target="../media/image38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24" Type="http://schemas.openxmlformats.org/officeDocument/2006/relationships/image" Target="../media/image34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23" Type="http://schemas.openxmlformats.org/officeDocument/2006/relationships/image" Target="../media/image33.png"/><Relationship Id="rId10" Type="http://schemas.openxmlformats.org/officeDocument/2006/relationships/image" Target="../media/image89.png"/><Relationship Id="rId19" Type="http://schemas.openxmlformats.org/officeDocument/2006/relationships/image" Target="../media/image36.sv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11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4.sv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svg"/><Relationship Id="rId19" Type="http://schemas.openxmlformats.org/officeDocument/2006/relationships/image" Target="../media/image29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0.svg"/><Relationship Id="rId21" Type="http://schemas.openxmlformats.org/officeDocument/2006/relationships/image" Target="../media/image64.svg"/><Relationship Id="rId34" Type="http://schemas.openxmlformats.org/officeDocument/2006/relationships/image" Target="../media/image75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5" Type="http://schemas.openxmlformats.org/officeDocument/2006/relationships/image" Target="../media/image68.svg"/><Relationship Id="rId33" Type="http://schemas.openxmlformats.org/officeDocument/2006/relationships/image" Target="../media/image74.svg"/><Relationship Id="rId38" Type="http://schemas.openxmlformats.org/officeDocument/2006/relationships/image" Target="../media/image79.png"/><Relationship Id="rId2" Type="http://schemas.openxmlformats.org/officeDocument/2006/relationships/image" Target="../media/image43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24" Type="http://schemas.openxmlformats.org/officeDocument/2006/relationships/image" Target="../media/image67.png"/><Relationship Id="rId32" Type="http://schemas.openxmlformats.org/officeDocument/2006/relationships/image" Target="../media/image73.png"/><Relationship Id="rId37" Type="http://schemas.openxmlformats.org/officeDocument/2006/relationships/image" Target="../media/image78.svg"/><Relationship Id="rId5" Type="http://schemas.openxmlformats.org/officeDocument/2006/relationships/image" Target="../media/image46.svg"/><Relationship Id="rId15" Type="http://schemas.openxmlformats.org/officeDocument/2006/relationships/image" Target="../media/image58.svg"/><Relationship Id="rId23" Type="http://schemas.openxmlformats.org/officeDocument/2006/relationships/image" Target="../media/image66.svg"/><Relationship Id="rId28" Type="http://schemas.openxmlformats.org/officeDocument/2006/relationships/image" Target="../media/image71.png"/><Relationship Id="rId36" Type="http://schemas.openxmlformats.org/officeDocument/2006/relationships/image" Target="../media/image77.pn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31" Type="http://schemas.openxmlformats.org/officeDocument/2006/relationships/image" Target="../media/image48.svg"/><Relationship Id="rId4" Type="http://schemas.openxmlformats.org/officeDocument/2006/relationships/image" Target="../media/image4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svg"/><Relationship Id="rId30" Type="http://schemas.openxmlformats.org/officeDocument/2006/relationships/image" Target="../media/image47.png"/><Relationship Id="rId35" Type="http://schemas.openxmlformats.org/officeDocument/2006/relationships/image" Target="../media/image76.svg"/><Relationship Id="rId8" Type="http://schemas.openxmlformats.org/officeDocument/2006/relationships/image" Target="../media/image51.png"/><Relationship Id="rId3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18" Type="http://schemas.openxmlformats.org/officeDocument/2006/relationships/image" Target="../media/image21.png"/><Relationship Id="rId3" Type="http://schemas.openxmlformats.org/officeDocument/2006/relationships/image" Target="../media/image82.svg"/><Relationship Id="rId21" Type="http://schemas.openxmlformats.org/officeDocument/2006/relationships/image" Target="../media/image24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17" Type="http://schemas.openxmlformats.org/officeDocument/2006/relationships/image" Target="../media/image20.png"/><Relationship Id="rId2" Type="http://schemas.openxmlformats.org/officeDocument/2006/relationships/image" Target="../media/image81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22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Relationship Id="rId14" Type="http://schemas.openxmlformats.org/officeDocument/2006/relationships/image" Target="../media/image93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15.png"/><Relationship Id="rId3" Type="http://schemas.openxmlformats.org/officeDocument/2006/relationships/image" Target="../media/image81.png"/><Relationship Id="rId21" Type="http://schemas.openxmlformats.org/officeDocument/2006/relationships/image" Target="../media/image18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4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svg"/><Relationship Id="rId19" Type="http://schemas.openxmlformats.org/officeDocument/2006/relationships/image" Target="../media/image16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2.png"/><Relationship Id="rId3" Type="http://schemas.openxmlformats.org/officeDocument/2006/relationships/image" Target="../media/image81.png"/><Relationship Id="rId21" Type="http://schemas.openxmlformats.org/officeDocument/2006/relationships/image" Target="../media/image97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4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11" Type="http://schemas.openxmlformats.org/officeDocument/2006/relationships/image" Target="../media/image89.png"/><Relationship Id="rId5" Type="http://schemas.openxmlformats.org/officeDocument/2006/relationships/image" Target="../media/image95.png"/><Relationship Id="rId15" Type="http://schemas.openxmlformats.org/officeDocument/2006/relationships/image" Target="../media/image93.png"/><Relationship Id="rId23" Type="http://schemas.openxmlformats.org/officeDocument/2006/relationships/image" Target="../media/image99.png"/><Relationship Id="rId10" Type="http://schemas.openxmlformats.org/officeDocument/2006/relationships/image" Target="../media/image88.svg"/><Relationship Id="rId19" Type="http://schemas.openxmlformats.org/officeDocument/2006/relationships/image" Target="../media/image27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Relationship Id="rId22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30.png"/><Relationship Id="rId3" Type="http://schemas.openxmlformats.org/officeDocument/2006/relationships/image" Target="../media/image81.png"/><Relationship Id="rId21" Type="http://schemas.openxmlformats.org/officeDocument/2006/relationships/image" Target="../media/image32.sv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29.png"/><Relationship Id="rId25" Type="http://schemas.openxmlformats.org/officeDocument/2006/relationships/image" Target="../media/image3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4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11" Type="http://schemas.openxmlformats.org/officeDocument/2006/relationships/image" Target="../media/image89.png"/><Relationship Id="rId24" Type="http://schemas.openxmlformats.org/officeDocument/2006/relationships/image" Target="../media/image35.png"/><Relationship Id="rId5" Type="http://schemas.openxmlformats.org/officeDocument/2006/relationships/image" Target="../media/image95.png"/><Relationship Id="rId15" Type="http://schemas.openxmlformats.org/officeDocument/2006/relationships/image" Target="../media/image93.png"/><Relationship Id="rId23" Type="http://schemas.openxmlformats.org/officeDocument/2006/relationships/image" Target="../media/image34.svg"/><Relationship Id="rId10" Type="http://schemas.openxmlformats.org/officeDocument/2006/relationships/image" Target="../media/image88.svg"/><Relationship Id="rId19" Type="http://schemas.openxmlformats.org/officeDocument/2006/relationships/image" Target="../media/image100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38.png"/><Relationship Id="rId3" Type="http://schemas.openxmlformats.org/officeDocument/2006/relationships/image" Target="../media/image81.png"/><Relationship Id="rId21" Type="http://schemas.openxmlformats.org/officeDocument/2006/relationships/image" Target="../media/image103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4.sv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11" Type="http://schemas.openxmlformats.org/officeDocument/2006/relationships/image" Target="../media/image89.png"/><Relationship Id="rId5" Type="http://schemas.openxmlformats.org/officeDocument/2006/relationships/image" Target="../media/image95.png"/><Relationship Id="rId15" Type="http://schemas.openxmlformats.org/officeDocument/2006/relationships/image" Target="../media/image93.png"/><Relationship Id="rId10" Type="http://schemas.openxmlformats.org/officeDocument/2006/relationships/image" Target="../media/image88.svg"/><Relationship Id="rId19" Type="http://schemas.openxmlformats.org/officeDocument/2006/relationships/image" Target="../media/image101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Relationship Id="rId22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6">
            <a:extLst>
              <a:ext uri="{FF2B5EF4-FFF2-40B4-BE49-F238E27FC236}">
                <a16:creationId xmlns:a16="http://schemas.microsoft.com/office/drawing/2014/main" id="{ACC77441-74E0-B745-9742-63C147FA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758" y="529391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17">
            <a:extLst>
              <a:ext uri="{FF2B5EF4-FFF2-40B4-BE49-F238E27FC236}">
                <a16:creationId xmlns:a16="http://schemas.microsoft.com/office/drawing/2014/main" id="{DB693A8B-7E17-1E44-8DDE-C12043D6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392" y="377666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5BC075C-0C50-9C40-BC86-8397E98DF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1996" y="424956"/>
            <a:ext cx="3855977" cy="385597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F6934B8-9B32-994C-B9C1-3A2AE7EE6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67093" y="4141520"/>
            <a:ext cx="2282709" cy="2282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3C7178-85A8-EB4E-91BC-52481B3345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097" y="1490876"/>
            <a:ext cx="1845684" cy="1104334"/>
          </a:xfrm>
          <a:prstGeom prst="rect">
            <a:avLst/>
          </a:prstGeom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CEDB494F-A6A8-7449-8C1D-CFA0A4572219}"/>
              </a:ext>
            </a:extLst>
          </p:cNvPr>
          <p:cNvCxnSpPr>
            <a:cxnSpLocks/>
            <a:stCxn id="16" idx="0"/>
            <a:endCxn id="7" idx="1"/>
          </p:cNvCxnSpPr>
          <p:nvPr/>
        </p:nvCxnSpPr>
        <p:spPr>
          <a:xfrm rot="5400000" flipH="1" flipV="1">
            <a:off x="5859968" y="2259829"/>
            <a:ext cx="1438911" cy="1625145"/>
          </a:xfrm>
          <a:prstGeom prst="curvedConnector2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D832CB-EADA-2147-A409-7E403272C09B}"/>
              </a:ext>
            </a:extLst>
          </p:cNvPr>
          <p:cNvSpPr txBox="1"/>
          <p:nvPr/>
        </p:nvSpPr>
        <p:spPr>
          <a:xfrm>
            <a:off x="325699" y="442600"/>
            <a:ext cx="7685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The Gamer Guide</a:t>
            </a:r>
          </a:p>
          <a:p>
            <a:r>
              <a:rPr lang="en-US" sz="66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Playing AWS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5BAE005-7F74-A844-9E5B-3CA5D417AA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47651" y="3791856"/>
            <a:ext cx="2438400" cy="2438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C1D0CD0-C4CC-0945-B141-99121DB923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90977" y="2953244"/>
            <a:ext cx="1625146" cy="162514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A19117FA-8706-1C4C-AA0A-23A9B37D3D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900000">
            <a:off x="295355" y="4186253"/>
            <a:ext cx="2030045" cy="2030045"/>
          </a:xfrm>
          <a:prstGeom prst="rect">
            <a:avLst/>
          </a:prstGeom>
        </p:spPr>
      </p:pic>
      <p:pic>
        <p:nvPicPr>
          <p:cNvPr id="25" name="Graphic 7">
            <a:extLst>
              <a:ext uri="{FF2B5EF4-FFF2-40B4-BE49-F238E27FC236}">
                <a16:creationId xmlns:a16="http://schemas.microsoft.com/office/drawing/2014/main" id="{EBDD3661-0FFC-8042-ACE8-CE99C7135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750" y="3816163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phic 14">
            <a:extLst>
              <a:ext uri="{FF2B5EF4-FFF2-40B4-BE49-F238E27FC236}">
                <a16:creationId xmlns:a16="http://schemas.microsoft.com/office/drawing/2014/main" id="{61DCB3AF-19B1-4745-89C0-EBB13289F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124" y="3808125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3B155B20-CF90-C240-85D9-2AB7E306C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26" y="378272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phic 12">
            <a:extLst>
              <a:ext uri="{FF2B5EF4-FFF2-40B4-BE49-F238E27FC236}">
                <a16:creationId xmlns:a16="http://schemas.microsoft.com/office/drawing/2014/main" id="{B51ECE07-78AF-764A-8169-E4995BCBE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25" y="452087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C8786F-B369-2F48-B444-87FB8DE4D7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7426" y="3791856"/>
            <a:ext cx="762000" cy="762000"/>
          </a:xfrm>
          <a:prstGeom prst="rect">
            <a:avLst/>
          </a:prstGeom>
        </p:spPr>
      </p:pic>
      <p:pic>
        <p:nvPicPr>
          <p:cNvPr id="30" name="Graphic 8">
            <a:extLst>
              <a:ext uri="{FF2B5EF4-FFF2-40B4-BE49-F238E27FC236}">
                <a16:creationId xmlns:a16="http://schemas.microsoft.com/office/drawing/2014/main" id="{41DA99A2-B9CE-9347-8E2E-DDC54C49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335" y="528592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phic 23">
            <a:extLst>
              <a:ext uri="{FF2B5EF4-FFF2-40B4-BE49-F238E27FC236}">
                <a16:creationId xmlns:a16="http://schemas.microsoft.com/office/drawing/2014/main" id="{4C1029ED-34EA-534C-B59A-E5F1768DD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16" y="450763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phic 7">
            <a:extLst>
              <a:ext uri="{FF2B5EF4-FFF2-40B4-BE49-F238E27FC236}">
                <a16:creationId xmlns:a16="http://schemas.microsoft.com/office/drawing/2014/main" id="{B309EDEF-73DE-BF45-8D4A-3EA8B4F6B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1" y="450763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6">
            <a:extLst>
              <a:ext uri="{FF2B5EF4-FFF2-40B4-BE49-F238E27FC236}">
                <a16:creationId xmlns:a16="http://schemas.microsoft.com/office/drawing/2014/main" id="{607C64D9-7C8D-524D-8FF0-1D9A8827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809" y="526687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Graphic 18">
            <a:extLst>
              <a:ext uri="{FF2B5EF4-FFF2-40B4-BE49-F238E27FC236}">
                <a16:creationId xmlns:a16="http://schemas.microsoft.com/office/drawing/2014/main" id="{B556E24D-13CD-7D49-8783-4D1DDD1F2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09" y="526638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9">
            <a:extLst>
              <a:ext uri="{FF2B5EF4-FFF2-40B4-BE49-F238E27FC236}">
                <a16:creationId xmlns:a16="http://schemas.microsoft.com/office/drawing/2014/main" id="{9A07149D-2483-6746-9395-9C4AD6633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921" y="452199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aphic 17">
            <a:extLst>
              <a:ext uri="{FF2B5EF4-FFF2-40B4-BE49-F238E27FC236}">
                <a16:creationId xmlns:a16="http://schemas.microsoft.com/office/drawing/2014/main" id="{9FF5B8A8-C9D0-7F4C-AA52-ED2DE648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023" y="452199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aphic 6">
            <a:extLst>
              <a:ext uri="{FF2B5EF4-FFF2-40B4-BE49-F238E27FC236}">
                <a16:creationId xmlns:a16="http://schemas.microsoft.com/office/drawing/2014/main" id="{51E7C0DC-3915-344F-BC35-0D2805539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19" y="377918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raphic 19">
            <a:extLst>
              <a:ext uri="{FF2B5EF4-FFF2-40B4-BE49-F238E27FC236}">
                <a16:creationId xmlns:a16="http://schemas.microsoft.com/office/drawing/2014/main" id="{D53B59F9-0948-EA45-821E-6DD7096B6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876" y="526277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21">
            <a:extLst>
              <a:ext uri="{FF2B5EF4-FFF2-40B4-BE49-F238E27FC236}">
                <a16:creationId xmlns:a16="http://schemas.microsoft.com/office/drawing/2014/main" id="{45F90977-8787-3F44-B224-7B97F372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545" y="45180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Graphic 17">
            <a:extLst>
              <a:ext uri="{FF2B5EF4-FFF2-40B4-BE49-F238E27FC236}">
                <a16:creationId xmlns:a16="http://schemas.microsoft.com/office/drawing/2014/main" id="{9CFD1E51-1DFA-944E-934A-38942BCD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68" y="602590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Graphic 23">
            <a:extLst>
              <a:ext uri="{FF2B5EF4-FFF2-40B4-BE49-F238E27FC236}">
                <a16:creationId xmlns:a16="http://schemas.microsoft.com/office/drawing/2014/main" id="{3E343A12-67A3-1D42-B8D2-CFFE8E33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069" y="602590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4CAFC2F2-B96B-D641-B003-8F8356F439D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994310" y="6030730"/>
            <a:ext cx="762000" cy="7620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E5CD984-DFED-964F-BBB5-FBF09F64323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8756310" y="6030730"/>
            <a:ext cx="762000" cy="7620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7E34B02-4D91-694C-93AE-337F80AC38E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512093" y="6036346"/>
            <a:ext cx="762000" cy="762000"/>
          </a:xfrm>
          <a:prstGeom prst="rect">
            <a:avLst/>
          </a:prstGeom>
        </p:spPr>
      </p:pic>
      <p:pic>
        <p:nvPicPr>
          <p:cNvPr id="47" name="Graphic 18">
            <a:extLst>
              <a:ext uri="{FF2B5EF4-FFF2-40B4-BE49-F238E27FC236}">
                <a16:creationId xmlns:a16="http://schemas.microsoft.com/office/drawing/2014/main" id="{9D7D9E21-876F-5840-9236-39FB24A18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50" y="528287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Graphic 23">
            <a:extLst>
              <a:ext uri="{FF2B5EF4-FFF2-40B4-BE49-F238E27FC236}">
                <a16:creationId xmlns:a16="http://schemas.microsoft.com/office/drawing/2014/main" id="{16484E44-01F6-124D-8D9E-7D64EF040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567" y="601729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299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043308" y="48262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043761" y="3573831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058666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086770" y="990367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390615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645196" y="157166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428926"/>
                </a:gs>
                <a:gs pos="36000">
                  <a:srgbClr val="6034BB"/>
                </a:gs>
                <a:gs pos="89000">
                  <a:srgbClr val="BA11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643917" y="287793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428926"/>
                </a:gs>
                <a:gs pos="36000">
                  <a:srgbClr val="6034BB"/>
                </a:gs>
                <a:gs pos="89000">
                  <a:srgbClr val="BA11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F4C38-A324-3647-ABF7-441ADFB61EF9}"/>
              </a:ext>
            </a:extLst>
          </p:cNvPr>
          <p:cNvSpPr/>
          <p:nvPr/>
        </p:nvSpPr>
        <p:spPr>
          <a:xfrm>
            <a:off x="5120334" y="1311405"/>
            <a:ext cx="6742152" cy="371903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428926"/>
                </a:gs>
                <a:gs pos="36000">
                  <a:srgbClr val="6034BB"/>
                </a:gs>
                <a:gs pos="89000">
                  <a:srgbClr val="BA115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9978" y="3686357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4385" y="2334138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9979" y="1107177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7966" y="5010654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66510" y="2479687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5973" y="1741787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3518" y="3051987"/>
            <a:ext cx="851756" cy="851756"/>
          </a:xfrm>
          <a:prstGeom prst="rect">
            <a:avLst/>
          </a:prstGeom>
        </p:spPr>
      </p:pic>
      <p:pic>
        <p:nvPicPr>
          <p:cNvPr id="32" name="Graphic 22">
            <a:extLst>
              <a:ext uri="{FF2B5EF4-FFF2-40B4-BE49-F238E27FC236}">
                <a16:creationId xmlns:a16="http://schemas.microsoft.com/office/drawing/2014/main" id="{8F378FC2-41E3-A94F-BD82-942241C04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38" y="189703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5">
            <a:extLst>
              <a:ext uri="{FF2B5EF4-FFF2-40B4-BE49-F238E27FC236}">
                <a16:creationId xmlns:a16="http://schemas.microsoft.com/office/drawing/2014/main" id="{9C3C0086-1DAB-E044-8979-10DCF12B2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763" y="2659031"/>
            <a:ext cx="22018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SageMaker</a:t>
            </a:r>
          </a:p>
        </p:txBody>
      </p:sp>
      <p:pic>
        <p:nvPicPr>
          <p:cNvPr id="34" name="Graphic 6">
            <a:extLst>
              <a:ext uri="{FF2B5EF4-FFF2-40B4-BE49-F238E27FC236}">
                <a16:creationId xmlns:a16="http://schemas.microsoft.com/office/drawing/2014/main" id="{6846BB28-8304-E044-81DF-F9119B5E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03" y="189638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9">
            <a:extLst>
              <a:ext uri="{FF2B5EF4-FFF2-40B4-BE49-F238E27FC236}">
                <a16:creationId xmlns:a16="http://schemas.microsoft.com/office/drawing/2014/main" id="{842C86CB-7ABB-1D4E-9ACC-A6797AA19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516" y="2658389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IoT Core</a:t>
            </a:r>
          </a:p>
        </p:txBody>
      </p:sp>
      <p:pic>
        <p:nvPicPr>
          <p:cNvPr id="36" name="Graphic 22">
            <a:extLst>
              <a:ext uri="{FF2B5EF4-FFF2-40B4-BE49-F238E27FC236}">
                <a16:creationId xmlns:a16="http://schemas.microsoft.com/office/drawing/2014/main" id="{4D761CAA-C4F3-CD42-867E-3E328293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335" y="189574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7">
            <a:extLst>
              <a:ext uri="{FF2B5EF4-FFF2-40B4-BE49-F238E27FC236}">
                <a16:creationId xmlns:a16="http://schemas.microsoft.com/office/drawing/2014/main" id="{1DB2EB2A-DBDD-6646-ABAB-6A30F2FF5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273" y="2657747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EMR</a:t>
            </a:r>
          </a:p>
        </p:txBody>
      </p:sp>
      <p:pic>
        <p:nvPicPr>
          <p:cNvPr id="38" name="Graphic 26">
            <a:extLst>
              <a:ext uri="{FF2B5EF4-FFF2-40B4-BE49-F238E27FC236}">
                <a16:creationId xmlns:a16="http://schemas.microsoft.com/office/drawing/2014/main" id="{38852734-1BC7-9D4D-9B1D-E6187D25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05" y="346214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raphic 24">
            <a:extLst>
              <a:ext uri="{FF2B5EF4-FFF2-40B4-BE49-F238E27FC236}">
                <a16:creationId xmlns:a16="http://schemas.microsoft.com/office/drawing/2014/main" id="{7EFB5088-7E42-2047-808F-034A793D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93" y="346214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9">
            <a:extLst>
              <a:ext uri="{FF2B5EF4-FFF2-40B4-BE49-F238E27FC236}">
                <a16:creationId xmlns:a16="http://schemas.microsoft.com/office/drawing/2014/main" id="{C7B9DDF0-6F14-9E40-BFB3-1A4804385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343" y="4225733"/>
            <a:ext cx="22685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Simple Notification Service (Amazon SNS)</a:t>
            </a: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157C95A5-9C3B-4B45-AEB4-7B6EB155F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3468" y="4225733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Simple Queue Service (Amazon SQS)</a:t>
            </a:r>
          </a:p>
        </p:txBody>
      </p:sp>
    </p:spTree>
    <p:extLst>
      <p:ext uri="{BB962C8B-B14F-4D97-AF65-F5344CB8AC3E}">
        <p14:creationId xmlns:p14="http://schemas.microsoft.com/office/powerpoint/2010/main" val="2598610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DFA9DF0-A7F0-994F-96F1-5D5EB9490CC3}"/>
              </a:ext>
            </a:extLst>
          </p:cNvPr>
          <p:cNvSpPr/>
          <p:nvPr/>
        </p:nvSpPr>
        <p:spPr>
          <a:xfrm>
            <a:off x="7877758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3AA330-7C69-F64D-877D-FCBD721A0B2A}"/>
              </a:ext>
            </a:extLst>
          </p:cNvPr>
          <p:cNvSpPr/>
          <p:nvPr/>
        </p:nvSpPr>
        <p:spPr>
          <a:xfrm>
            <a:off x="7878211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1A071C-C06D-324D-9BCB-9F9E5BB9CD0B}"/>
              </a:ext>
            </a:extLst>
          </p:cNvPr>
          <p:cNvSpPr/>
          <p:nvPr/>
        </p:nvSpPr>
        <p:spPr>
          <a:xfrm>
            <a:off x="7893116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A4E0E6-CEEB-524F-A10F-189C5511510B}"/>
              </a:ext>
            </a:extLst>
          </p:cNvPr>
          <p:cNvSpPr/>
          <p:nvPr/>
        </p:nvSpPr>
        <p:spPr>
          <a:xfrm>
            <a:off x="7921220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E98BFD-6EE4-0A4C-8CCE-2203C533FB68}"/>
              </a:ext>
            </a:extLst>
          </p:cNvPr>
          <p:cNvSpPr/>
          <p:nvPr/>
        </p:nvSpPr>
        <p:spPr>
          <a:xfrm>
            <a:off x="922506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6252B1-4291-0E49-982B-4703ACA567FD}"/>
              </a:ext>
            </a:extLst>
          </p:cNvPr>
          <p:cNvSpPr/>
          <p:nvPr/>
        </p:nvSpPr>
        <p:spPr>
          <a:xfrm>
            <a:off x="6479646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7692B7-EBDD-E64F-A90A-AD1D9AF47FB5}"/>
              </a:ext>
            </a:extLst>
          </p:cNvPr>
          <p:cNvSpPr/>
          <p:nvPr/>
        </p:nvSpPr>
        <p:spPr>
          <a:xfrm>
            <a:off x="6478367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550647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551100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56600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594109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897954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1152535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1151256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317" y="3722898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1724" y="2370679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7318" y="1143718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75305" y="5047195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3849" y="2516228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3312" y="1778328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0857" y="3088528"/>
            <a:ext cx="851756" cy="851756"/>
          </a:xfrm>
          <a:prstGeom prst="rect">
            <a:avLst/>
          </a:prstGeom>
        </p:spPr>
      </p:pic>
      <p:pic>
        <p:nvPicPr>
          <p:cNvPr id="16" name="Graphic 7">
            <a:extLst>
              <a:ext uri="{FF2B5EF4-FFF2-40B4-BE49-F238E27FC236}">
                <a16:creationId xmlns:a16="http://schemas.microsoft.com/office/drawing/2014/main" id="{7E854F8F-39B5-3D4B-8150-0C531836D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82" y="3778333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F22CF9C6-11A4-F24F-88D0-01BEF8FD9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247" y="4503506"/>
            <a:ext cx="1506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AWS Lambda</a:t>
            </a:r>
          </a:p>
        </p:txBody>
      </p:sp>
      <p:pic>
        <p:nvPicPr>
          <p:cNvPr id="20" name="Graphic 23">
            <a:extLst>
              <a:ext uri="{FF2B5EF4-FFF2-40B4-BE49-F238E27FC236}">
                <a16:creationId xmlns:a16="http://schemas.microsoft.com/office/drawing/2014/main" id="{C972FC58-6C35-F649-ABCC-1039B72E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79" y="50370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BE56CE51-3E4C-5D4A-A41E-4AF83261D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6194" y="5819437"/>
            <a:ext cx="227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DynamoDB</a:t>
            </a:r>
          </a:p>
        </p:txBody>
      </p:sp>
      <p:pic>
        <p:nvPicPr>
          <p:cNvPr id="22" name="Graphic 10">
            <a:extLst>
              <a:ext uri="{FF2B5EF4-FFF2-40B4-BE49-F238E27FC236}">
                <a16:creationId xmlns:a16="http://schemas.microsoft.com/office/drawing/2014/main" id="{EDB73057-5CDC-C840-AA11-87B422326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/>
        </p:blipFill>
        <p:spPr bwMode="auto">
          <a:xfrm>
            <a:off x="9502602" y="242914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5EE429D1-47B3-A248-A220-3D45339BD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865" y="3225815"/>
            <a:ext cx="11109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Amplify</a:t>
            </a:r>
          </a:p>
        </p:txBody>
      </p:sp>
      <p:pic>
        <p:nvPicPr>
          <p:cNvPr id="24" name="Graphic 17">
            <a:extLst>
              <a:ext uri="{FF2B5EF4-FFF2-40B4-BE49-F238E27FC236}">
                <a16:creationId xmlns:a16="http://schemas.microsoft.com/office/drawing/2014/main" id="{7BEE1872-ED2C-ED4C-8020-B007B711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82" y="11898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9">
            <a:extLst>
              <a:ext uri="{FF2B5EF4-FFF2-40B4-BE49-F238E27FC236}">
                <a16:creationId xmlns:a16="http://schemas.microsoft.com/office/drawing/2014/main" id="{1F369419-07FE-AA40-9A9F-36543FADB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451" y="1951838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CloudWatch</a:t>
            </a:r>
          </a:p>
        </p:txBody>
      </p:sp>
      <p:pic>
        <p:nvPicPr>
          <p:cNvPr id="33" name="Graphic 17">
            <a:extLst>
              <a:ext uri="{FF2B5EF4-FFF2-40B4-BE49-F238E27FC236}">
                <a16:creationId xmlns:a16="http://schemas.microsoft.com/office/drawing/2014/main" id="{8E60119B-CC0B-B542-8B51-8C9E739E7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8135679" y="244272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9">
            <a:extLst>
              <a:ext uri="{FF2B5EF4-FFF2-40B4-BE49-F238E27FC236}">
                <a16:creationId xmlns:a16="http://schemas.microsoft.com/office/drawing/2014/main" id="{807C5B42-DFFD-4643-BA23-D5CB19167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429" y="3218309"/>
            <a:ext cx="2044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API Gateway</a:t>
            </a:r>
          </a:p>
        </p:txBody>
      </p:sp>
      <p:pic>
        <p:nvPicPr>
          <p:cNvPr id="37" name="Graphic 26">
            <a:extLst>
              <a:ext uri="{FF2B5EF4-FFF2-40B4-BE49-F238E27FC236}">
                <a16:creationId xmlns:a16="http://schemas.microsoft.com/office/drawing/2014/main" id="{9C296DB2-1AF2-0C4E-A373-29509F39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37" y="308855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D3D4618A-14B6-7C4C-A854-124BE53AB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145" y="3892392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Simple Queue Service (Amazon SQS)</a:t>
            </a:r>
          </a:p>
        </p:txBody>
      </p:sp>
      <p:pic>
        <p:nvPicPr>
          <p:cNvPr id="53" name="Graphic 32">
            <a:extLst>
              <a:ext uri="{FF2B5EF4-FFF2-40B4-BE49-F238E27FC236}">
                <a16:creationId xmlns:a16="http://schemas.microsoft.com/office/drawing/2014/main" id="{27BDAF64-CD34-934D-AAB9-BF34087CB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21" y="178817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15">
            <a:extLst>
              <a:ext uri="{FF2B5EF4-FFF2-40B4-BE49-F238E27FC236}">
                <a16:creationId xmlns:a16="http://schemas.microsoft.com/office/drawing/2014/main" id="{E70E5F2A-FBD3-8E4E-8970-A67F3F7F2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696" y="2551759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AppSync</a:t>
            </a:r>
          </a:p>
        </p:txBody>
      </p:sp>
    </p:spTree>
    <p:extLst>
      <p:ext uri="{BB962C8B-B14F-4D97-AF65-F5344CB8AC3E}">
        <p14:creationId xmlns:p14="http://schemas.microsoft.com/office/powerpoint/2010/main" val="4036744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DFA9DF0-A7F0-994F-96F1-5D5EB9490CC3}"/>
              </a:ext>
            </a:extLst>
          </p:cNvPr>
          <p:cNvSpPr/>
          <p:nvPr/>
        </p:nvSpPr>
        <p:spPr>
          <a:xfrm>
            <a:off x="7877758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3AA330-7C69-F64D-877D-FCBD721A0B2A}"/>
              </a:ext>
            </a:extLst>
          </p:cNvPr>
          <p:cNvSpPr/>
          <p:nvPr/>
        </p:nvSpPr>
        <p:spPr>
          <a:xfrm>
            <a:off x="7878211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1A071C-C06D-324D-9BCB-9F9E5BB9CD0B}"/>
              </a:ext>
            </a:extLst>
          </p:cNvPr>
          <p:cNvSpPr/>
          <p:nvPr/>
        </p:nvSpPr>
        <p:spPr>
          <a:xfrm>
            <a:off x="7893116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A4E0E6-CEEB-524F-A10F-189C5511510B}"/>
              </a:ext>
            </a:extLst>
          </p:cNvPr>
          <p:cNvSpPr/>
          <p:nvPr/>
        </p:nvSpPr>
        <p:spPr>
          <a:xfrm>
            <a:off x="7921220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E98BFD-6EE4-0A4C-8CCE-2203C533FB68}"/>
              </a:ext>
            </a:extLst>
          </p:cNvPr>
          <p:cNvSpPr/>
          <p:nvPr/>
        </p:nvSpPr>
        <p:spPr>
          <a:xfrm>
            <a:off x="922506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6252B1-4291-0E49-982B-4703ACA567FD}"/>
              </a:ext>
            </a:extLst>
          </p:cNvPr>
          <p:cNvSpPr/>
          <p:nvPr/>
        </p:nvSpPr>
        <p:spPr>
          <a:xfrm>
            <a:off x="6479646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7692B7-EBDD-E64F-A90A-AD1D9AF47FB5}"/>
              </a:ext>
            </a:extLst>
          </p:cNvPr>
          <p:cNvSpPr/>
          <p:nvPr/>
        </p:nvSpPr>
        <p:spPr>
          <a:xfrm>
            <a:off x="6478367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550647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551100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56600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594109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897954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1152535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1151256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317" y="3722898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1724" y="2370679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7318" y="1143718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75305" y="5047195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3849" y="2516228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3312" y="1778328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0857" y="3088528"/>
            <a:ext cx="851756" cy="851756"/>
          </a:xfrm>
          <a:prstGeom prst="rect">
            <a:avLst/>
          </a:prstGeom>
        </p:spPr>
      </p:pic>
      <p:pic>
        <p:nvPicPr>
          <p:cNvPr id="46" name="Graphic 18">
            <a:extLst>
              <a:ext uri="{FF2B5EF4-FFF2-40B4-BE49-F238E27FC236}">
                <a16:creationId xmlns:a16="http://schemas.microsoft.com/office/drawing/2014/main" id="{6921A1BB-C4B7-A543-ACEB-8A496A27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222" y="2544269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24">
            <a:extLst>
              <a:ext uri="{FF2B5EF4-FFF2-40B4-BE49-F238E27FC236}">
                <a16:creationId xmlns:a16="http://schemas.microsoft.com/office/drawing/2014/main" id="{FCF72EB5-E59F-504C-B916-DAE7BB753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661" y="3348435"/>
            <a:ext cx="2290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Container Service (Amazon ECS)</a:t>
            </a:r>
          </a:p>
        </p:txBody>
      </p:sp>
      <p:pic>
        <p:nvPicPr>
          <p:cNvPr id="48" name="Graphic 6">
            <a:extLst>
              <a:ext uri="{FF2B5EF4-FFF2-40B4-BE49-F238E27FC236}">
                <a16:creationId xmlns:a16="http://schemas.microsoft.com/office/drawing/2014/main" id="{ABE6B344-63D3-3047-91EA-524514D1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33" y="249051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9">
            <a:extLst>
              <a:ext uri="{FF2B5EF4-FFF2-40B4-BE49-F238E27FC236}">
                <a16:creationId xmlns:a16="http://schemas.microsoft.com/office/drawing/2014/main" id="{6A155093-7A7D-A549-A8F6-B8BF72DFE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2858" y="3252517"/>
            <a:ext cx="224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App Mesh</a:t>
            </a:r>
          </a:p>
        </p:txBody>
      </p:sp>
      <p:pic>
        <p:nvPicPr>
          <p:cNvPr id="50" name="Graphic 14">
            <a:extLst>
              <a:ext uri="{FF2B5EF4-FFF2-40B4-BE49-F238E27FC236}">
                <a16:creationId xmlns:a16="http://schemas.microsoft.com/office/drawing/2014/main" id="{0DC8C6D8-F982-FA42-8D6C-A626C8FF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33" y="379087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12">
            <a:extLst>
              <a:ext uri="{FF2B5EF4-FFF2-40B4-BE49-F238E27FC236}">
                <a16:creationId xmlns:a16="http://schemas.microsoft.com/office/drawing/2014/main" id="{48FBC3B4-332C-3644-A87C-3AB5ADE9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108" y="4551284"/>
            <a:ext cx="227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</a:t>
            </a:r>
            <a:r>
              <a:rPr lang="en-US" altLang="en-US" sz="140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Fargate</a:t>
            </a:r>
            <a:endParaRPr lang="en-US" altLang="en-US" sz="140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aphic 19">
            <a:extLst>
              <a:ext uri="{FF2B5EF4-FFF2-40B4-BE49-F238E27FC236}">
                <a16:creationId xmlns:a16="http://schemas.microsoft.com/office/drawing/2014/main" id="{7335A4AF-23D9-3B4D-84B2-5DB9B870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40" y="506909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11">
            <a:extLst>
              <a:ext uri="{FF2B5EF4-FFF2-40B4-BE49-F238E27FC236}">
                <a16:creationId xmlns:a16="http://schemas.microsoft.com/office/drawing/2014/main" id="{8F257E79-C208-7B48-A466-858B983B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003" y="5832679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File System (Amazon EFS)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92E0EB98-1883-504F-98B3-51E22A0DB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394" y="1993661"/>
            <a:ext cx="2201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Distro for OpenTelemetry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F258229F-DFDE-3141-AEC3-749D88C3C9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73594" y="1233249"/>
            <a:ext cx="762000" cy="762000"/>
          </a:xfrm>
          <a:prstGeom prst="rect">
            <a:avLst/>
          </a:prstGeom>
        </p:spPr>
      </p:pic>
      <p:pic>
        <p:nvPicPr>
          <p:cNvPr id="56" name="Graphic 6">
            <a:extLst>
              <a:ext uri="{FF2B5EF4-FFF2-40B4-BE49-F238E27FC236}">
                <a16:creationId xmlns:a16="http://schemas.microsoft.com/office/drawing/2014/main" id="{E4F0FCCD-92C7-3A48-8215-D6984CC53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47" y="18023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18">
            <a:extLst>
              <a:ext uri="{FF2B5EF4-FFF2-40B4-BE49-F238E27FC236}">
                <a16:creationId xmlns:a16="http://schemas.microsoft.com/office/drawing/2014/main" id="{5BDDBF0B-6E91-EB47-B7D5-5995D2C21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322" y="2563519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Batch</a:t>
            </a:r>
          </a:p>
        </p:txBody>
      </p:sp>
      <p:pic>
        <p:nvPicPr>
          <p:cNvPr id="58" name="Graphic 20">
            <a:extLst>
              <a:ext uri="{FF2B5EF4-FFF2-40B4-BE49-F238E27FC236}">
                <a16:creationId xmlns:a16="http://schemas.microsoft.com/office/drawing/2014/main" id="{D2DBA8B4-A5C1-B148-BC6C-D39D6D42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86" y="312135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22">
            <a:extLst>
              <a:ext uri="{FF2B5EF4-FFF2-40B4-BE49-F238E27FC236}">
                <a16:creationId xmlns:a16="http://schemas.microsoft.com/office/drawing/2014/main" id="{CDC29348-1BFA-CD4D-A477-64FB3FBA4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878" y="3922320"/>
            <a:ext cx="2281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Container Registry (Amazon ECR)</a:t>
            </a:r>
          </a:p>
        </p:txBody>
      </p:sp>
    </p:spTree>
    <p:extLst>
      <p:ext uri="{BB962C8B-B14F-4D97-AF65-F5344CB8AC3E}">
        <p14:creationId xmlns:p14="http://schemas.microsoft.com/office/powerpoint/2010/main" val="1414737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DFA9DF0-A7F0-994F-96F1-5D5EB9490CC3}"/>
              </a:ext>
            </a:extLst>
          </p:cNvPr>
          <p:cNvSpPr/>
          <p:nvPr/>
        </p:nvSpPr>
        <p:spPr>
          <a:xfrm>
            <a:off x="7877758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3AA330-7C69-F64D-877D-FCBD721A0B2A}"/>
              </a:ext>
            </a:extLst>
          </p:cNvPr>
          <p:cNvSpPr/>
          <p:nvPr/>
        </p:nvSpPr>
        <p:spPr>
          <a:xfrm>
            <a:off x="7878211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1A071C-C06D-324D-9BCB-9F9E5BB9CD0B}"/>
              </a:ext>
            </a:extLst>
          </p:cNvPr>
          <p:cNvSpPr/>
          <p:nvPr/>
        </p:nvSpPr>
        <p:spPr>
          <a:xfrm>
            <a:off x="7893116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A4E0E6-CEEB-524F-A10F-189C5511510B}"/>
              </a:ext>
            </a:extLst>
          </p:cNvPr>
          <p:cNvSpPr/>
          <p:nvPr/>
        </p:nvSpPr>
        <p:spPr>
          <a:xfrm>
            <a:off x="7921220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E98BFD-6EE4-0A4C-8CCE-2203C533FB68}"/>
              </a:ext>
            </a:extLst>
          </p:cNvPr>
          <p:cNvSpPr/>
          <p:nvPr/>
        </p:nvSpPr>
        <p:spPr>
          <a:xfrm>
            <a:off x="922506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6252B1-4291-0E49-982B-4703ACA567FD}"/>
              </a:ext>
            </a:extLst>
          </p:cNvPr>
          <p:cNvSpPr/>
          <p:nvPr/>
        </p:nvSpPr>
        <p:spPr>
          <a:xfrm>
            <a:off x="6479646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7692B7-EBDD-E64F-A90A-AD1D9AF47FB5}"/>
              </a:ext>
            </a:extLst>
          </p:cNvPr>
          <p:cNvSpPr/>
          <p:nvPr/>
        </p:nvSpPr>
        <p:spPr>
          <a:xfrm>
            <a:off x="6478367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550647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551100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56600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594109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897954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1152535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1151256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317" y="3722898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1724" y="2370679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7318" y="1143718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75305" y="5047195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3849" y="2516228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3312" y="1778328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0857" y="3088528"/>
            <a:ext cx="851756" cy="851756"/>
          </a:xfrm>
          <a:prstGeom prst="rect">
            <a:avLst/>
          </a:prstGeom>
        </p:spPr>
      </p:pic>
      <p:pic>
        <p:nvPicPr>
          <p:cNvPr id="37" name="Graphic 5">
            <a:extLst>
              <a:ext uri="{FF2B5EF4-FFF2-40B4-BE49-F238E27FC236}">
                <a16:creationId xmlns:a16="http://schemas.microsoft.com/office/drawing/2014/main" id="{B598DAC0-7A54-D043-9EC6-A60986EB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20" y="379821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6">
            <a:extLst>
              <a:ext uri="{FF2B5EF4-FFF2-40B4-BE49-F238E27FC236}">
                <a16:creationId xmlns:a16="http://schemas.microsoft.com/office/drawing/2014/main" id="{1E2D756F-F0AE-1F45-96C3-C3296F53D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108" y="4561801"/>
            <a:ext cx="2268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EC2</a:t>
            </a:r>
          </a:p>
        </p:txBody>
      </p:sp>
      <p:pic>
        <p:nvPicPr>
          <p:cNvPr id="60" name="Graphic 6">
            <a:extLst>
              <a:ext uri="{FF2B5EF4-FFF2-40B4-BE49-F238E27FC236}">
                <a16:creationId xmlns:a16="http://schemas.microsoft.com/office/drawing/2014/main" id="{72943191-E40B-904F-BA21-D7C784CB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408" y="505759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TextBox 9">
            <a:extLst>
              <a:ext uri="{FF2B5EF4-FFF2-40B4-BE49-F238E27FC236}">
                <a16:creationId xmlns:a16="http://schemas.microsoft.com/office/drawing/2014/main" id="{F7406BD7-8BC5-E040-812F-18207537D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108" y="5818002"/>
            <a:ext cx="224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RDS</a:t>
            </a:r>
          </a:p>
        </p:txBody>
      </p:sp>
      <p:pic>
        <p:nvPicPr>
          <p:cNvPr id="62" name="Graphic 17">
            <a:extLst>
              <a:ext uri="{FF2B5EF4-FFF2-40B4-BE49-F238E27FC236}">
                <a16:creationId xmlns:a16="http://schemas.microsoft.com/office/drawing/2014/main" id="{70B5B3AD-A9A3-9944-9D37-235600964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65" y="252923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15">
            <a:extLst>
              <a:ext uri="{FF2B5EF4-FFF2-40B4-BE49-F238E27FC236}">
                <a16:creationId xmlns:a16="http://schemas.microsoft.com/office/drawing/2014/main" id="{30CA9D0D-0C17-A24B-8F20-D43A5B8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594" y="3266970"/>
            <a:ext cx="1809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Elastic Load Balancing</a:t>
            </a:r>
          </a:p>
        </p:txBody>
      </p:sp>
      <p:pic>
        <p:nvPicPr>
          <p:cNvPr id="64" name="Graphic 21">
            <a:extLst>
              <a:ext uri="{FF2B5EF4-FFF2-40B4-BE49-F238E27FC236}">
                <a16:creationId xmlns:a16="http://schemas.microsoft.com/office/drawing/2014/main" id="{54CF75D5-6311-3242-BEAC-6D85F743E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114" y="253240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12">
            <a:extLst>
              <a:ext uri="{FF2B5EF4-FFF2-40B4-BE49-F238E27FC236}">
                <a16:creationId xmlns:a16="http://schemas.microsoft.com/office/drawing/2014/main" id="{0F777278-749D-C443-8F76-11A352B1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02" y="3294408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CloudFormation</a:t>
            </a:r>
          </a:p>
        </p:txBody>
      </p:sp>
      <p:pic>
        <p:nvPicPr>
          <p:cNvPr id="66" name="Graphic 17">
            <a:extLst>
              <a:ext uri="{FF2B5EF4-FFF2-40B4-BE49-F238E27FC236}">
                <a16:creationId xmlns:a16="http://schemas.microsoft.com/office/drawing/2014/main" id="{9AF49A46-84BC-7C45-AED1-557D864D5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82" y="11898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9">
            <a:extLst>
              <a:ext uri="{FF2B5EF4-FFF2-40B4-BE49-F238E27FC236}">
                <a16:creationId xmlns:a16="http://schemas.microsoft.com/office/drawing/2014/main" id="{AB5710E0-75B7-6A42-ACC3-895E3007C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451" y="1951838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CloudWatch</a:t>
            </a:r>
          </a:p>
        </p:txBody>
      </p:sp>
      <p:pic>
        <p:nvPicPr>
          <p:cNvPr id="72" name="Graphic 19">
            <a:extLst>
              <a:ext uri="{FF2B5EF4-FFF2-40B4-BE49-F238E27FC236}">
                <a16:creationId xmlns:a16="http://schemas.microsoft.com/office/drawing/2014/main" id="{E7D92D07-A965-4441-B538-620FF536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35" y="178142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11">
            <a:extLst>
              <a:ext uri="{FF2B5EF4-FFF2-40B4-BE49-F238E27FC236}">
                <a16:creationId xmlns:a16="http://schemas.microsoft.com/office/drawing/2014/main" id="{9A52B039-AD43-4846-B80D-838FE96B0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885" y="2543428"/>
            <a:ext cx="229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CloudFront</a:t>
            </a:r>
          </a:p>
        </p:txBody>
      </p:sp>
      <p:pic>
        <p:nvPicPr>
          <p:cNvPr id="74" name="Graphic 8">
            <a:extLst>
              <a:ext uri="{FF2B5EF4-FFF2-40B4-BE49-F238E27FC236}">
                <a16:creationId xmlns:a16="http://schemas.microsoft.com/office/drawing/2014/main" id="{03E5CA36-D5C5-0D43-B993-163D1BC1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60" y="307530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9">
            <a:extLst>
              <a:ext uri="{FF2B5EF4-FFF2-40B4-BE49-F238E27FC236}">
                <a16:creationId xmlns:a16="http://schemas.microsoft.com/office/drawing/2014/main" id="{63951434-EBF4-A948-8D9F-FDC946E01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885" y="3842068"/>
            <a:ext cx="2239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Simple</a:t>
            </a:r>
            <a:b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Storage Service (S3)</a:t>
            </a:r>
          </a:p>
        </p:txBody>
      </p:sp>
    </p:spTree>
    <p:extLst>
      <p:ext uri="{BB962C8B-B14F-4D97-AF65-F5344CB8AC3E}">
        <p14:creationId xmlns:p14="http://schemas.microsoft.com/office/powerpoint/2010/main" val="244722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DFA9DF0-A7F0-994F-96F1-5D5EB9490CC3}"/>
              </a:ext>
            </a:extLst>
          </p:cNvPr>
          <p:cNvSpPr/>
          <p:nvPr/>
        </p:nvSpPr>
        <p:spPr>
          <a:xfrm>
            <a:off x="7877758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3AA330-7C69-F64D-877D-FCBD721A0B2A}"/>
              </a:ext>
            </a:extLst>
          </p:cNvPr>
          <p:cNvSpPr/>
          <p:nvPr/>
        </p:nvSpPr>
        <p:spPr>
          <a:xfrm>
            <a:off x="7878211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1A071C-C06D-324D-9BCB-9F9E5BB9CD0B}"/>
              </a:ext>
            </a:extLst>
          </p:cNvPr>
          <p:cNvSpPr/>
          <p:nvPr/>
        </p:nvSpPr>
        <p:spPr>
          <a:xfrm>
            <a:off x="7893116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A4E0E6-CEEB-524F-A10F-189C5511510B}"/>
              </a:ext>
            </a:extLst>
          </p:cNvPr>
          <p:cNvSpPr/>
          <p:nvPr/>
        </p:nvSpPr>
        <p:spPr>
          <a:xfrm>
            <a:off x="7921220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E98BFD-6EE4-0A4C-8CCE-2203C533FB68}"/>
              </a:ext>
            </a:extLst>
          </p:cNvPr>
          <p:cNvSpPr/>
          <p:nvPr/>
        </p:nvSpPr>
        <p:spPr>
          <a:xfrm>
            <a:off x="922506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6252B1-4291-0E49-982B-4703ACA567FD}"/>
              </a:ext>
            </a:extLst>
          </p:cNvPr>
          <p:cNvSpPr/>
          <p:nvPr/>
        </p:nvSpPr>
        <p:spPr>
          <a:xfrm>
            <a:off x="6479646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7692B7-EBDD-E64F-A90A-AD1D9AF47FB5}"/>
              </a:ext>
            </a:extLst>
          </p:cNvPr>
          <p:cNvSpPr/>
          <p:nvPr/>
        </p:nvSpPr>
        <p:spPr>
          <a:xfrm>
            <a:off x="6478367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550647" y="486274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551100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56600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594109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897954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1152535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1151256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7317" y="3722898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31724" y="2370679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97318" y="1143718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75305" y="5047195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73849" y="2516228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3312" y="1778328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0857" y="3088528"/>
            <a:ext cx="851756" cy="851756"/>
          </a:xfrm>
          <a:prstGeom prst="rect">
            <a:avLst/>
          </a:prstGeom>
        </p:spPr>
      </p:pic>
      <p:pic>
        <p:nvPicPr>
          <p:cNvPr id="46" name="Graphic 23">
            <a:extLst>
              <a:ext uri="{FF2B5EF4-FFF2-40B4-BE49-F238E27FC236}">
                <a16:creationId xmlns:a16="http://schemas.microsoft.com/office/drawing/2014/main" id="{CC95C60D-131C-D647-B695-6351FC67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421" y="252676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9">
            <a:extLst>
              <a:ext uri="{FF2B5EF4-FFF2-40B4-BE49-F238E27FC236}">
                <a16:creationId xmlns:a16="http://schemas.microsoft.com/office/drawing/2014/main" id="{045B01D1-388D-FF45-BB6B-B3D93705D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8177" y="3302993"/>
            <a:ext cx="2268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Kubernetes Service (Amazon EKS)</a:t>
            </a:r>
          </a:p>
        </p:txBody>
      </p:sp>
      <p:pic>
        <p:nvPicPr>
          <p:cNvPr id="48" name="Graphic 5">
            <a:extLst>
              <a:ext uri="{FF2B5EF4-FFF2-40B4-BE49-F238E27FC236}">
                <a16:creationId xmlns:a16="http://schemas.microsoft.com/office/drawing/2014/main" id="{85552C55-9BD7-BE42-9116-A0E47978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520" y="379821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6">
            <a:extLst>
              <a:ext uri="{FF2B5EF4-FFF2-40B4-BE49-F238E27FC236}">
                <a16:creationId xmlns:a16="http://schemas.microsoft.com/office/drawing/2014/main" id="{9B1DA69D-544D-E94A-84B7-9BA713BD6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108" y="4561801"/>
            <a:ext cx="2268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EC2</a:t>
            </a:r>
          </a:p>
        </p:txBody>
      </p:sp>
      <p:sp>
        <p:nvSpPr>
          <p:cNvPr id="50" name="TextBox 21">
            <a:extLst>
              <a:ext uri="{FF2B5EF4-FFF2-40B4-BE49-F238E27FC236}">
                <a16:creationId xmlns:a16="http://schemas.microsoft.com/office/drawing/2014/main" id="{9C59C8CE-289A-FB45-B0BB-F47FDB67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6489" y="1957303"/>
            <a:ext cx="2201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Distro for OpenTelemetry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0631634-955D-694E-9C4F-FACAB1F0E5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47689" y="1196891"/>
            <a:ext cx="762000" cy="762000"/>
          </a:xfrm>
          <a:prstGeom prst="rect">
            <a:avLst/>
          </a:prstGeom>
        </p:spPr>
      </p:pic>
      <p:pic>
        <p:nvPicPr>
          <p:cNvPr id="52" name="Graphic 17">
            <a:extLst>
              <a:ext uri="{FF2B5EF4-FFF2-40B4-BE49-F238E27FC236}">
                <a16:creationId xmlns:a16="http://schemas.microsoft.com/office/drawing/2014/main" id="{000C7CC0-F6AD-8543-9BD3-16B8AA9BE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65" y="252923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15">
            <a:extLst>
              <a:ext uri="{FF2B5EF4-FFF2-40B4-BE49-F238E27FC236}">
                <a16:creationId xmlns:a16="http://schemas.microsoft.com/office/drawing/2014/main" id="{BAA039F4-580C-304A-A1C2-14B381B2A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594" y="3266970"/>
            <a:ext cx="1809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Elastic Load Balancing</a:t>
            </a:r>
          </a:p>
        </p:txBody>
      </p:sp>
      <p:pic>
        <p:nvPicPr>
          <p:cNvPr id="56" name="Graphic 17">
            <a:extLst>
              <a:ext uri="{FF2B5EF4-FFF2-40B4-BE49-F238E27FC236}">
                <a16:creationId xmlns:a16="http://schemas.microsoft.com/office/drawing/2014/main" id="{FF1AE161-AE70-C148-A322-18B09CD7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83" y="504719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9">
            <a:extLst>
              <a:ext uri="{FF2B5EF4-FFF2-40B4-BE49-F238E27FC236}">
                <a16:creationId xmlns:a16="http://schemas.microsoft.com/office/drawing/2014/main" id="{4893534F-FA62-B540-B4B7-CCF7E2EC9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508" y="5810782"/>
            <a:ext cx="2243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Block Store (Amazon EBS)</a:t>
            </a:r>
          </a:p>
        </p:txBody>
      </p:sp>
      <p:pic>
        <p:nvPicPr>
          <p:cNvPr id="68" name="Graphic 20">
            <a:extLst>
              <a:ext uri="{FF2B5EF4-FFF2-40B4-BE49-F238E27FC236}">
                <a16:creationId xmlns:a16="http://schemas.microsoft.com/office/drawing/2014/main" id="{3D2AEAC0-2F91-B54C-AA9E-AAAE0E7E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61" y="176081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22">
            <a:extLst>
              <a:ext uri="{FF2B5EF4-FFF2-40B4-BE49-F238E27FC236}">
                <a16:creationId xmlns:a16="http://schemas.microsoft.com/office/drawing/2014/main" id="{77E62C34-BCEB-254A-89F9-13F322E3F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753" y="2561780"/>
            <a:ext cx="2281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Container Registry (Amazon ECR)</a:t>
            </a:r>
          </a:p>
        </p:txBody>
      </p:sp>
      <p:sp>
        <p:nvSpPr>
          <p:cNvPr id="70" name="TextBox 19">
            <a:extLst>
              <a:ext uri="{FF2B5EF4-FFF2-40B4-BE49-F238E27FC236}">
                <a16:creationId xmlns:a16="http://schemas.microsoft.com/office/drawing/2014/main" id="{E026ADA8-FD17-634F-9986-E5D4F50FD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991" y="3873245"/>
            <a:ext cx="227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Managed Service 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for Prometheus</a:t>
            </a: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D484D960-D7C6-3548-9F32-1B3AFCF1B8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09847" y="310965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6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DFA9DF0-A7F0-994F-96F1-5D5EB9490CC3}"/>
              </a:ext>
            </a:extLst>
          </p:cNvPr>
          <p:cNvSpPr/>
          <p:nvPr/>
        </p:nvSpPr>
        <p:spPr>
          <a:xfrm>
            <a:off x="7893116" y="4902104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3AA330-7C69-F64D-877D-FCBD721A0B2A}"/>
              </a:ext>
            </a:extLst>
          </p:cNvPr>
          <p:cNvSpPr/>
          <p:nvPr/>
        </p:nvSpPr>
        <p:spPr>
          <a:xfrm>
            <a:off x="7878211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1A071C-C06D-324D-9BCB-9F9E5BB9CD0B}"/>
              </a:ext>
            </a:extLst>
          </p:cNvPr>
          <p:cNvSpPr/>
          <p:nvPr/>
        </p:nvSpPr>
        <p:spPr>
          <a:xfrm>
            <a:off x="7893116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A4E0E6-CEEB-524F-A10F-189C5511510B}"/>
              </a:ext>
            </a:extLst>
          </p:cNvPr>
          <p:cNvSpPr/>
          <p:nvPr/>
        </p:nvSpPr>
        <p:spPr>
          <a:xfrm>
            <a:off x="7921220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E98BFD-6EE4-0A4C-8CCE-2203C533FB68}"/>
              </a:ext>
            </a:extLst>
          </p:cNvPr>
          <p:cNvSpPr/>
          <p:nvPr/>
        </p:nvSpPr>
        <p:spPr>
          <a:xfrm>
            <a:off x="922506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6252B1-4291-0E49-982B-4703ACA567FD}"/>
              </a:ext>
            </a:extLst>
          </p:cNvPr>
          <p:cNvSpPr/>
          <p:nvPr/>
        </p:nvSpPr>
        <p:spPr>
          <a:xfrm>
            <a:off x="6479646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87692B7-EBDD-E64F-A90A-AD1D9AF47FB5}"/>
              </a:ext>
            </a:extLst>
          </p:cNvPr>
          <p:cNvSpPr/>
          <p:nvPr/>
        </p:nvSpPr>
        <p:spPr>
          <a:xfrm>
            <a:off x="6478367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566004" y="491457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551100" y="3610372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566005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594109" y="10269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897954" y="231864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1152535" y="160821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1151256" y="2914480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7317" y="3722898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1724" y="2370679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97318" y="1143718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5305" y="5047195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73849" y="2516228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03312" y="1778328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30857" y="3088528"/>
            <a:ext cx="851756" cy="851756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B2258032-F137-E548-91DD-FBE1B3C2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59" y="383975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24">
            <a:extLst>
              <a:ext uri="{FF2B5EF4-FFF2-40B4-BE49-F238E27FC236}">
                <a16:creationId xmlns:a16="http://schemas.microsoft.com/office/drawing/2014/main" id="{EC5ADD80-A791-A249-8E02-B8E596F66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503" y="4601751"/>
            <a:ext cx="2282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</a:t>
            </a:r>
            <a:r>
              <a:rPr lang="en-US" altLang="en-US" sz="120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Lightsail</a:t>
            </a:r>
            <a:endParaRPr lang="en-US" altLang="en-US" sz="120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Container Service</a:t>
            </a:r>
          </a:p>
        </p:txBody>
      </p:sp>
      <p:pic>
        <p:nvPicPr>
          <p:cNvPr id="55" name="Graphic 12">
            <a:extLst>
              <a:ext uri="{FF2B5EF4-FFF2-40B4-BE49-F238E27FC236}">
                <a16:creationId xmlns:a16="http://schemas.microsoft.com/office/drawing/2014/main" id="{96205739-C46F-2144-B0B1-9BFC3CD35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27" y="506150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24">
            <a:extLst>
              <a:ext uri="{FF2B5EF4-FFF2-40B4-BE49-F238E27FC236}">
                <a16:creationId xmlns:a16="http://schemas.microsoft.com/office/drawing/2014/main" id="{98FEDA89-D2D6-A943-B0EF-006A4DC31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171" y="5823504"/>
            <a:ext cx="2282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</a:t>
            </a:r>
            <a:r>
              <a:rPr lang="en-US" altLang="en-US" sz="120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Lightsail</a:t>
            </a:r>
            <a:endParaRPr lang="en-US" altLang="en-US" sz="120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Database</a:t>
            </a:r>
          </a:p>
        </p:txBody>
      </p:sp>
      <p:pic>
        <p:nvPicPr>
          <p:cNvPr id="59" name="Graphic 12">
            <a:extLst>
              <a:ext uri="{FF2B5EF4-FFF2-40B4-BE49-F238E27FC236}">
                <a16:creationId xmlns:a16="http://schemas.microsoft.com/office/drawing/2014/main" id="{752D3847-822F-5E40-9450-8075C85B1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27" y="253721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24">
            <a:extLst>
              <a:ext uri="{FF2B5EF4-FFF2-40B4-BE49-F238E27FC236}">
                <a16:creationId xmlns:a16="http://schemas.microsoft.com/office/drawing/2014/main" id="{F5BCDB38-BBD1-0C49-97D7-B6F3A432F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171" y="3299212"/>
            <a:ext cx="22828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Lightsail</a:t>
            </a:r>
          </a:p>
        </p:txBody>
      </p:sp>
      <p:pic>
        <p:nvPicPr>
          <p:cNvPr id="61" name="Graphic 20">
            <a:extLst>
              <a:ext uri="{FF2B5EF4-FFF2-40B4-BE49-F238E27FC236}">
                <a16:creationId xmlns:a16="http://schemas.microsoft.com/office/drawing/2014/main" id="{82932428-BB58-634C-8F0D-DE1EFDFCD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61" y="176081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22">
            <a:extLst>
              <a:ext uri="{FF2B5EF4-FFF2-40B4-BE49-F238E27FC236}">
                <a16:creationId xmlns:a16="http://schemas.microsoft.com/office/drawing/2014/main" id="{D33A10BD-C078-9149-A98B-45B9BF393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7753" y="2561780"/>
            <a:ext cx="2281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Container Registry (Amazon ECR)</a:t>
            </a:r>
          </a:p>
        </p:txBody>
      </p:sp>
      <p:pic>
        <p:nvPicPr>
          <p:cNvPr id="63" name="Graphic 17">
            <a:extLst>
              <a:ext uri="{FF2B5EF4-FFF2-40B4-BE49-F238E27FC236}">
                <a16:creationId xmlns:a16="http://schemas.microsoft.com/office/drawing/2014/main" id="{30602803-CA31-894E-81B0-3E2195F8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82" y="11898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9">
            <a:extLst>
              <a:ext uri="{FF2B5EF4-FFF2-40B4-BE49-F238E27FC236}">
                <a16:creationId xmlns:a16="http://schemas.microsoft.com/office/drawing/2014/main" id="{B002A248-D82D-8A43-B1D2-E0DCCB478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4451" y="1951838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CloudWatch</a:t>
            </a:r>
          </a:p>
        </p:txBody>
      </p:sp>
      <p:pic>
        <p:nvPicPr>
          <p:cNvPr id="65" name="Graphic 7">
            <a:extLst>
              <a:ext uri="{FF2B5EF4-FFF2-40B4-BE49-F238E27FC236}">
                <a16:creationId xmlns:a16="http://schemas.microsoft.com/office/drawing/2014/main" id="{D4728FF6-4D43-4A45-8856-F34D714C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83" y="253348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9">
            <a:extLst>
              <a:ext uri="{FF2B5EF4-FFF2-40B4-BE49-F238E27FC236}">
                <a16:creationId xmlns:a16="http://schemas.microsoft.com/office/drawing/2014/main" id="{7F166341-6709-5E4C-ACE6-0EB698D60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4408" y="3297067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Console</a:t>
            </a:r>
          </a:p>
        </p:txBody>
      </p:sp>
    </p:spTree>
    <p:extLst>
      <p:ext uri="{BB962C8B-B14F-4D97-AF65-F5344CB8AC3E}">
        <p14:creationId xmlns:p14="http://schemas.microsoft.com/office/powerpoint/2010/main" val="2743597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B62CCBC-7874-764E-8C25-4A6FAEC1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26964" y="3637873"/>
            <a:ext cx="1444228" cy="9152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7F41AF-0FEF-C142-84A3-BF8E8407C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947" y="3595091"/>
            <a:ext cx="883578" cy="8835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295CAAD-FC08-724F-ADAF-E3DB3204C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791" y="3601345"/>
            <a:ext cx="853610" cy="8536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38BD66-5BCA-354E-8462-3FDDD71BF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827" y="3637873"/>
            <a:ext cx="853610" cy="85361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5820BCE-BA7C-6641-8259-5F55DA499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42867" y="1984451"/>
            <a:ext cx="1469458" cy="1469458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92CE872-28A5-BA40-9A31-8955540299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91437" y="1984451"/>
            <a:ext cx="1469458" cy="146945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7A5C8DF9-C96D-2046-80DE-BBF8D57B6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0007" y="1997472"/>
            <a:ext cx="1469458" cy="146945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9218736-2191-864C-8C93-0C7F30A54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000" y="3637873"/>
            <a:ext cx="1444228" cy="91525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3630142-D6C0-BB47-99CF-0AA6DA98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1036" y="3637873"/>
            <a:ext cx="1444228" cy="91525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B50D036-EA7B-B545-8F12-B493180B03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5213" y="3230626"/>
            <a:ext cx="1603260" cy="160326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122F610-48EC-434E-B689-BCD2E163A5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66670" y="4454955"/>
            <a:ext cx="1002038" cy="10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>
            <a:extLst>
              <a:ext uri="{FF2B5EF4-FFF2-40B4-BE49-F238E27FC236}">
                <a16:creationId xmlns:a16="http://schemas.microsoft.com/office/drawing/2014/main" id="{65820BCE-BA7C-6641-8259-5F55DA499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7946" y="236860"/>
            <a:ext cx="1360745" cy="136074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92CE872-28A5-BA40-9A31-895554029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3831" y="282149"/>
            <a:ext cx="1360745" cy="136074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B50D036-EA7B-B545-8F12-B493180B0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0941" y="3328326"/>
            <a:ext cx="1484648" cy="1484648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122F610-48EC-434E-B689-BCD2E163A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42398" y="4508175"/>
            <a:ext cx="927905" cy="92790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4C41F1-F8BD-1D41-8EEB-FB36A9EB10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8010" y="3569189"/>
            <a:ext cx="1376375" cy="13763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977C264-8AF1-C94D-9FE2-2AD3CCB0C0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07614" y="356748"/>
            <a:ext cx="1254579" cy="125457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48EDD4A-8E3D-D747-8416-83FD73FF46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05457" y="5242076"/>
            <a:ext cx="1413705" cy="14137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D14298C-1D82-784F-9CF8-A37107B367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42444" y="1802747"/>
            <a:ext cx="1413704" cy="141370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B1E08FD-BD48-D94F-9A99-561D7D93A1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849296" y="5113273"/>
            <a:ext cx="1542507" cy="15425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F4A53BE-2587-D94D-92B4-E413F050F1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14707" y="3398280"/>
            <a:ext cx="1484649" cy="148464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3B3D48E-0244-A045-94A6-CB51B3487A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033865" y="1723106"/>
            <a:ext cx="1591109" cy="15911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CD93607-DB28-7C4B-9700-BB273372E2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33978" y="1855706"/>
            <a:ext cx="1360745" cy="136074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7964317-9D67-2942-9776-B2DC5C2D78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108127" y="3184444"/>
            <a:ext cx="1658090" cy="165809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57B8196-4DDB-5F44-A2E5-D9E716D27F6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462789" y="554729"/>
            <a:ext cx="1534725" cy="15347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C747A0B-8413-C749-9016-9A7D4C7E88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04745" y="4988307"/>
            <a:ext cx="1441946" cy="144194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28BB36D7-6615-9640-80E7-68F4AFEDE5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54385" y="5197835"/>
            <a:ext cx="1300571" cy="130057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E955331-A5F5-AC4E-B1C0-0B762145080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51784" y="3538849"/>
            <a:ext cx="1484649" cy="14846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CBA3D19-6646-1546-B17F-73D801C8025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268701" y="1990768"/>
            <a:ext cx="1542506" cy="154250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6C8B10BA-4D74-FC44-BC71-3D9A115B35B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59750" y="383335"/>
            <a:ext cx="1902408" cy="19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043308" y="48262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043761" y="3573831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058666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086770" y="990367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390615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645196" y="157166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643917" y="287793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9978" y="3686357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4385" y="2334138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9979" y="1107177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7966" y="5010654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66510" y="2479687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5973" y="1741787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518" y="3051987"/>
            <a:ext cx="851756" cy="8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D2DF97D-111B-7140-B3CB-EFC6C24065F6}"/>
              </a:ext>
            </a:extLst>
          </p:cNvPr>
          <p:cNvSpPr/>
          <p:nvPr/>
        </p:nvSpPr>
        <p:spPr>
          <a:xfrm>
            <a:off x="5189104" y="4467853"/>
            <a:ext cx="6575461" cy="1912399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solidFill>
              <a:srgbClr val="277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043308" y="48262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 cmpd="sng">
            <a:gradFill>
              <a:gsLst>
                <a:gs pos="0">
                  <a:srgbClr val="3E4FD2"/>
                </a:gs>
                <a:gs pos="100000">
                  <a:srgbClr val="27711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043761" y="3573831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058666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086770" y="990367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390615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645196" y="157166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643917" y="287793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F4C38-A324-3647-ABF7-441ADFB61EF9}"/>
              </a:ext>
            </a:extLst>
          </p:cNvPr>
          <p:cNvSpPr/>
          <p:nvPr/>
        </p:nvSpPr>
        <p:spPr>
          <a:xfrm>
            <a:off x="5189104" y="990367"/>
            <a:ext cx="6575461" cy="3193843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solidFill>
              <a:srgbClr val="3E4F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9978" y="3686357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4385" y="2334138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89979" y="1107177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7966" y="5010654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66510" y="2479687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5973" y="1741787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518" y="3051987"/>
            <a:ext cx="851756" cy="851756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5DC20739-0695-8140-B349-15B9A55CF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233" y="479337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2F5C3777-D3A5-F641-8390-6B5EC966B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458" y="5560137"/>
            <a:ext cx="2239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Simple</a:t>
            </a:r>
            <a:b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Storage Service (S3)</a:t>
            </a:r>
          </a:p>
        </p:txBody>
      </p:sp>
      <p:pic>
        <p:nvPicPr>
          <p:cNvPr id="14" name="Graphic 23">
            <a:extLst>
              <a:ext uri="{FF2B5EF4-FFF2-40B4-BE49-F238E27FC236}">
                <a16:creationId xmlns:a16="http://schemas.microsoft.com/office/drawing/2014/main" id="{D1EF028D-6E46-714E-877D-DA1BC815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47" y="143734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754DD94E-2964-CD45-9788-5175DC8C8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035" y="2199345"/>
            <a:ext cx="227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DynamoDB</a:t>
            </a:r>
          </a:p>
        </p:txBody>
      </p:sp>
      <p:pic>
        <p:nvPicPr>
          <p:cNvPr id="18" name="Graphic 7">
            <a:extLst>
              <a:ext uri="{FF2B5EF4-FFF2-40B4-BE49-F238E27FC236}">
                <a16:creationId xmlns:a16="http://schemas.microsoft.com/office/drawing/2014/main" id="{58833436-4893-6D41-A0DD-1D8250FCB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58" y="143734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F3BB44E0-6233-BD47-92B1-E33C0CBC0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458" y="2199345"/>
            <a:ext cx="224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Redshift</a:t>
            </a:r>
          </a:p>
        </p:txBody>
      </p:sp>
      <p:pic>
        <p:nvPicPr>
          <p:cNvPr id="21" name="Graphic 6">
            <a:extLst>
              <a:ext uri="{FF2B5EF4-FFF2-40B4-BE49-F238E27FC236}">
                <a16:creationId xmlns:a16="http://schemas.microsoft.com/office/drawing/2014/main" id="{5D7F13BD-6CE0-CD4E-B97A-7473B097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08" y="280707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18DB847B-A5D0-C341-8A96-7B8658443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808" y="3567489"/>
            <a:ext cx="224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RDS</a:t>
            </a:r>
          </a:p>
        </p:txBody>
      </p:sp>
      <p:pic>
        <p:nvPicPr>
          <p:cNvPr id="23" name="Graphic 18">
            <a:extLst>
              <a:ext uri="{FF2B5EF4-FFF2-40B4-BE49-F238E27FC236}">
                <a16:creationId xmlns:a16="http://schemas.microsoft.com/office/drawing/2014/main" id="{9F1C926D-619E-7944-B4B7-143379FCE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54" y="276503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1">
            <a:extLst>
              <a:ext uri="{FF2B5EF4-FFF2-40B4-BE49-F238E27FC236}">
                <a16:creationId xmlns:a16="http://schemas.microsoft.com/office/drawing/2014/main" id="{3F6A1614-C177-7245-A88C-B31B3D81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117" y="3528617"/>
            <a:ext cx="22923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</a:t>
            </a:r>
            <a:r>
              <a:rPr lang="en-US" altLang="en-US" sz="140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DocumentDB</a:t>
            </a:r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(with MongoDB compatibility)</a:t>
            </a:r>
          </a:p>
        </p:txBody>
      </p:sp>
      <p:pic>
        <p:nvPicPr>
          <p:cNvPr id="32" name="Graphic 19">
            <a:extLst>
              <a:ext uri="{FF2B5EF4-FFF2-40B4-BE49-F238E27FC236}">
                <a16:creationId xmlns:a16="http://schemas.microsoft.com/office/drawing/2014/main" id="{40534F2F-0717-A14E-BDFF-37D96337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52" y="479337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1">
            <a:extLst>
              <a:ext uri="{FF2B5EF4-FFF2-40B4-BE49-F238E27FC236}">
                <a16:creationId xmlns:a16="http://schemas.microsoft.com/office/drawing/2014/main" id="{31F868D7-7D40-6B4E-94F2-65E50B3B3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215" y="5556962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File System (Amazon EFS)</a:t>
            </a:r>
          </a:p>
        </p:txBody>
      </p:sp>
      <p:pic>
        <p:nvPicPr>
          <p:cNvPr id="34" name="Graphic 17">
            <a:extLst>
              <a:ext uri="{FF2B5EF4-FFF2-40B4-BE49-F238E27FC236}">
                <a16:creationId xmlns:a16="http://schemas.microsoft.com/office/drawing/2014/main" id="{DA0D646B-C605-C34C-A671-6DA1FD7D8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49" y="479337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9">
            <a:extLst>
              <a:ext uri="{FF2B5EF4-FFF2-40B4-BE49-F238E27FC236}">
                <a16:creationId xmlns:a16="http://schemas.microsoft.com/office/drawing/2014/main" id="{7C9B4111-9759-0A48-8AFB-9593ECF6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1274" y="5556962"/>
            <a:ext cx="2243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Block Store (Amazon EBS)</a:t>
            </a:r>
          </a:p>
        </p:txBody>
      </p:sp>
    </p:spTree>
    <p:extLst>
      <p:ext uri="{BB962C8B-B14F-4D97-AF65-F5344CB8AC3E}">
        <p14:creationId xmlns:p14="http://schemas.microsoft.com/office/powerpoint/2010/main" val="139105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043308" y="48262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043761" y="3573831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FB9602"/>
                </a:gs>
                <a:gs pos="100000">
                  <a:srgbClr val="CA531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058666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086770" y="990367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390615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645196" y="157166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643917" y="287793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F4C38-A324-3647-ABF7-441ADFB61EF9}"/>
              </a:ext>
            </a:extLst>
          </p:cNvPr>
          <p:cNvSpPr/>
          <p:nvPr/>
        </p:nvSpPr>
        <p:spPr>
          <a:xfrm>
            <a:off x="5145048" y="1993187"/>
            <a:ext cx="6575461" cy="3205537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FB9602"/>
                </a:gs>
                <a:gs pos="100000">
                  <a:srgbClr val="CA531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9978" y="3686357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4385" y="2334138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9979" y="1107177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7966" y="5010654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66510" y="2479687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5973" y="1741787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3518" y="3051987"/>
            <a:ext cx="851756" cy="851756"/>
          </a:xfrm>
          <a:prstGeom prst="rect">
            <a:avLst/>
          </a:prstGeom>
        </p:spPr>
      </p:pic>
      <p:pic>
        <p:nvPicPr>
          <p:cNvPr id="32" name="Graphic 7">
            <a:extLst>
              <a:ext uri="{FF2B5EF4-FFF2-40B4-BE49-F238E27FC236}">
                <a16:creationId xmlns:a16="http://schemas.microsoft.com/office/drawing/2014/main" id="{FCF9131D-0412-3545-8D85-7E691241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17" y="240775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1">
            <a:extLst>
              <a:ext uri="{FF2B5EF4-FFF2-40B4-BE49-F238E27FC236}">
                <a16:creationId xmlns:a16="http://schemas.microsoft.com/office/drawing/2014/main" id="{E28BA6CA-066C-A242-9C1A-077402DBE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155" y="3118950"/>
            <a:ext cx="1506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AWS Lambda</a:t>
            </a:r>
          </a:p>
        </p:txBody>
      </p:sp>
      <p:pic>
        <p:nvPicPr>
          <p:cNvPr id="34" name="Graphic 14">
            <a:extLst>
              <a:ext uri="{FF2B5EF4-FFF2-40B4-BE49-F238E27FC236}">
                <a16:creationId xmlns:a16="http://schemas.microsoft.com/office/drawing/2014/main" id="{9BFB4333-E7DE-4A4C-BA6D-F9147F423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775" y="240775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2">
            <a:extLst>
              <a:ext uri="{FF2B5EF4-FFF2-40B4-BE49-F238E27FC236}">
                <a16:creationId xmlns:a16="http://schemas.microsoft.com/office/drawing/2014/main" id="{3A5A01E2-CD1A-C349-A8A1-8ABD0C8E3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250" y="3168162"/>
            <a:ext cx="227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</a:t>
            </a:r>
            <a:r>
              <a:rPr lang="en-US" altLang="en-US" sz="140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Fargate</a:t>
            </a:r>
            <a:endParaRPr lang="en-US" altLang="en-US" sz="140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phic 5">
            <a:extLst>
              <a:ext uri="{FF2B5EF4-FFF2-40B4-BE49-F238E27FC236}">
                <a16:creationId xmlns:a16="http://schemas.microsoft.com/office/drawing/2014/main" id="{EB452DC8-C05B-2441-B9A8-983161F52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3" y="2406162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0A4F3D1C-E6B7-434C-93F4-D1FC9B794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571" y="3169749"/>
            <a:ext cx="2268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EC2</a:t>
            </a:r>
          </a:p>
        </p:txBody>
      </p:sp>
      <p:pic>
        <p:nvPicPr>
          <p:cNvPr id="38" name="Graphic 12">
            <a:extLst>
              <a:ext uri="{FF2B5EF4-FFF2-40B4-BE49-F238E27FC236}">
                <a16:creationId xmlns:a16="http://schemas.microsoft.com/office/drawing/2014/main" id="{0EE07186-E8E3-034C-9B60-86CC314B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228" y="383015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24">
            <a:extLst>
              <a:ext uri="{FF2B5EF4-FFF2-40B4-BE49-F238E27FC236}">
                <a16:creationId xmlns:a16="http://schemas.microsoft.com/office/drawing/2014/main" id="{020C1C9A-3FF4-F447-AFB7-0B21EB22E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91" y="4592150"/>
            <a:ext cx="228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</a:t>
            </a:r>
            <a:r>
              <a:rPr lang="en-US" altLang="en-US" sz="1400" dirty="0" err="1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Lightsail</a:t>
            </a:r>
            <a:endParaRPr lang="en-US" altLang="en-US" sz="1400" dirty="0">
              <a:latin typeface="Arial" panose="020B0604020202020204" pitchFamily="34" charset="0"/>
              <a:ea typeface="Amazon Ember" panose="020B06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70BBA1-1698-B242-B26D-B2EFC70999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06075" y="3855549"/>
            <a:ext cx="762000" cy="762000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A35A5449-B9B5-2245-AB65-8FE86308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250" y="4612861"/>
            <a:ext cx="2279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App Runner</a:t>
            </a:r>
          </a:p>
        </p:txBody>
      </p:sp>
    </p:spTree>
    <p:extLst>
      <p:ext uri="{BB962C8B-B14F-4D97-AF65-F5344CB8AC3E}">
        <p14:creationId xmlns:p14="http://schemas.microsoft.com/office/powerpoint/2010/main" val="380845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EC5E17B-6171-6848-AA98-06717DFDF461}"/>
              </a:ext>
            </a:extLst>
          </p:cNvPr>
          <p:cNvSpPr/>
          <p:nvPr/>
        </p:nvSpPr>
        <p:spPr>
          <a:xfrm>
            <a:off x="5157405" y="4394507"/>
            <a:ext cx="6575461" cy="1972332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solidFill>
              <a:srgbClr val="B81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043308" y="48262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043761" y="3573831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058666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683BC5"/>
                </a:gs>
                <a:gs pos="100000">
                  <a:srgbClr val="B8115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086770" y="990367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390615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645196" y="157166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643917" y="287793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F4C38-A324-3647-ABF7-441ADFB61EF9}"/>
              </a:ext>
            </a:extLst>
          </p:cNvPr>
          <p:cNvSpPr/>
          <p:nvPr/>
        </p:nvSpPr>
        <p:spPr>
          <a:xfrm>
            <a:off x="5157405" y="1029858"/>
            <a:ext cx="6575461" cy="3039762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solidFill>
              <a:srgbClr val="683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9978" y="3686357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2028" y="2334138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9979" y="1107177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7966" y="5010654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66510" y="2479687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5973" y="1741787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3518" y="3051987"/>
            <a:ext cx="851756" cy="851756"/>
          </a:xfrm>
          <a:prstGeom prst="rect">
            <a:avLst/>
          </a:prstGeom>
        </p:spPr>
      </p:pic>
      <p:pic>
        <p:nvPicPr>
          <p:cNvPr id="40" name="Graphic 6">
            <a:extLst>
              <a:ext uri="{FF2B5EF4-FFF2-40B4-BE49-F238E27FC236}">
                <a16:creationId xmlns:a16="http://schemas.microsoft.com/office/drawing/2014/main" id="{976262A4-37F2-2F4A-95AC-77126DA9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2" y="134162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9">
            <a:extLst>
              <a:ext uri="{FF2B5EF4-FFF2-40B4-BE49-F238E27FC236}">
                <a16:creationId xmlns:a16="http://schemas.microsoft.com/office/drawing/2014/main" id="{88F7D159-5947-1A40-98B0-D5F7F006A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9307" y="2103623"/>
            <a:ext cx="224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App Mesh</a:t>
            </a:r>
          </a:p>
        </p:txBody>
      </p:sp>
      <p:pic>
        <p:nvPicPr>
          <p:cNvPr id="42" name="Graphic 17">
            <a:extLst>
              <a:ext uri="{FF2B5EF4-FFF2-40B4-BE49-F238E27FC236}">
                <a16:creationId xmlns:a16="http://schemas.microsoft.com/office/drawing/2014/main" id="{77E1CECC-C813-7A47-8156-BFC6B3E49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75" y="133995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5">
            <a:extLst>
              <a:ext uri="{FF2B5EF4-FFF2-40B4-BE49-F238E27FC236}">
                <a16:creationId xmlns:a16="http://schemas.microsoft.com/office/drawing/2014/main" id="{33EBA4FB-E395-B243-8166-601C2ACA9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512" y="2101953"/>
            <a:ext cx="220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Elastic Load Balancing</a:t>
            </a:r>
          </a:p>
        </p:txBody>
      </p:sp>
      <p:pic>
        <p:nvPicPr>
          <p:cNvPr id="46" name="Graphic 19">
            <a:extLst>
              <a:ext uri="{FF2B5EF4-FFF2-40B4-BE49-F238E27FC236}">
                <a16:creationId xmlns:a16="http://schemas.microsoft.com/office/drawing/2014/main" id="{09256AA4-9988-B345-B2F1-B782870F2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25" y="278236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11">
            <a:extLst>
              <a:ext uri="{FF2B5EF4-FFF2-40B4-BE49-F238E27FC236}">
                <a16:creationId xmlns:a16="http://schemas.microsoft.com/office/drawing/2014/main" id="{1BE81C5E-61D9-3F4C-AEEE-947790EE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8975" y="3544361"/>
            <a:ext cx="229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CloudFront</a:t>
            </a:r>
          </a:p>
        </p:txBody>
      </p:sp>
      <p:pic>
        <p:nvPicPr>
          <p:cNvPr id="32" name="Graphic 21">
            <a:extLst>
              <a:ext uri="{FF2B5EF4-FFF2-40B4-BE49-F238E27FC236}">
                <a16:creationId xmlns:a16="http://schemas.microsoft.com/office/drawing/2014/main" id="{C9EA9A55-C6CF-8D41-8007-BEB8A147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20" y="278069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EF51ABC0-DEB8-6A47-BACC-BC06D9241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4908" y="3544278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Route 53</a:t>
            </a:r>
          </a:p>
        </p:txBody>
      </p:sp>
      <p:pic>
        <p:nvPicPr>
          <p:cNvPr id="35" name="Graphic 17">
            <a:extLst>
              <a:ext uri="{FF2B5EF4-FFF2-40B4-BE49-F238E27FC236}">
                <a16:creationId xmlns:a16="http://schemas.microsoft.com/office/drawing/2014/main" id="{9A999000-87AA-1548-B41E-A3EDCE0F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/>
          <a:stretch/>
        </p:blipFill>
        <p:spPr bwMode="auto">
          <a:xfrm>
            <a:off x="6123425" y="49522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CD67822C-0E2D-9644-B4BA-B3EA18CE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5238" y="5714238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API Gateway</a:t>
            </a:r>
          </a:p>
        </p:txBody>
      </p:sp>
      <p:pic>
        <p:nvPicPr>
          <p:cNvPr id="37" name="Graphic 19">
            <a:extLst>
              <a:ext uri="{FF2B5EF4-FFF2-40B4-BE49-F238E27FC236}">
                <a16:creationId xmlns:a16="http://schemas.microsoft.com/office/drawing/2014/main" id="{5D0BC2D3-CE77-3744-B56B-7AF8AE7EA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082" y="495460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11">
            <a:extLst>
              <a:ext uri="{FF2B5EF4-FFF2-40B4-BE49-F238E27FC236}">
                <a16:creationId xmlns:a16="http://schemas.microsoft.com/office/drawing/2014/main" id="{3225FBA0-3758-3B47-A66A-A85C319AA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845" y="5726131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EventBridge</a:t>
            </a:r>
          </a:p>
        </p:txBody>
      </p:sp>
      <p:pic>
        <p:nvPicPr>
          <p:cNvPr id="39" name="Graphic 32">
            <a:extLst>
              <a:ext uri="{FF2B5EF4-FFF2-40B4-BE49-F238E27FC236}">
                <a16:creationId xmlns:a16="http://schemas.microsoft.com/office/drawing/2014/main" id="{5C347E70-DBEA-BA47-A16A-BF54ED30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298" y="49522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15">
            <a:extLst>
              <a:ext uri="{FF2B5EF4-FFF2-40B4-BE49-F238E27FC236}">
                <a16:creationId xmlns:a16="http://schemas.microsoft.com/office/drawing/2014/main" id="{B8264E53-0703-4242-82DA-36FB09C78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773" y="5715825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AppSync</a:t>
            </a:r>
          </a:p>
        </p:txBody>
      </p:sp>
    </p:spTree>
    <p:extLst>
      <p:ext uri="{BB962C8B-B14F-4D97-AF65-F5344CB8AC3E}">
        <p14:creationId xmlns:p14="http://schemas.microsoft.com/office/powerpoint/2010/main" val="417942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7F5A4BC-290B-3446-803A-70A7038042CD}"/>
              </a:ext>
            </a:extLst>
          </p:cNvPr>
          <p:cNvSpPr/>
          <p:nvPr/>
        </p:nvSpPr>
        <p:spPr>
          <a:xfrm>
            <a:off x="5145047" y="4618841"/>
            <a:ext cx="6575461" cy="1578085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solidFill>
              <a:srgbClr val="3E4F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043308" y="48262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043761" y="3573831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058666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086770" y="990367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B81153"/>
                </a:gs>
                <a:gs pos="100000">
                  <a:srgbClr val="3E4FD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6A7E6C5-53EB-C646-AA3F-295C19E00FE2}"/>
              </a:ext>
            </a:extLst>
          </p:cNvPr>
          <p:cNvSpPr/>
          <p:nvPr/>
        </p:nvSpPr>
        <p:spPr>
          <a:xfrm>
            <a:off x="3390615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645196" y="157166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643917" y="287793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F4C38-A324-3647-ABF7-441ADFB61EF9}"/>
              </a:ext>
            </a:extLst>
          </p:cNvPr>
          <p:cNvSpPr/>
          <p:nvPr/>
        </p:nvSpPr>
        <p:spPr>
          <a:xfrm>
            <a:off x="5145048" y="753454"/>
            <a:ext cx="6575461" cy="3452466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solidFill>
              <a:srgbClr val="BD1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9978" y="3686357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4385" y="2334138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9979" y="1107177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7966" y="5010654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66510" y="2479687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5973" y="1741787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3518" y="3051987"/>
            <a:ext cx="851756" cy="851756"/>
          </a:xfrm>
          <a:prstGeom prst="rect">
            <a:avLst/>
          </a:prstGeom>
        </p:spPr>
      </p:pic>
      <p:pic>
        <p:nvPicPr>
          <p:cNvPr id="32" name="Graphic 17">
            <a:extLst>
              <a:ext uri="{FF2B5EF4-FFF2-40B4-BE49-F238E27FC236}">
                <a16:creationId xmlns:a16="http://schemas.microsoft.com/office/drawing/2014/main" id="{76F4FF30-1409-474A-85E6-008078CC4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80" y="116637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9">
            <a:extLst>
              <a:ext uri="{FF2B5EF4-FFF2-40B4-BE49-F238E27FC236}">
                <a16:creationId xmlns:a16="http://schemas.microsoft.com/office/drawing/2014/main" id="{F0829ED1-9F9B-A945-A8E9-36598400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805" y="1928375"/>
            <a:ext cx="224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CloudWatch</a:t>
            </a:r>
          </a:p>
        </p:txBody>
      </p:sp>
      <p:pic>
        <p:nvPicPr>
          <p:cNvPr id="34" name="Graphic 23">
            <a:extLst>
              <a:ext uri="{FF2B5EF4-FFF2-40B4-BE49-F238E27FC236}">
                <a16:creationId xmlns:a16="http://schemas.microsoft.com/office/drawing/2014/main" id="{2AD719D6-0040-4445-BA73-B177BA963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66" y="1166375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15">
            <a:extLst>
              <a:ext uri="{FF2B5EF4-FFF2-40B4-BE49-F238E27FC236}">
                <a16:creationId xmlns:a16="http://schemas.microsoft.com/office/drawing/2014/main" id="{FFEB2387-A0CE-5949-A5D6-15A902775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891" y="1928375"/>
            <a:ext cx="2201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CloudTrail</a:t>
            </a:r>
          </a:p>
        </p:txBody>
      </p:sp>
      <p:pic>
        <p:nvPicPr>
          <p:cNvPr id="36" name="Graphic 7">
            <a:extLst>
              <a:ext uri="{FF2B5EF4-FFF2-40B4-BE49-F238E27FC236}">
                <a16:creationId xmlns:a16="http://schemas.microsoft.com/office/drawing/2014/main" id="{3EC29878-72DA-B443-9588-D43F03CA3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80" y="496792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9">
            <a:extLst>
              <a:ext uri="{FF2B5EF4-FFF2-40B4-BE49-F238E27FC236}">
                <a16:creationId xmlns:a16="http://schemas.microsoft.com/office/drawing/2014/main" id="{6D088DF8-D41B-8747-B5BB-933C3EA08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805" y="5731507"/>
            <a:ext cx="224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X-Ray</a:t>
            </a: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A8615519-183B-8B41-8A40-3B7AF60E5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2804" y="3477571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Managed Service 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for Grafana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F4D2407C-38DC-0A40-AE08-F14374B7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683" y="3477571"/>
            <a:ext cx="2279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Managed Service </a:t>
            </a:r>
            <a:b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for Prometheus</a:t>
            </a:r>
          </a:p>
        </p:txBody>
      </p:sp>
      <p:sp>
        <p:nvSpPr>
          <p:cNvPr id="48" name="TextBox 21">
            <a:extLst>
              <a:ext uri="{FF2B5EF4-FFF2-40B4-BE49-F238E27FC236}">
                <a16:creationId xmlns:a16="http://schemas.microsoft.com/office/drawing/2014/main" id="{D447D758-B517-2641-AA02-0BF3B72AA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220" y="3474396"/>
            <a:ext cx="2201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Distro for OpenTelemetry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EB1929F9-09C5-854B-8315-D9656D4CDC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18974" y="2713984"/>
            <a:ext cx="762000" cy="762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0ACB2402-45AA-9241-90FF-9B876EBCF6F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03539" y="2713984"/>
            <a:ext cx="762000" cy="7620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F014820-DC3E-2344-8416-1580B944C5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07420" y="271398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8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A5DEC3B-4E7C-6643-AC3C-704D45427387}"/>
              </a:ext>
            </a:extLst>
          </p:cNvPr>
          <p:cNvSpPr/>
          <p:nvPr/>
        </p:nvSpPr>
        <p:spPr>
          <a:xfrm>
            <a:off x="3390615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D45F14"/>
                </a:gs>
                <a:gs pos="53000">
                  <a:srgbClr val="3E4FD2"/>
                </a:gs>
                <a:gs pos="100000">
                  <a:srgbClr val="B8115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BA2847-78D9-6846-B249-A3F0CD37A4A3}"/>
              </a:ext>
            </a:extLst>
          </p:cNvPr>
          <p:cNvSpPr/>
          <p:nvPr/>
        </p:nvSpPr>
        <p:spPr>
          <a:xfrm>
            <a:off x="2043308" y="4826208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71C66F-68CF-6545-875D-50F8F6204AC5}"/>
              </a:ext>
            </a:extLst>
          </p:cNvPr>
          <p:cNvSpPr/>
          <p:nvPr/>
        </p:nvSpPr>
        <p:spPr>
          <a:xfrm>
            <a:off x="2043761" y="3573831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E03D2F-FAF6-C344-8529-AA0C3518FEA1}"/>
              </a:ext>
            </a:extLst>
          </p:cNvPr>
          <p:cNvSpPr/>
          <p:nvPr/>
        </p:nvSpPr>
        <p:spPr>
          <a:xfrm>
            <a:off x="2058666" y="228209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00B6FE-339E-5C48-96A2-F6E00B44ACE9}"/>
              </a:ext>
            </a:extLst>
          </p:cNvPr>
          <p:cNvSpPr/>
          <p:nvPr/>
        </p:nvSpPr>
        <p:spPr>
          <a:xfrm>
            <a:off x="2086770" y="990367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D82EAD-BE5F-C64C-B2C6-8566050A6677}"/>
              </a:ext>
            </a:extLst>
          </p:cNvPr>
          <p:cNvSpPr/>
          <p:nvPr/>
        </p:nvSpPr>
        <p:spPr>
          <a:xfrm>
            <a:off x="645196" y="157166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C216B-EA0C-C64A-8AB9-E66E090D8314}"/>
              </a:ext>
            </a:extLst>
          </p:cNvPr>
          <p:cNvSpPr/>
          <p:nvPr/>
        </p:nvSpPr>
        <p:spPr>
          <a:xfrm>
            <a:off x="643917" y="2877939"/>
            <a:ext cx="1209601" cy="1191681"/>
          </a:xfrm>
          <a:prstGeom prst="rect">
            <a:avLst/>
          </a:prstGeom>
          <a:solidFill>
            <a:srgbClr val="DBDBDB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AF4C38-A324-3647-ABF7-441ADFB61EF9}"/>
              </a:ext>
            </a:extLst>
          </p:cNvPr>
          <p:cNvSpPr/>
          <p:nvPr/>
        </p:nvSpPr>
        <p:spPr>
          <a:xfrm>
            <a:off x="5169761" y="1571669"/>
            <a:ext cx="6742152" cy="3545807"/>
          </a:xfrm>
          <a:prstGeom prst="rect">
            <a:avLst/>
          </a:prstGeom>
          <a:solidFill>
            <a:srgbClr val="DBDBDB">
              <a:alpha val="43137"/>
            </a:srgbClr>
          </a:solidFill>
          <a:ln w="76200">
            <a:gradFill>
              <a:gsLst>
                <a:gs pos="0">
                  <a:srgbClr val="D45F14"/>
                </a:gs>
                <a:gs pos="53000">
                  <a:srgbClr val="3E4FD2"/>
                </a:gs>
                <a:gs pos="100000">
                  <a:srgbClr val="B8115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76B413-87BB-B346-AE81-2AC34934C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9978" y="3686357"/>
            <a:ext cx="966627" cy="96662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B3E498B-CFEA-4E4A-BBA1-5D73BB1A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4385" y="2334138"/>
            <a:ext cx="1109181" cy="11091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ABCC02-022E-814F-BADD-122AE24A0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9979" y="1107177"/>
            <a:ext cx="966626" cy="96662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C31BD8-9FFB-4441-8D46-6588B865D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7966" y="5010654"/>
            <a:ext cx="822788" cy="8227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62060B6-BF02-F74F-B9F6-505914772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66510" y="2479687"/>
            <a:ext cx="832207" cy="83220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1F7421A-2355-B144-851F-97289AE586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5973" y="1741787"/>
            <a:ext cx="880521" cy="88052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E12A990-A0F1-1C48-986E-FADEC5E30A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3518" y="3051987"/>
            <a:ext cx="851756" cy="851756"/>
          </a:xfrm>
          <a:prstGeom prst="rect">
            <a:avLst/>
          </a:prstGeom>
        </p:spPr>
      </p:pic>
      <p:pic>
        <p:nvPicPr>
          <p:cNvPr id="40" name="Graphic 18">
            <a:extLst>
              <a:ext uri="{FF2B5EF4-FFF2-40B4-BE49-F238E27FC236}">
                <a16:creationId xmlns:a16="http://schemas.microsoft.com/office/drawing/2014/main" id="{43A61099-0B6B-2241-86FE-FF2E84DD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30" y="2132284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24">
            <a:extLst>
              <a:ext uri="{FF2B5EF4-FFF2-40B4-BE49-F238E27FC236}">
                <a16:creationId xmlns:a16="http://schemas.microsoft.com/office/drawing/2014/main" id="{A99060A0-488F-AF40-9BF1-5B65F4675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93" y="2894284"/>
            <a:ext cx="22907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Container Service (Amazon ECS)</a:t>
            </a:r>
          </a:p>
        </p:txBody>
      </p:sp>
      <p:pic>
        <p:nvPicPr>
          <p:cNvPr id="42" name="Graphic 23">
            <a:extLst>
              <a:ext uri="{FF2B5EF4-FFF2-40B4-BE49-F238E27FC236}">
                <a16:creationId xmlns:a16="http://schemas.microsoft.com/office/drawing/2014/main" id="{C1436A2B-2ACA-804E-98CC-D56C413C9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09" y="213200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8BFF7794-6EEE-5C46-BBC4-A269F086F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859" y="2892419"/>
            <a:ext cx="2268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Amazon Elastic Kubernetes Service (Amazon EKS)</a:t>
            </a:r>
          </a:p>
        </p:txBody>
      </p:sp>
      <p:pic>
        <p:nvPicPr>
          <p:cNvPr id="44" name="Graphic 21">
            <a:extLst>
              <a:ext uri="{FF2B5EF4-FFF2-40B4-BE49-F238E27FC236}">
                <a16:creationId xmlns:a16="http://schemas.microsoft.com/office/drawing/2014/main" id="{DA5EE833-CF88-034C-83D2-C875F7D4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530" y="36560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12">
            <a:extLst>
              <a:ext uri="{FF2B5EF4-FFF2-40B4-BE49-F238E27FC236}">
                <a16:creationId xmlns:a16="http://schemas.microsoft.com/office/drawing/2014/main" id="{6D486111-0852-7849-96B2-A6860F9B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818" y="4418087"/>
            <a:ext cx="2279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CloudFormation</a:t>
            </a:r>
          </a:p>
        </p:txBody>
      </p:sp>
      <p:pic>
        <p:nvPicPr>
          <p:cNvPr id="46" name="Graphic 15">
            <a:extLst>
              <a:ext uri="{FF2B5EF4-FFF2-40B4-BE49-F238E27FC236}">
                <a16:creationId xmlns:a16="http://schemas.microsoft.com/office/drawing/2014/main" id="{2E0671E8-A4F4-4044-A03E-13A65E7B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322" y="367064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11">
            <a:extLst>
              <a:ext uri="{FF2B5EF4-FFF2-40B4-BE49-F238E27FC236}">
                <a16:creationId xmlns:a16="http://schemas.microsoft.com/office/drawing/2014/main" id="{0A9E6D71-DE6E-6E42-9826-50E6714A6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5497" y="4432643"/>
            <a:ext cx="22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Systems Manager</a:t>
            </a:r>
          </a:p>
        </p:txBody>
      </p:sp>
      <p:pic>
        <p:nvPicPr>
          <p:cNvPr id="52" name="Graphic 17">
            <a:extLst>
              <a:ext uri="{FF2B5EF4-FFF2-40B4-BE49-F238E27FC236}">
                <a16:creationId xmlns:a16="http://schemas.microsoft.com/office/drawing/2014/main" id="{B25E50F1-4C05-A241-9C59-47BE08AA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610" y="3656087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11">
            <a:extLst>
              <a:ext uri="{FF2B5EF4-FFF2-40B4-BE49-F238E27FC236}">
                <a16:creationId xmlns:a16="http://schemas.microsoft.com/office/drawing/2014/main" id="{951A5D16-2EA8-7745-ADC0-4B8EF21D9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8373" y="4419674"/>
            <a:ext cx="2292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Cloud Development Kit (AWS CDK)</a:t>
            </a:r>
          </a:p>
        </p:txBody>
      </p:sp>
      <p:sp>
        <p:nvSpPr>
          <p:cNvPr id="54" name="TextBox 9">
            <a:extLst>
              <a:ext uri="{FF2B5EF4-FFF2-40B4-BE49-F238E27FC236}">
                <a16:creationId xmlns:a16="http://schemas.microsoft.com/office/drawing/2014/main" id="{5FAC08C2-5E14-924A-BC63-0723A167A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2738" y="2895594"/>
            <a:ext cx="2243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Arial" panose="020B0604020202020204" pitchFamily="34" charset="0"/>
                <a:ea typeface="Amazon Ember" panose="020B0603020204020204" pitchFamily="34" charset="0"/>
                <a:cs typeface="Arial" panose="020B0604020202020204" pitchFamily="34" charset="0"/>
              </a:rPr>
              <a:t>AWS Proton</a:t>
            </a:r>
          </a:p>
        </p:txBody>
      </p:sp>
      <p:pic>
        <p:nvPicPr>
          <p:cNvPr id="55" name="Graphic 20">
            <a:extLst>
              <a:ext uri="{FF2B5EF4-FFF2-40B4-BE49-F238E27FC236}">
                <a16:creationId xmlns:a16="http://schemas.microsoft.com/office/drawing/2014/main" id="{72DA11BC-E283-D547-920C-9D156EF1ECD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240926" y="2132007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1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292</Words>
  <Application>Microsoft Macintosh PowerPoint</Application>
  <PresentationFormat>Widescreen</PresentationFormat>
  <Paragraphs>81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Amazon Ember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</cp:revision>
  <dcterms:created xsi:type="dcterms:W3CDTF">2021-06-17T19:30:18Z</dcterms:created>
  <dcterms:modified xsi:type="dcterms:W3CDTF">2021-06-23T19:17:39Z</dcterms:modified>
</cp:coreProperties>
</file>