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8"/>
    <p:restoredTop sz="94712"/>
  </p:normalViewPr>
  <p:slideViewPr>
    <p:cSldViewPr snapToGrid="0" snapToObjects="1">
      <p:cViewPr>
        <p:scale>
          <a:sx n="179" d="100"/>
          <a:sy n="179" d="100"/>
        </p:scale>
        <p:origin x="176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91B46-BB3F-A54D-97FD-77C09FDCF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B9C90-0CB7-8D4B-A3B9-58E7FE703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49923-9353-E346-A2B1-7F3BB32BE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A866-7BF4-AB4F-BC0C-32935626C687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747AB-CE1A-814E-99B2-D3A7F76E4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DEEDB-7480-9E4C-A2EC-F44F06436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FF4-FB78-F04E-AC01-87C7EB28E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82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2ED16-DEB9-D247-8192-AC056E998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574FA5-F36A-5C45-B881-CDBE06EC76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F9BD6-0FE9-3740-B103-B98BC5E78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A866-7BF4-AB4F-BC0C-32935626C687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C1CE8-6FFE-1A43-9862-09D99C03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FC6A2-1018-DA4B-898C-8E1BF9FC3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FF4-FB78-F04E-AC01-87C7EB28E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21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1B95F9-45AB-554F-A93C-22F469B2FB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778013-32FA-3240-A22C-69843C325E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40642-101F-CF4E-82D9-31569B26F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A866-7BF4-AB4F-BC0C-32935626C687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F0B20-6E7D-A847-94AC-CEED186C8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B35A3-2157-6344-ADA4-E0A0A9C0F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FF4-FB78-F04E-AC01-87C7EB28E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60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7F809-4431-174F-8FD8-6CDA33973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CCDDE-EE80-674F-8FC9-FBC0AE8DC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655D4-8BAF-3F4D-85A3-6C6FC9DDA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A866-7BF4-AB4F-BC0C-32935626C687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85F08-9147-4A40-9F18-729CFCF89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798A2-5DC0-5841-A2B1-34FCBCECC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FF4-FB78-F04E-AC01-87C7EB28E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2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F4BEF-C49F-DB49-84E6-8DEC2C086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1712C3-6230-0C4D-AA45-20DD62E34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34FF7-EBCC-064F-8574-D968E9CA9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A866-7BF4-AB4F-BC0C-32935626C687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E0C41-2C60-7E47-AB60-EEDC42DA9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28CD5-BF7A-3E47-AE5F-66181D059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FF4-FB78-F04E-AC01-87C7EB28E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171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09B40-E4D7-E349-AE3C-634D90EF3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838EE-2666-6E4F-8D89-D236672FE0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7546FF-7FE2-8140-973A-87384D6AF3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0578AF-EA84-3F43-9F2D-9C748D847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A866-7BF4-AB4F-BC0C-32935626C687}" type="datetimeFigureOut">
              <a:rPr lang="en-US" smtClean="0"/>
              <a:t>1/30/19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3DDFF3-9D44-044C-939B-0F76F59F5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3B47B-68E9-074F-B280-DA6721045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FF4-FB78-F04E-AC01-87C7EB28E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41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3191B-A1C7-B94A-8B85-CB04BD968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2B81C7-A17F-0B4C-A5B8-3D057882F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75AC2D-4ADC-1E4E-A816-D917E3540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5A8A67-8251-BE4C-81EB-CEE5179C0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51C2C6-3918-C446-BF47-C9A2E3B6CA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34B9EA-406E-6C44-8233-BE796A690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A866-7BF4-AB4F-BC0C-32935626C687}" type="datetimeFigureOut">
              <a:rPr lang="en-US" smtClean="0"/>
              <a:t>1/30/19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A6B8-76F1-FE42-9CC2-F00939DCC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511CCB-2EF7-2742-B98F-B3B64375A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FF4-FB78-F04E-AC01-87C7EB28E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9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ED787-7D56-A848-A3C6-C6D5FEEB3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66F89B-07BC-8642-8DFC-DABD58C3A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A866-7BF4-AB4F-BC0C-32935626C687}" type="datetimeFigureOut">
              <a:rPr lang="en-US" smtClean="0"/>
              <a:t>1/30/19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370278-8D8D-2545-A7DC-B81881AB8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FDE498-7EDA-4F4E-8A76-B05B2E7A1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FF4-FB78-F04E-AC01-87C7EB28E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3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B9D492-025D-6946-92A9-37509BFFC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A866-7BF4-AB4F-BC0C-32935626C687}" type="datetimeFigureOut">
              <a:rPr lang="en-US" smtClean="0"/>
              <a:t>1/30/19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075637-BDBF-FB40-9CCD-BC526AF02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555E49-65ED-8645-8175-BAA9AC659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FF4-FB78-F04E-AC01-87C7EB28E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65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76B9B-71F6-7D44-9AED-B79437FAE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DD421-41C2-9940-92D6-AEF5B00B8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F4C4A9-A715-2A49-9F98-A566E13492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823D81-A8B4-C348-8756-279F92C14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A866-7BF4-AB4F-BC0C-32935626C687}" type="datetimeFigureOut">
              <a:rPr lang="en-US" smtClean="0"/>
              <a:t>1/30/19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5E91B8-0778-E744-BE64-4C08E791D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D5ED1A-268E-6F47-A52F-9600256D0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FF4-FB78-F04E-AC01-87C7EB28E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06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0002E-6664-934E-B708-A2B77CA68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F39F29-FE2C-AB44-B90D-E280A7D45E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E8E81-9F62-E74E-AEC5-8E08CD9A7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82CF31-60A8-BB4C-9F40-F847C6F38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A866-7BF4-AB4F-BC0C-32935626C687}" type="datetimeFigureOut">
              <a:rPr lang="en-US" smtClean="0"/>
              <a:t>1/30/19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586B17-B166-6B4C-BE0B-5576B2116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61A25-F1C9-1542-8FC7-4325D2859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FF4-FB78-F04E-AC01-87C7EB28E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71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B674E8-A33E-084C-ADD9-6AD4C34D4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5D70C-F368-C948-AC30-BDA3628EA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79DF0-8807-FE48-9D47-5CA6F16D29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1A866-7BF4-AB4F-BC0C-32935626C687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FA9B4-AC4E-7C46-BD0A-8F8443A786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8BD6A-F212-7740-B288-3ACFB0B156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43FF4-FB78-F04E-AC01-87C7EB28E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5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svg"/><Relationship Id="rId3" Type="http://schemas.openxmlformats.org/officeDocument/2006/relationships/image" Target="../media/image2.svg"/><Relationship Id="rId7" Type="http://schemas.openxmlformats.org/officeDocument/2006/relationships/image" Target="../media/image12.svg"/><Relationship Id="rId12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8.svg"/><Relationship Id="rId15" Type="http://schemas.openxmlformats.org/officeDocument/2006/relationships/image" Target="../media/image4.svg"/><Relationship Id="rId10" Type="http://schemas.openxmlformats.org/officeDocument/2006/relationships/image" Target="../media/image15.png"/><Relationship Id="rId4" Type="http://schemas.openxmlformats.org/officeDocument/2006/relationships/image" Target="../media/image7.png"/><Relationship Id="rId9" Type="http://schemas.openxmlformats.org/officeDocument/2006/relationships/image" Target="../media/image14.svg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DE98E5B-7EE8-2D4E-B506-344E0323C544}"/>
              </a:ext>
            </a:extLst>
          </p:cNvPr>
          <p:cNvGrpSpPr/>
          <p:nvPr/>
        </p:nvGrpSpPr>
        <p:grpSpPr>
          <a:xfrm>
            <a:off x="3149479" y="914729"/>
            <a:ext cx="1530835" cy="2667719"/>
            <a:chOff x="1028700" y="4565649"/>
            <a:chExt cx="1530835" cy="2667719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7DE5C0BA-736F-D740-91E5-126C276FBA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28700" y="4565650"/>
              <a:ext cx="342900" cy="3429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C6E76DC-C426-CD4F-8584-277F7F30208B}"/>
                </a:ext>
              </a:extLst>
            </p:cNvPr>
            <p:cNvSpPr/>
            <p:nvPr/>
          </p:nvSpPr>
          <p:spPr>
            <a:xfrm>
              <a:off x="1028701" y="4565649"/>
              <a:ext cx="1530834" cy="2667719"/>
            </a:xfrm>
            <a:prstGeom prst="rect">
              <a:avLst/>
            </a:prstGeom>
            <a:noFill/>
            <a:ln w="12700">
              <a:solidFill>
                <a:srgbClr val="545B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200" dirty="0">
                  <a:solidFill>
                    <a:srgbClr val="545B64"/>
                  </a:solidFill>
                </a:rPr>
                <a:t>Public subnet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4E7F507-C1D2-1145-8CC4-C8301FE03CE8}"/>
              </a:ext>
            </a:extLst>
          </p:cNvPr>
          <p:cNvGrpSpPr/>
          <p:nvPr/>
        </p:nvGrpSpPr>
        <p:grpSpPr>
          <a:xfrm>
            <a:off x="4850731" y="914729"/>
            <a:ext cx="1468183" cy="2667719"/>
            <a:chOff x="1028700" y="4565649"/>
            <a:chExt cx="1468183" cy="2667719"/>
          </a:xfrm>
        </p:grpSpPr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7FFBCE09-30DE-7349-B94F-68019F9EE5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28700" y="4565650"/>
              <a:ext cx="342900" cy="342900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6E5740C-37AA-A84E-A006-16AD76EE1D05}"/>
                </a:ext>
              </a:extLst>
            </p:cNvPr>
            <p:cNvSpPr/>
            <p:nvPr/>
          </p:nvSpPr>
          <p:spPr>
            <a:xfrm>
              <a:off x="1028700" y="4565649"/>
              <a:ext cx="1468183" cy="2667719"/>
            </a:xfrm>
            <a:prstGeom prst="rect">
              <a:avLst/>
            </a:prstGeom>
            <a:noFill/>
            <a:ln w="12700">
              <a:solidFill>
                <a:srgbClr val="545B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200" dirty="0">
                  <a:solidFill>
                    <a:srgbClr val="545B64"/>
                  </a:solidFill>
                </a:rPr>
                <a:t>Private subnet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36B8249-06C8-BF47-B65C-2543BE6DCEBE}"/>
              </a:ext>
            </a:extLst>
          </p:cNvPr>
          <p:cNvGrpSpPr/>
          <p:nvPr/>
        </p:nvGrpSpPr>
        <p:grpSpPr>
          <a:xfrm>
            <a:off x="1790979" y="571828"/>
            <a:ext cx="4684884" cy="3174393"/>
            <a:chOff x="488950" y="2362200"/>
            <a:chExt cx="4684884" cy="3174393"/>
          </a:xfrm>
        </p:grpSpPr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3DF83DCC-CBD8-F04D-94C1-91ABD038AA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88950" y="2362200"/>
              <a:ext cx="342900" cy="342900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F37D323-6B6D-2A46-99E2-11AC8992A951}"/>
                </a:ext>
              </a:extLst>
            </p:cNvPr>
            <p:cNvSpPr/>
            <p:nvPr/>
          </p:nvSpPr>
          <p:spPr>
            <a:xfrm>
              <a:off x="488950" y="2362200"/>
              <a:ext cx="4684884" cy="3174393"/>
            </a:xfrm>
            <a:prstGeom prst="rect">
              <a:avLst/>
            </a:prstGeom>
            <a:noFill/>
            <a:ln w="12700">
              <a:solidFill>
                <a:srgbClr val="8791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200" dirty="0">
                  <a:solidFill>
                    <a:srgbClr val="879196"/>
                  </a:solidFill>
                </a:rPr>
                <a:t>VPC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6667830-C269-EC48-9FAB-BABBF51D1E69}"/>
              </a:ext>
            </a:extLst>
          </p:cNvPr>
          <p:cNvGrpSpPr/>
          <p:nvPr/>
        </p:nvGrpSpPr>
        <p:grpSpPr>
          <a:xfrm>
            <a:off x="3378522" y="1404955"/>
            <a:ext cx="1072750" cy="872371"/>
            <a:chOff x="2994855" y="2827165"/>
            <a:chExt cx="1072750" cy="872371"/>
          </a:xfrm>
        </p:grpSpPr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C27D8A90-7532-2C4C-B1E0-4884D10E035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245480" y="2827165"/>
              <a:ext cx="571500" cy="571500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C7AE996-33A2-D94D-B4ED-73AA2F5F58DA}"/>
                </a:ext>
              </a:extLst>
            </p:cNvPr>
            <p:cNvSpPr txBox="1"/>
            <p:nvPr/>
          </p:nvSpPr>
          <p:spPr>
            <a:xfrm>
              <a:off x="2994855" y="3437926"/>
              <a:ext cx="10727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232F3E"/>
                  </a:solidFill>
                </a:rPr>
                <a:t>NAT gateway</a:t>
              </a:r>
            </a:p>
          </p:txBody>
        </p:sp>
      </p:grp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7EC6FB6-0687-C04D-BF50-CD3C8B9EB2F4}"/>
              </a:ext>
            </a:extLst>
          </p:cNvPr>
          <p:cNvCxnSpPr>
            <a:cxnSpLocks/>
            <a:stCxn id="33" idx="3"/>
            <a:endCxn id="15" idx="1"/>
          </p:cNvCxnSpPr>
          <p:nvPr/>
        </p:nvCxnSpPr>
        <p:spPr>
          <a:xfrm>
            <a:off x="2657009" y="1681756"/>
            <a:ext cx="972138" cy="8949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4426683-B720-474E-8D3B-BD4316E0643F}"/>
              </a:ext>
            </a:extLst>
          </p:cNvPr>
          <p:cNvCxnSpPr>
            <a:cxnSpLocks/>
            <a:stCxn id="15" idx="3"/>
            <a:endCxn id="26" idx="1"/>
          </p:cNvCxnSpPr>
          <p:nvPr/>
        </p:nvCxnSpPr>
        <p:spPr>
          <a:xfrm flipV="1">
            <a:off x="4200647" y="1681756"/>
            <a:ext cx="1096023" cy="8949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B2A0FF9-89BC-7041-9185-1B7F8AD1803D}"/>
              </a:ext>
            </a:extLst>
          </p:cNvPr>
          <p:cNvGrpSpPr/>
          <p:nvPr/>
        </p:nvGrpSpPr>
        <p:grpSpPr>
          <a:xfrm>
            <a:off x="3378522" y="2614235"/>
            <a:ext cx="1072750" cy="895405"/>
            <a:chOff x="6250260" y="2753509"/>
            <a:chExt cx="1072750" cy="895405"/>
          </a:xfrm>
        </p:grpSpPr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DC7E4ADD-3A91-9F4F-A41D-5669E572577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500885" y="2753509"/>
              <a:ext cx="571500" cy="571500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6F11528-2B82-FA47-B791-AF35A0F55802}"/>
                </a:ext>
              </a:extLst>
            </p:cNvPr>
            <p:cNvSpPr txBox="1"/>
            <p:nvPr/>
          </p:nvSpPr>
          <p:spPr>
            <a:xfrm>
              <a:off x="6250260" y="3387304"/>
              <a:ext cx="10727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232F3E"/>
                  </a:solidFill>
                </a:rPr>
                <a:t>Instance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FBC96FF-F4C2-3C4D-88F5-6D0E6998A427}"/>
              </a:ext>
            </a:extLst>
          </p:cNvPr>
          <p:cNvGrpSpPr/>
          <p:nvPr/>
        </p:nvGrpSpPr>
        <p:grpSpPr>
          <a:xfrm>
            <a:off x="5046045" y="1396006"/>
            <a:ext cx="1072750" cy="895405"/>
            <a:chOff x="6250260" y="2753509"/>
            <a:chExt cx="1072750" cy="895405"/>
          </a:xfrm>
        </p:grpSpPr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5EF775C3-54D8-FE4C-8D22-248D96BED7A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500885" y="2753509"/>
              <a:ext cx="571500" cy="571500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CAE139E-5048-9140-8E50-4F8D4185DEEA}"/>
                </a:ext>
              </a:extLst>
            </p:cNvPr>
            <p:cNvSpPr txBox="1"/>
            <p:nvPr/>
          </p:nvSpPr>
          <p:spPr>
            <a:xfrm>
              <a:off x="6250260" y="3387304"/>
              <a:ext cx="10727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232F3E"/>
                  </a:solidFill>
                </a:rPr>
                <a:t>Instance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F4E6A0D-04CD-E547-BC98-D68CC7833F2E}"/>
              </a:ext>
            </a:extLst>
          </p:cNvPr>
          <p:cNvGrpSpPr/>
          <p:nvPr/>
        </p:nvGrpSpPr>
        <p:grpSpPr>
          <a:xfrm>
            <a:off x="1834884" y="1396006"/>
            <a:ext cx="1072750" cy="1041648"/>
            <a:chOff x="2095445" y="2827165"/>
            <a:chExt cx="1072750" cy="1041648"/>
          </a:xfrm>
        </p:grpSpPr>
        <p:pic>
          <p:nvPicPr>
            <p:cNvPr id="33" name="Graphic 32">
              <a:extLst>
                <a:ext uri="{FF2B5EF4-FFF2-40B4-BE49-F238E27FC236}">
                  <a16:creationId xmlns:a16="http://schemas.microsoft.com/office/drawing/2014/main" id="{CAB82CA8-06A8-974C-A50D-24433F9ABE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346070" y="2827165"/>
              <a:ext cx="571500" cy="571500"/>
            </a:xfrm>
            <a:prstGeom prst="rect">
              <a:avLst/>
            </a:prstGeom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120C094-5F08-4141-9A2C-418D964403E1}"/>
                </a:ext>
              </a:extLst>
            </p:cNvPr>
            <p:cNvSpPr txBox="1"/>
            <p:nvPr/>
          </p:nvSpPr>
          <p:spPr>
            <a:xfrm>
              <a:off x="2095445" y="3437926"/>
              <a:ext cx="107275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232F3E"/>
                  </a:solidFill>
                </a:rPr>
                <a:t>Internet gateway</a:t>
              </a:r>
            </a:p>
          </p:txBody>
        </p:sp>
      </p:grpSp>
      <p:pic>
        <p:nvPicPr>
          <p:cNvPr id="36" name="Graphic 35">
            <a:extLst>
              <a:ext uri="{FF2B5EF4-FFF2-40B4-BE49-F238E27FC236}">
                <a16:creationId xmlns:a16="http://schemas.microsoft.com/office/drawing/2014/main" id="{B8792629-DCD4-8D4E-8EA8-91D63AF9154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22100" y="625935"/>
            <a:ext cx="762000" cy="952500"/>
          </a:xfrm>
          <a:prstGeom prst="rect">
            <a:avLst/>
          </a:prstGeom>
        </p:spPr>
      </p:pic>
      <p:pic>
        <p:nvPicPr>
          <p:cNvPr id="37" name="Graphic 36">
            <a:extLst>
              <a:ext uri="{FF2B5EF4-FFF2-40B4-BE49-F238E27FC236}">
                <a16:creationId xmlns:a16="http://schemas.microsoft.com/office/drawing/2014/main" id="{262D0992-1D40-1949-8358-A01FA6E3CB0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22100" y="1709828"/>
            <a:ext cx="762000" cy="952500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06B31B4F-34E3-B941-A46A-AF202D7B0E8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22857" y="2793721"/>
            <a:ext cx="762000" cy="952500"/>
          </a:xfrm>
          <a:prstGeom prst="rect">
            <a:avLst/>
          </a:prstGeom>
        </p:spPr>
      </p:pic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07CF2A90-8231-B946-9A03-F4FAFF1D1219}"/>
              </a:ext>
            </a:extLst>
          </p:cNvPr>
          <p:cNvCxnSpPr>
            <a:cxnSpLocks/>
            <a:stCxn id="36" idx="3"/>
            <a:endCxn id="33" idx="1"/>
          </p:cNvCxnSpPr>
          <p:nvPr/>
        </p:nvCxnSpPr>
        <p:spPr>
          <a:xfrm>
            <a:off x="1184100" y="1102185"/>
            <a:ext cx="901409" cy="579571"/>
          </a:xfrm>
          <a:prstGeom prst="bentConnector3">
            <a:avLst>
              <a:gd name="adj1" fmla="val 50000"/>
            </a:avLst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D1BBBB6B-B340-8541-96DB-CA01720F5A5A}"/>
              </a:ext>
            </a:extLst>
          </p:cNvPr>
          <p:cNvCxnSpPr>
            <a:cxnSpLocks/>
            <a:stCxn id="37" idx="3"/>
            <a:endCxn id="33" idx="1"/>
          </p:cNvCxnSpPr>
          <p:nvPr/>
        </p:nvCxnSpPr>
        <p:spPr>
          <a:xfrm flipV="1">
            <a:off x="1184100" y="1681756"/>
            <a:ext cx="901409" cy="504322"/>
          </a:xfrm>
          <a:prstGeom prst="bentConnector3">
            <a:avLst>
              <a:gd name="adj1" fmla="val 50000"/>
            </a:avLst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>
            <a:extLst>
              <a:ext uri="{FF2B5EF4-FFF2-40B4-BE49-F238E27FC236}">
                <a16:creationId xmlns:a16="http://schemas.microsoft.com/office/drawing/2014/main" id="{4942AE1B-C1C1-8548-B642-65C8F7CF6D20}"/>
              </a:ext>
            </a:extLst>
          </p:cNvPr>
          <p:cNvCxnSpPr>
            <a:cxnSpLocks/>
            <a:stCxn id="38" idx="3"/>
            <a:endCxn id="33" idx="1"/>
          </p:cNvCxnSpPr>
          <p:nvPr/>
        </p:nvCxnSpPr>
        <p:spPr>
          <a:xfrm flipV="1">
            <a:off x="1184857" y="1681756"/>
            <a:ext cx="900652" cy="1588215"/>
          </a:xfrm>
          <a:prstGeom prst="bentConnector3">
            <a:avLst>
              <a:gd name="adj1" fmla="val 50000"/>
            </a:avLst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>
            <a:extLst>
              <a:ext uri="{FF2B5EF4-FFF2-40B4-BE49-F238E27FC236}">
                <a16:creationId xmlns:a16="http://schemas.microsoft.com/office/drawing/2014/main" id="{12315671-5F0B-4A43-B3E6-C3237742BD9F}"/>
              </a:ext>
            </a:extLst>
          </p:cNvPr>
          <p:cNvCxnSpPr>
            <a:cxnSpLocks/>
            <a:stCxn id="33" idx="3"/>
            <a:endCxn id="23" idx="1"/>
          </p:cNvCxnSpPr>
          <p:nvPr/>
        </p:nvCxnSpPr>
        <p:spPr>
          <a:xfrm>
            <a:off x="2657009" y="1681756"/>
            <a:ext cx="972138" cy="1218229"/>
          </a:xfrm>
          <a:prstGeom prst="bentConnector3">
            <a:avLst>
              <a:gd name="adj1" fmla="val 27538"/>
            </a:avLst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2605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E7F507-C1D2-1145-8CC4-C8301FE03CE8}"/>
              </a:ext>
            </a:extLst>
          </p:cNvPr>
          <p:cNvGrpSpPr/>
          <p:nvPr/>
        </p:nvGrpSpPr>
        <p:grpSpPr>
          <a:xfrm>
            <a:off x="2289022" y="976144"/>
            <a:ext cx="1468183" cy="5103187"/>
            <a:chOff x="1028700" y="4565649"/>
            <a:chExt cx="1468183" cy="5103187"/>
          </a:xfrm>
        </p:grpSpPr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7FFBCE09-30DE-7349-B94F-68019F9EE5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28700" y="4565650"/>
              <a:ext cx="342900" cy="342900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6E5740C-37AA-A84E-A006-16AD76EE1D05}"/>
                </a:ext>
              </a:extLst>
            </p:cNvPr>
            <p:cNvSpPr/>
            <p:nvPr/>
          </p:nvSpPr>
          <p:spPr>
            <a:xfrm>
              <a:off x="1028700" y="4565649"/>
              <a:ext cx="1468183" cy="5103187"/>
            </a:xfrm>
            <a:prstGeom prst="rect">
              <a:avLst/>
            </a:prstGeom>
            <a:noFill/>
            <a:ln w="12700">
              <a:solidFill>
                <a:srgbClr val="545B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200" dirty="0">
                  <a:solidFill>
                    <a:srgbClr val="545B64"/>
                  </a:solidFill>
                </a:rPr>
                <a:t>Public subnet</a:t>
              </a:r>
            </a:p>
          </p:txBody>
        </p:sp>
      </p:grp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4426683-B720-474E-8D3B-BD4316E0643F}"/>
              </a:ext>
            </a:extLst>
          </p:cNvPr>
          <p:cNvCxnSpPr>
            <a:cxnSpLocks/>
            <a:stCxn id="41" idx="2"/>
            <a:endCxn id="26" idx="0"/>
          </p:cNvCxnSpPr>
          <p:nvPr/>
        </p:nvCxnSpPr>
        <p:spPr>
          <a:xfrm>
            <a:off x="3021825" y="3068750"/>
            <a:ext cx="1288" cy="285108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FBC96FF-F4C2-3C4D-88F5-6D0E6998A427}"/>
              </a:ext>
            </a:extLst>
          </p:cNvPr>
          <p:cNvGrpSpPr/>
          <p:nvPr/>
        </p:nvGrpSpPr>
        <p:grpSpPr>
          <a:xfrm>
            <a:off x="2486738" y="3353858"/>
            <a:ext cx="1072750" cy="895405"/>
            <a:chOff x="6250260" y="2753509"/>
            <a:chExt cx="1072750" cy="895405"/>
          </a:xfrm>
        </p:grpSpPr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5EF775C3-54D8-FE4C-8D22-248D96BED7A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500885" y="2753509"/>
              <a:ext cx="571500" cy="571500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CAE139E-5048-9140-8E50-4F8D4185DEEA}"/>
                </a:ext>
              </a:extLst>
            </p:cNvPr>
            <p:cNvSpPr txBox="1"/>
            <p:nvPr/>
          </p:nvSpPr>
          <p:spPr>
            <a:xfrm>
              <a:off x="6250260" y="3387304"/>
              <a:ext cx="10727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232F3E"/>
                  </a:solidFill>
                </a:rPr>
                <a:t>Instance</a:t>
              </a:r>
            </a:p>
          </p:txBody>
        </p:sp>
      </p:grpSp>
      <p:pic>
        <p:nvPicPr>
          <p:cNvPr id="36" name="Graphic 35">
            <a:extLst>
              <a:ext uri="{FF2B5EF4-FFF2-40B4-BE49-F238E27FC236}">
                <a16:creationId xmlns:a16="http://schemas.microsoft.com/office/drawing/2014/main" id="{B8792629-DCD4-8D4E-8EA8-91D63AF9154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94888" y="1856904"/>
            <a:ext cx="762000" cy="952500"/>
          </a:xfrm>
          <a:prstGeom prst="rect">
            <a:avLst/>
          </a:prstGeom>
        </p:spPr>
      </p:pic>
      <p:pic>
        <p:nvPicPr>
          <p:cNvPr id="37" name="Graphic 36">
            <a:extLst>
              <a:ext uri="{FF2B5EF4-FFF2-40B4-BE49-F238E27FC236}">
                <a16:creationId xmlns:a16="http://schemas.microsoft.com/office/drawing/2014/main" id="{262D0992-1D40-1949-8358-A01FA6E3CB0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4888" y="2940797"/>
            <a:ext cx="762000" cy="952500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06B31B4F-34E3-B941-A46A-AF202D7B0E8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94888" y="4108577"/>
            <a:ext cx="762000" cy="952500"/>
          </a:xfrm>
          <a:prstGeom prst="rect">
            <a:avLst/>
          </a:prstGeom>
        </p:spPr>
      </p:pic>
      <p:grpSp>
        <p:nvGrpSpPr>
          <p:cNvPr id="35" name="Group 34">
            <a:extLst>
              <a:ext uri="{FF2B5EF4-FFF2-40B4-BE49-F238E27FC236}">
                <a16:creationId xmlns:a16="http://schemas.microsoft.com/office/drawing/2014/main" id="{7B94B7A4-9BA8-AD4E-94AC-93B42756F553}"/>
              </a:ext>
            </a:extLst>
          </p:cNvPr>
          <p:cNvGrpSpPr/>
          <p:nvPr/>
        </p:nvGrpSpPr>
        <p:grpSpPr>
          <a:xfrm>
            <a:off x="2429570" y="2021000"/>
            <a:ext cx="1184510" cy="1047750"/>
            <a:chOff x="3822107" y="1518659"/>
            <a:chExt cx="1184510" cy="1047750"/>
          </a:xfrm>
        </p:grpSpPr>
        <p:pic>
          <p:nvPicPr>
            <p:cNvPr id="40" name="Graphic 39">
              <a:extLst>
                <a:ext uri="{FF2B5EF4-FFF2-40B4-BE49-F238E27FC236}">
                  <a16:creationId xmlns:a16="http://schemas.microsoft.com/office/drawing/2014/main" id="{1251CEB4-CE00-524A-8A91-555EFA01A60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4129900" y="1518659"/>
              <a:ext cx="571500" cy="571500"/>
            </a:xfrm>
            <a:prstGeom prst="rect">
              <a:avLst/>
            </a:prstGeom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A80BB5A-97FC-2D4B-BFB9-89D874078E8E}"/>
                </a:ext>
              </a:extLst>
            </p:cNvPr>
            <p:cNvSpPr txBox="1"/>
            <p:nvPr/>
          </p:nvSpPr>
          <p:spPr>
            <a:xfrm>
              <a:off x="3822107" y="2135522"/>
              <a:ext cx="118451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232F3E"/>
                  </a:solidFill>
                </a:rPr>
                <a:t>AWS </a:t>
              </a:r>
              <a:r>
                <a:rPr lang="en-US" sz="1100" dirty="0" err="1">
                  <a:solidFill>
                    <a:srgbClr val="232F3E"/>
                  </a:solidFill>
                </a:rPr>
                <a:t>PrivateLink</a:t>
              </a:r>
              <a:r>
                <a:rPr lang="en-US" sz="1100" dirty="0">
                  <a:solidFill>
                    <a:srgbClr val="232F3E"/>
                  </a:solidFill>
                </a:rPr>
                <a:t> VPC endpoints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E6EB5FBA-06CE-AD41-BBE1-3E65D2F13F6F}"/>
              </a:ext>
            </a:extLst>
          </p:cNvPr>
          <p:cNvGrpSpPr/>
          <p:nvPr/>
        </p:nvGrpSpPr>
        <p:grpSpPr>
          <a:xfrm>
            <a:off x="3897753" y="976144"/>
            <a:ext cx="1468183" cy="5103187"/>
            <a:chOff x="1028700" y="4565649"/>
            <a:chExt cx="1468183" cy="5103187"/>
          </a:xfrm>
        </p:grpSpPr>
        <p:pic>
          <p:nvPicPr>
            <p:cNvPr id="51" name="Graphic 50">
              <a:extLst>
                <a:ext uri="{FF2B5EF4-FFF2-40B4-BE49-F238E27FC236}">
                  <a16:creationId xmlns:a16="http://schemas.microsoft.com/office/drawing/2014/main" id="{D714A5E6-4D5F-0142-AEEB-F6DB369559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28700" y="4565650"/>
              <a:ext cx="342900" cy="342900"/>
            </a:xfrm>
            <a:prstGeom prst="rect">
              <a:avLst/>
            </a:prstGeom>
          </p:spPr>
        </p:pic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1530F53-32B3-AB4C-BF76-5C60946B92FC}"/>
                </a:ext>
              </a:extLst>
            </p:cNvPr>
            <p:cNvSpPr/>
            <p:nvPr/>
          </p:nvSpPr>
          <p:spPr>
            <a:xfrm>
              <a:off x="1028700" y="4565649"/>
              <a:ext cx="1468183" cy="5103187"/>
            </a:xfrm>
            <a:prstGeom prst="rect">
              <a:avLst/>
            </a:prstGeom>
            <a:noFill/>
            <a:ln w="12700">
              <a:solidFill>
                <a:srgbClr val="545B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200" dirty="0">
                  <a:solidFill>
                    <a:srgbClr val="545B64"/>
                  </a:solidFill>
                </a:rPr>
                <a:t>Private subnet</a:t>
              </a:r>
            </a:p>
          </p:txBody>
        </p:sp>
      </p:grp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543ABF3C-DBC0-9C46-9A30-D4448B8025A2}"/>
              </a:ext>
            </a:extLst>
          </p:cNvPr>
          <p:cNvCxnSpPr>
            <a:cxnSpLocks/>
            <a:stCxn id="59" idx="2"/>
            <a:endCxn id="55" idx="0"/>
          </p:cNvCxnSpPr>
          <p:nvPr/>
        </p:nvCxnSpPr>
        <p:spPr>
          <a:xfrm>
            <a:off x="4630556" y="3068750"/>
            <a:ext cx="1288" cy="285108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>
            <a:extLst>
              <a:ext uri="{FF2B5EF4-FFF2-40B4-BE49-F238E27FC236}">
                <a16:creationId xmlns:a16="http://schemas.microsoft.com/office/drawing/2014/main" id="{32B561FA-B8BE-704A-875C-DF7B33B49587}"/>
              </a:ext>
            </a:extLst>
          </p:cNvPr>
          <p:cNvGrpSpPr/>
          <p:nvPr/>
        </p:nvGrpSpPr>
        <p:grpSpPr>
          <a:xfrm>
            <a:off x="4095469" y="3353858"/>
            <a:ext cx="1072750" cy="895405"/>
            <a:chOff x="6250260" y="2753509"/>
            <a:chExt cx="1072750" cy="895405"/>
          </a:xfrm>
        </p:grpSpPr>
        <p:pic>
          <p:nvPicPr>
            <p:cNvPr id="55" name="Graphic 54">
              <a:extLst>
                <a:ext uri="{FF2B5EF4-FFF2-40B4-BE49-F238E27FC236}">
                  <a16:creationId xmlns:a16="http://schemas.microsoft.com/office/drawing/2014/main" id="{0A93B8DC-ACEE-184E-82EF-6D6965BB17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500885" y="2753509"/>
              <a:ext cx="571500" cy="571500"/>
            </a:xfrm>
            <a:prstGeom prst="rect">
              <a:avLst/>
            </a:prstGeom>
          </p:spPr>
        </p:pic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78BFEAEB-6514-3643-B84C-FE125DDCA7FF}"/>
                </a:ext>
              </a:extLst>
            </p:cNvPr>
            <p:cNvSpPr txBox="1"/>
            <p:nvPr/>
          </p:nvSpPr>
          <p:spPr>
            <a:xfrm>
              <a:off x="6250260" y="3387304"/>
              <a:ext cx="10727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232F3E"/>
                  </a:solidFill>
                </a:rPr>
                <a:t>Instance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6CDE98B-9A94-AA42-A724-218A4B901084}"/>
              </a:ext>
            </a:extLst>
          </p:cNvPr>
          <p:cNvGrpSpPr/>
          <p:nvPr/>
        </p:nvGrpSpPr>
        <p:grpSpPr>
          <a:xfrm>
            <a:off x="4038301" y="2021000"/>
            <a:ext cx="1184510" cy="1047750"/>
            <a:chOff x="3822107" y="1518659"/>
            <a:chExt cx="1184510" cy="1047750"/>
          </a:xfrm>
        </p:grpSpPr>
        <p:pic>
          <p:nvPicPr>
            <p:cNvPr id="58" name="Graphic 57">
              <a:extLst>
                <a:ext uri="{FF2B5EF4-FFF2-40B4-BE49-F238E27FC236}">
                  <a16:creationId xmlns:a16="http://schemas.microsoft.com/office/drawing/2014/main" id="{15C89DB3-A2A8-AE41-A0D0-4C4569426AD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4129900" y="1518659"/>
              <a:ext cx="571500" cy="571500"/>
            </a:xfrm>
            <a:prstGeom prst="rect">
              <a:avLst/>
            </a:prstGeom>
          </p:spPr>
        </p:pic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E1FAAFD8-CC30-BA40-83C0-D9D29690F76E}"/>
                </a:ext>
              </a:extLst>
            </p:cNvPr>
            <p:cNvSpPr txBox="1"/>
            <p:nvPr/>
          </p:nvSpPr>
          <p:spPr>
            <a:xfrm>
              <a:off x="3822107" y="2135522"/>
              <a:ext cx="118451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232F3E"/>
                  </a:solidFill>
                </a:rPr>
                <a:t>AWS </a:t>
              </a:r>
              <a:r>
                <a:rPr lang="en-US" sz="1100" dirty="0" err="1">
                  <a:solidFill>
                    <a:srgbClr val="232F3E"/>
                  </a:solidFill>
                </a:rPr>
                <a:t>PrivateLink</a:t>
              </a:r>
              <a:r>
                <a:rPr lang="en-US" sz="1100" dirty="0">
                  <a:solidFill>
                    <a:srgbClr val="232F3E"/>
                  </a:solidFill>
                </a:rPr>
                <a:t> VPC endpoints</a:t>
              </a:r>
            </a:p>
          </p:txBody>
        </p:sp>
      </p:grp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2F37F60-2457-0A49-B12C-C0771D8EA0E6}"/>
              </a:ext>
            </a:extLst>
          </p:cNvPr>
          <p:cNvCxnSpPr>
            <a:cxnSpLocks/>
            <a:endCxn id="58" idx="0"/>
          </p:cNvCxnSpPr>
          <p:nvPr/>
        </p:nvCxnSpPr>
        <p:spPr>
          <a:xfrm>
            <a:off x="4631844" y="1656985"/>
            <a:ext cx="0" cy="36401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DEA126C-D602-3A4D-948B-3EE96DB9564C}"/>
              </a:ext>
            </a:extLst>
          </p:cNvPr>
          <p:cNvGrpSpPr/>
          <p:nvPr/>
        </p:nvGrpSpPr>
        <p:grpSpPr>
          <a:xfrm>
            <a:off x="2486738" y="4489577"/>
            <a:ext cx="1072750" cy="1041648"/>
            <a:chOff x="3879275" y="1518659"/>
            <a:chExt cx="1072750" cy="1041648"/>
          </a:xfrm>
        </p:grpSpPr>
        <p:pic>
          <p:nvPicPr>
            <p:cNvPr id="34" name="Graphic 33">
              <a:extLst>
                <a:ext uri="{FF2B5EF4-FFF2-40B4-BE49-F238E27FC236}">
                  <a16:creationId xmlns:a16="http://schemas.microsoft.com/office/drawing/2014/main" id="{70F3187E-44EE-1740-940E-ABEF450671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4129900" y="1518659"/>
              <a:ext cx="571500" cy="571500"/>
            </a:xfrm>
            <a:prstGeom prst="rect">
              <a:avLst/>
            </a:prstGeom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51A81B2-0684-0C4F-AF24-78F1F0D51DA6}"/>
                </a:ext>
              </a:extLst>
            </p:cNvPr>
            <p:cNvSpPr txBox="1"/>
            <p:nvPr/>
          </p:nvSpPr>
          <p:spPr>
            <a:xfrm>
              <a:off x="3879275" y="2129420"/>
              <a:ext cx="107275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232F3E"/>
                  </a:solidFill>
                </a:rPr>
                <a:t>S3 Gateway VPC Endpoint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B6194C0-1AE7-6949-A656-28B8B89F69D9}"/>
              </a:ext>
            </a:extLst>
          </p:cNvPr>
          <p:cNvGrpSpPr/>
          <p:nvPr/>
        </p:nvGrpSpPr>
        <p:grpSpPr>
          <a:xfrm>
            <a:off x="4094181" y="4489577"/>
            <a:ext cx="1072750" cy="1041648"/>
            <a:chOff x="3879275" y="1518659"/>
            <a:chExt cx="1072750" cy="1041648"/>
          </a:xfrm>
        </p:grpSpPr>
        <p:pic>
          <p:nvPicPr>
            <p:cNvPr id="45" name="Graphic 44">
              <a:extLst>
                <a:ext uri="{FF2B5EF4-FFF2-40B4-BE49-F238E27FC236}">
                  <a16:creationId xmlns:a16="http://schemas.microsoft.com/office/drawing/2014/main" id="{F9BB5A5D-5410-C743-908B-C7071D1A7F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4129900" y="1518659"/>
              <a:ext cx="571500" cy="571500"/>
            </a:xfrm>
            <a:prstGeom prst="rect">
              <a:avLst/>
            </a:prstGeom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FC15D17-1EE1-6A48-AD85-6DCB50BE64D3}"/>
                </a:ext>
              </a:extLst>
            </p:cNvPr>
            <p:cNvSpPr txBox="1"/>
            <p:nvPr/>
          </p:nvSpPr>
          <p:spPr>
            <a:xfrm>
              <a:off x="3879275" y="2129420"/>
              <a:ext cx="107275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232F3E"/>
                  </a:solidFill>
                </a:rPr>
                <a:t>S3 Gateway VPC Endpoint</a:t>
              </a:r>
            </a:p>
          </p:txBody>
        </p:sp>
      </p:grp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22F3F1F-6C49-7E45-B2E6-2764F2DE9062}"/>
              </a:ext>
            </a:extLst>
          </p:cNvPr>
          <p:cNvCxnSpPr>
            <a:cxnSpLocks/>
            <a:stCxn id="34" idx="0"/>
            <a:endCxn id="27" idx="2"/>
          </p:cNvCxnSpPr>
          <p:nvPr/>
        </p:nvCxnSpPr>
        <p:spPr>
          <a:xfrm flipV="1">
            <a:off x="3023113" y="4249263"/>
            <a:ext cx="0" cy="240314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5479C989-F9EA-304F-A005-C69C8236F966}"/>
              </a:ext>
            </a:extLst>
          </p:cNvPr>
          <p:cNvCxnSpPr>
            <a:cxnSpLocks/>
            <a:stCxn id="45" idx="0"/>
            <a:endCxn id="56" idx="2"/>
          </p:cNvCxnSpPr>
          <p:nvPr/>
        </p:nvCxnSpPr>
        <p:spPr>
          <a:xfrm flipV="1">
            <a:off x="4630556" y="4249263"/>
            <a:ext cx="1288" cy="240314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>
            <a:extLst>
              <a:ext uri="{FF2B5EF4-FFF2-40B4-BE49-F238E27FC236}">
                <a16:creationId xmlns:a16="http://schemas.microsoft.com/office/drawing/2014/main" id="{9D8C3669-5E5E-AB4C-A1F2-F05878459A39}"/>
              </a:ext>
            </a:extLst>
          </p:cNvPr>
          <p:cNvGrpSpPr/>
          <p:nvPr/>
        </p:nvGrpSpPr>
        <p:grpSpPr>
          <a:xfrm>
            <a:off x="1790979" y="571827"/>
            <a:ext cx="3738285" cy="5686097"/>
            <a:chOff x="488950" y="2362199"/>
            <a:chExt cx="3738285" cy="5686097"/>
          </a:xfrm>
        </p:grpSpPr>
        <p:pic>
          <p:nvPicPr>
            <p:cNvPr id="63" name="Graphic 62">
              <a:extLst>
                <a:ext uri="{FF2B5EF4-FFF2-40B4-BE49-F238E27FC236}">
                  <a16:creationId xmlns:a16="http://schemas.microsoft.com/office/drawing/2014/main" id="{112C7B03-0A36-6941-A723-248CC1481E0B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488950" y="2362200"/>
              <a:ext cx="342900" cy="342900"/>
            </a:xfrm>
            <a:prstGeom prst="rect">
              <a:avLst/>
            </a:prstGeom>
          </p:spPr>
        </p:pic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0AB553C7-893B-BF43-BCB4-BF2A7AB954CB}"/>
                </a:ext>
              </a:extLst>
            </p:cNvPr>
            <p:cNvSpPr/>
            <p:nvPr/>
          </p:nvSpPr>
          <p:spPr>
            <a:xfrm>
              <a:off x="488951" y="2362199"/>
              <a:ext cx="3738284" cy="5686097"/>
            </a:xfrm>
            <a:prstGeom prst="rect">
              <a:avLst/>
            </a:prstGeom>
            <a:noFill/>
            <a:ln w="12700">
              <a:solidFill>
                <a:srgbClr val="8791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200" dirty="0">
                  <a:solidFill>
                    <a:srgbClr val="879196"/>
                  </a:solidFill>
                </a:rPr>
                <a:t>VPC</a:t>
              </a:r>
            </a:p>
          </p:txBody>
        </p:sp>
      </p:grp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5058D92D-DB3F-6243-B722-19B7413236A9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3023113" y="1656985"/>
            <a:ext cx="0" cy="36401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CBD2229F-EA96-F04D-93F7-F8F4A92BBD10}"/>
              </a:ext>
            </a:extLst>
          </p:cNvPr>
          <p:cNvCxnSpPr>
            <a:cxnSpLocks/>
          </p:cNvCxnSpPr>
          <p:nvPr/>
        </p:nvCxnSpPr>
        <p:spPr>
          <a:xfrm>
            <a:off x="2990766" y="1656985"/>
            <a:ext cx="164334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DBEFF1DC-70AA-484E-AFE7-BE9C6073DB83}"/>
              </a:ext>
            </a:extLst>
          </p:cNvPr>
          <p:cNvCxnSpPr>
            <a:cxnSpLocks/>
            <a:stCxn id="47" idx="2"/>
          </p:cNvCxnSpPr>
          <p:nvPr/>
        </p:nvCxnSpPr>
        <p:spPr>
          <a:xfrm>
            <a:off x="4630556" y="5531225"/>
            <a:ext cx="0" cy="36951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003E2EF-DBDE-D84B-9CB9-79916FAF299F}"/>
              </a:ext>
            </a:extLst>
          </p:cNvPr>
          <p:cNvCxnSpPr>
            <a:cxnSpLocks/>
            <a:stCxn id="42" idx="2"/>
          </p:cNvCxnSpPr>
          <p:nvPr/>
        </p:nvCxnSpPr>
        <p:spPr>
          <a:xfrm>
            <a:off x="3023113" y="5531225"/>
            <a:ext cx="0" cy="36152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DDCDEC5-C2B4-104D-802F-49E40342C230}"/>
              </a:ext>
            </a:extLst>
          </p:cNvPr>
          <p:cNvCxnSpPr>
            <a:cxnSpLocks/>
          </p:cNvCxnSpPr>
          <p:nvPr/>
        </p:nvCxnSpPr>
        <p:spPr>
          <a:xfrm>
            <a:off x="2970938" y="5900735"/>
            <a:ext cx="1666520" cy="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5EAB14E7-D22B-4541-95EB-E44061942E17}"/>
              </a:ext>
            </a:extLst>
          </p:cNvPr>
          <p:cNvCxnSpPr>
            <a:cxnSpLocks/>
            <a:stCxn id="38" idx="3"/>
          </p:cNvCxnSpPr>
          <p:nvPr/>
        </p:nvCxnSpPr>
        <p:spPr>
          <a:xfrm>
            <a:off x="1056888" y="4584827"/>
            <a:ext cx="1964937" cy="1315908"/>
          </a:xfrm>
          <a:prstGeom prst="bentConnector3">
            <a:avLst>
              <a:gd name="adj1" fmla="val 21376"/>
            </a:avLst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75">
            <a:extLst>
              <a:ext uri="{FF2B5EF4-FFF2-40B4-BE49-F238E27FC236}">
                <a16:creationId xmlns:a16="http://schemas.microsoft.com/office/drawing/2014/main" id="{7839DFF0-75BE-144E-9D2E-2C95FDB17D5E}"/>
              </a:ext>
            </a:extLst>
          </p:cNvPr>
          <p:cNvCxnSpPr>
            <a:cxnSpLocks/>
            <a:stCxn id="37" idx="3"/>
          </p:cNvCxnSpPr>
          <p:nvPr/>
        </p:nvCxnSpPr>
        <p:spPr>
          <a:xfrm flipV="1">
            <a:off x="1056888" y="1656309"/>
            <a:ext cx="1964937" cy="1760738"/>
          </a:xfrm>
          <a:prstGeom prst="bentConnector3">
            <a:avLst>
              <a:gd name="adj1" fmla="val 22079"/>
            </a:avLst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75">
            <a:extLst>
              <a:ext uri="{FF2B5EF4-FFF2-40B4-BE49-F238E27FC236}">
                <a16:creationId xmlns:a16="http://schemas.microsoft.com/office/drawing/2014/main" id="{5C75FE22-DED6-7543-8D16-CB8024D7E46C}"/>
              </a:ext>
            </a:extLst>
          </p:cNvPr>
          <p:cNvCxnSpPr>
            <a:cxnSpLocks/>
            <a:stCxn id="36" idx="3"/>
          </p:cNvCxnSpPr>
          <p:nvPr/>
        </p:nvCxnSpPr>
        <p:spPr>
          <a:xfrm flipV="1">
            <a:off x="1056888" y="1656308"/>
            <a:ext cx="1964937" cy="676846"/>
          </a:xfrm>
          <a:prstGeom prst="bentConnector3">
            <a:avLst>
              <a:gd name="adj1" fmla="val 21903"/>
            </a:avLst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304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34</Words>
  <Application>Microsoft Macintosh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12</cp:revision>
  <cp:lastPrinted>2018-12-10T15:17:12Z</cp:lastPrinted>
  <dcterms:created xsi:type="dcterms:W3CDTF">2018-12-10T14:55:56Z</dcterms:created>
  <dcterms:modified xsi:type="dcterms:W3CDTF">2019-01-30T17:10:45Z</dcterms:modified>
</cp:coreProperties>
</file>