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8"/>
    <p:restoredTop sz="94712"/>
  </p:normalViewPr>
  <p:slideViewPr>
    <p:cSldViewPr snapToGrid="0" snapToObjects="1">
      <p:cViewPr>
        <p:scale>
          <a:sx n="179" d="100"/>
          <a:sy n="179" d="100"/>
        </p:scale>
        <p:origin x="17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1B46-BB3F-A54D-97FD-77C09FDCF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B9C90-0CB7-8D4B-A3B9-58E7FE703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9923-9353-E346-A2B1-7F3BB32B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747AB-CE1A-814E-99B2-D3A7F76E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DEEDB-7480-9E4C-A2EC-F44F0643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8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ED16-DEB9-D247-8192-AC056E99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74FA5-F36A-5C45-B881-CDBE06EC7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F9BD6-0FE9-3740-B103-B98BC5E7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C1CE8-6FFE-1A43-9862-09D99C03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FC6A2-1018-DA4B-898C-8E1BF9FC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2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1B95F9-45AB-554F-A93C-22F469B2F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78013-32FA-3240-A22C-69843C325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0642-101F-CF4E-82D9-31569B26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F0B20-6E7D-A847-94AC-CEED186C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B35A3-2157-6344-ADA4-E0A0A9C0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809-4431-174F-8FD8-6CDA3397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CCDDE-EE80-674F-8FC9-FBC0AE8DC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655D4-8BAF-3F4D-85A3-6C6FC9DD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85F08-9147-4A40-9F18-729CFCF8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798A2-5DC0-5841-A2B1-34FCBCEC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2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4BEF-C49F-DB49-84E6-8DEC2C08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712C3-6230-0C4D-AA45-20DD62E34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34FF7-EBCC-064F-8574-D968E9CA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E0C41-2C60-7E47-AB60-EEDC42DA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28CD5-BF7A-3E47-AE5F-66181D05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09B40-E4D7-E349-AE3C-634D90EF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838EE-2666-6E4F-8D89-D236672F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546FF-7FE2-8140-973A-87384D6AF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578AF-EA84-3F43-9F2D-9C748D84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DDFF3-9D44-044C-939B-0F76F59F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3B47B-68E9-074F-B280-DA672104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191B-A1C7-B94A-8B85-CB04BD96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B81C7-A17F-0B4C-A5B8-3D057882F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5AC2D-4ADC-1E4E-A816-D917E3540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A8A67-8251-BE4C-81EB-CEE5179C0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1C2C6-3918-C446-BF47-C9A2E3B6C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4B9EA-406E-6C44-8233-BE796A69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A6B8-76F1-FE42-9CC2-F00939DCC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11CCB-2EF7-2742-B98F-B3B64375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ED787-7D56-A848-A3C6-C6D5FEEB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6F89B-07BC-8642-8DFC-DABD58C3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70278-8D8D-2545-A7DC-B81881AB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DE498-7EDA-4F4E-8A76-B05B2E7A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3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9D492-025D-6946-92A9-37509BFF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75637-BDBF-FB40-9CCD-BC526AF0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55E49-65ED-8645-8175-BAA9AC6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6B9B-71F6-7D44-9AED-B79437FA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DD421-41C2-9940-92D6-AEF5B00B8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4C4A9-A715-2A49-9F98-A566E1349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23D81-A8B4-C348-8756-279F92C14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E91B8-0778-E744-BE64-4C08E791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5ED1A-268E-6F47-A52F-9600256D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0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002E-6664-934E-B708-A2B77CA6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39F29-FE2C-AB44-B90D-E280A7D45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E8E81-9F62-E74E-AEC5-8E08CD9A7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2CF31-60A8-BB4C-9F40-F847C6F3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86B17-B166-6B4C-BE0B-5576B211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61A25-F1C9-1542-8FC7-4325D285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674E8-A33E-084C-ADD9-6AD4C34D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D70C-F368-C948-AC30-BDA3628EA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79DF0-8807-FE48-9D47-5CA6F16D2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1A866-7BF4-AB4F-BC0C-32935626C687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A9B4-AC4E-7C46-BD0A-8F8443A78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8BD6A-F212-7740-B288-3ACFB0B15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3FF4-FB78-F04E-AC01-87C7EB28E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8.svg"/><Relationship Id="rId15" Type="http://schemas.openxmlformats.org/officeDocument/2006/relationships/image" Target="../media/image4.sv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E98E5B-7EE8-2D4E-B506-344E0323C544}"/>
              </a:ext>
            </a:extLst>
          </p:cNvPr>
          <p:cNvGrpSpPr/>
          <p:nvPr/>
        </p:nvGrpSpPr>
        <p:grpSpPr>
          <a:xfrm>
            <a:off x="3149479" y="914729"/>
            <a:ext cx="1530835" cy="2667719"/>
            <a:chOff x="1028700" y="4565649"/>
            <a:chExt cx="1530835" cy="2667719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7DE5C0BA-736F-D740-91E5-126C276FB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700" y="4565650"/>
              <a:ext cx="342900" cy="3429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6E76DC-C426-CD4F-8584-277F7F30208B}"/>
                </a:ext>
              </a:extLst>
            </p:cNvPr>
            <p:cNvSpPr/>
            <p:nvPr/>
          </p:nvSpPr>
          <p:spPr>
            <a:xfrm>
              <a:off x="1028701" y="4565649"/>
              <a:ext cx="1530834" cy="2667719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545B64"/>
                  </a:solidFill>
                </a:rPr>
                <a:t>Public subnet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4E7F507-C1D2-1145-8CC4-C8301FE03CE8}"/>
              </a:ext>
            </a:extLst>
          </p:cNvPr>
          <p:cNvGrpSpPr/>
          <p:nvPr/>
        </p:nvGrpSpPr>
        <p:grpSpPr>
          <a:xfrm>
            <a:off x="4850731" y="914729"/>
            <a:ext cx="1468183" cy="2667719"/>
            <a:chOff x="1028700" y="4565649"/>
            <a:chExt cx="1468183" cy="2667719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7FFBCE09-30DE-7349-B94F-68019F9EE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700" y="4565650"/>
              <a:ext cx="342900" cy="3429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E5740C-37AA-A84E-A006-16AD76EE1D05}"/>
                </a:ext>
              </a:extLst>
            </p:cNvPr>
            <p:cNvSpPr/>
            <p:nvPr/>
          </p:nvSpPr>
          <p:spPr>
            <a:xfrm>
              <a:off x="1028700" y="4565649"/>
              <a:ext cx="1468183" cy="2667719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545B64"/>
                  </a:solidFill>
                </a:rPr>
                <a:t>Private subnet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36B8249-06C8-BF47-B65C-2543BE6DCEBE}"/>
              </a:ext>
            </a:extLst>
          </p:cNvPr>
          <p:cNvGrpSpPr/>
          <p:nvPr/>
        </p:nvGrpSpPr>
        <p:grpSpPr>
          <a:xfrm>
            <a:off x="1790979" y="571828"/>
            <a:ext cx="4684884" cy="3174393"/>
            <a:chOff x="488950" y="2362200"/>
            <a:chExt cx="4684884" cy="3174393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3DF83DCC-CBD8-F04D-94C1-91ABD038A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8950" y="2362200"/>
              <a:ext cx="342900" cy="3429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37D323-6B6D-2A46-99E2-11AC8992A951}"/>
                </a:ext>
              </a:extLst>
            </p:cNvPr>
            <p:cNvSpPr/>
            <p:nvPr/>
          </p:nvSpPr>
          <p:spPr>
            <a:xfrm>
              <a:off x="488950" y="2362200"/>
              <a:ext cx="4684884" cy="3174393"/>
            </a:xfrm>
            <a:prstGeom prst="rect">
              <a:avLst/>
            </a:prstGeom>
            <a:noFill/>
            <a:ln w="12700">
              <a:solidFill>
                <a:srgbClr val="8791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879196"/>
                  </a:solidFill>
                </a:rPr>
                <a:t>VPC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6667830-C269-EC48-9FAB-BABBF51D1E69}"/>
              </a:ext>
            </a:extLst>
          </p:cNvPr>
          <p:cNvGrpSpPr/>
          <p:nvPr/>
        </p:nvGrpSpPr>
        <p:grpSpPr>
          <a:xfrm>
            <a:off x="3378522" y="1404955"/>
            <a:ext cx="1072750" cy="872371"/>
            <a:chOff x="2994855" y="2827165"/>
            <a:chExt cx="1072750" cy="872371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27D8A90-7532-2C4C-B1E0-4884D10E0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45480" y="2827165"/>
              <a:ext cx="571500" cy="5715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7AE996-33A2-D94D-B4ED-73AA2F5F58DA}"/>
                </a:ext>
              </a:extLst>
            </p:cNvPr>
            <p:cNvSpPr txBox="1"/>
            <p:nvPr/>
          </p:nvSpPr>
          <p:spPr>
            <a:xfrm>
              <a:off x="2994855" y="3437926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NAT gateway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EC6FB6-0687-C04D-BF50-CD3C8B9EB2F4}"/>
              </a:ext>
            </a:extLst>
          </p:cNvPr>
          <p:cNvCxnSpPr>
            <a:cxnSpLocks/>
            <a:stCxn id="33" idx="3"/>
            <a:endCxn id="15" idx="1"/>
          </p:cNvCxnSpPr>
          <p:nvPr/>
        </p:nvCxnSpPr>
        <p:spPr>
          <a:xfrm>
            <a:off x="2657009" y="1681756"/>
            <a:ext cx="972138" cy="894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426683-B720-474E-8D3B-BD4316E0643F}"/>
              </a:ext>
            </a:extLst>
          </p:cNvPr>
          <p:cNvCxnSpPr>
            <a:cxnSpLocks/>
            <a:stCxn id="15" idx="3"/>
            <a:endCxn id="26" idx="1"/>
          </p:cNvCxnSpPr>
          <p:nvPr/>
        </p:nvCxnSpPr>
        <p:spPr>
          <a:xfrm flipV="1">
            <a:off x="4200647" y="1681756"/>
            <a:ext cx="1096023" cy="894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2A0FF9-89BC-7041-9185-1B7F8AD1803D}"/>
              </a:ext>
            </a:extLst>
          </p:cNvPr>
          <p:cNvGrpSpPr/>
          <p:nvPr/>
        </p:nvGrpSpPr>
        <p:grpSpPr>
          <a:xfrm>
            <a:off x="3378522" y="2614235"/>
            <a:ext cx="1072750" cy="895405"/>
            <a:chOff x="6250260" y="2753509"/>
            <a:chExt cx="1072750" cy="895405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DC7E4ADD-3A91-9F4F-A41D-5669E5725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500885" y="2753509"/>
              <a:ext cx="571500" cy="5715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6F11528-2B82-FA47-B791-AF35A0F55802}"/>
                </a:ext>
              </a:extLst>
            </p:cNvPr>
            <p:cNvSpPr txBox="1"/>
            <p:nvPr/>
          </p:nvSpPr>
          <p:spPr>
            <a:xfrm>
              <a:off x="6250260" y="3387304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Instance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BC96FF-F4C2-3C4D-88F5-6D0E6998A427}"/>
              </a:ext>
            </a:extLst>
          </p:cNvPr>
          <p:cNvGrpSpPr/>
          <p:nvPr/>
        </p:nvGrpSpPr>
        <p:grpSpPr>
          <a:xfrm>
            <a:off x="5046045" y="1396006"/>
            <a:ext cx="1072750" cy="895405"/>
            <a:chOff x="6250260" y="2753509"/>
            <a:chExt cx="1072750" cy="895405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EF775C3-54D8-FE4C-8D22-248D96BED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500885" y="2753509"/>
              <a:ext cx="571500" cy="5715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CAE139E-5048-9140-8E50-4F8D4185DEEA}"/>
                </a:ext>
              </a:extLst>
            </p:cNvPr>
            <p:cNvSpPr txBox="1"/>
            <p:nvPr/>
          </p:nvSpPr>
          <p:spPr>
            <a:xfrm>
              <a:off x="6250260" y="3387304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Instance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4E6A0D-04CD-E547-BC98-D68CC7833F2E}"/>
              </a:ext>
            </a:extLst>
          </p:cNvPr>
          <p:cNvGrpSpPr/>
          <p:nvPr/>
        </p:nvGrpSpPr>
        <p:grpSpPr>
          <a:xfrm>
            <a:off x="1834884" y="1396006"/>
            <a:ext cx="1072750" cy="1041648"/>
            <a:chOff x="2095445" y="2827165"/>
            <a:chExt cx="1072750" cy="1041648"/>
          </a:xfrm>
        </p:grpSpPr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CAB82CA8-06A8-974C-A50D-24433F9AB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346070" y="2827165"/>
              <a:ext cx="571500" cy="5715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20C094-5F08-4141-9A2C-418D964403E1}"/>
                </a:ext>
              </a:extLst>
            </p:cNvPr>
            <p:cNvSpPr txBox="1"/>
            <p:nvPr/>
          </p:nvSpPr>
          <p:spPr>
            <a:xfrm>
              <a:off x="2095445" y="3437926"/>
              <a:ext cx="1072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Internet gateway</a:t>
              </a:r>
            </a:p>
          </p:txBody>
        </p:sp>
      </p:grpSp>
      <p:pic>
        <p:nvPicPr>
          <p:cNvPr id="36" name="Graphic 35">
            <a:extLst>
              <a:ext uri="{FF2B5EF4-FFF2-40B4-BE49-F238E27FC236}">
                <a16:creationId xmlns:a16="http://schemas.microsoft.com/office/drawing/2014/main" id="{B8792629-DCD4-8D4E-8EA8-91D63AF915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2100" y="625935"/>
            <a:ext cx="762000" cy="9525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262D0992-1D40-1949-8358-A01FA6E3CB0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2100" y="1709828"/>
            <a:ext cx="762000" cy="9525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06B31B4F-34E3-B941-A46A-AF202D7B0E8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2857" y="2793721"/>
            <a:ext cx="762000" cy="952500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07CF2A90-8231-B946-9A03-F4FAFF1D1219}"/>
              </a:ext>
            </a:extLst>
          </p:cNvPr>
          <p:cNvCxnSpPr>
            <a:cxnSpLocks/>
            <a:stCxn id="36" idx="3"/>
            <a:endCxn id="33" idx="1"/>
          </p:cNvCxnSpPr>
          <p:nvPr/>
        </p:nvCxnSpPr>
        <p:spPr>
          <a:xfrm>
            <a:off x="1184100" y="1102185"/>
            <a:ext cx="901409" cy="579571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D1BBBB6B-B340-8541-96DB-CA01720F5A5A}"/>
              </a:ext>
            </a:extLst>
          </p:cNvPr>
          <p:cNvCxnSpPr>
            <a:cxnSpLocks/>
            <a:stCxn id="37" idx="3"/>
            <a:endCxn id="33" idx="1"/>
          </p:cNvCxnSpPr>
          <p:nvPr/>
        </p:nvCxnSpPr>
        <p:spPr>
          <a:xfrm flipV="1">
            <a:off x="1184100" y="1681756"/>
            <a:ext cx="901409" cy="504322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4942AE1B-C1C1-8548-B642-65C8F7CF6D20}"/>
              </a:ext>
            </a:extLst>
          </p:cNvPr>
          <p:cNvCxnSpPr>
            <a:cxnSpLocks/>
            <a:stCxn id="38" idx="3"/>
            <a:endCxn id="33" idx="1"/>
          </p:cNvCxnSpPr>
          <p:nvPr/>
        </p:nvCxnSpPr>
        <p:spPr>
          <a:xfrm flipV="1">
            <a:off x="1184857" y="1681756"/>
            <a:ext cx="900652" cy="1588215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12315671-5F0B-4A43-B3E6-C3237742BD9F}"/>
              </a:ext>
            </a:extLst>
          </p:cNvPr>
          <p:cNvCxnSpPr>
            <a:cxnSpLocks/>
            <a:stCxn id="33" idx="3"/>
            <a:endCxn id="23" idx="1"/>
          </p:cNvCxnSpPr>
          <p:nvPr/>
        </p:nvCxnSpPr>
        <p:spPr>
          <a:xfrm>
            <a:off x="2657009" y="1681756"/>
            <a:ext cx="972138" cy="1218229"/>
          </a:xfrm>
          <a:prstGeom prst="bentConnector3">
            <a:avLst>
              <a:gd name="adj1" fmla="val 27538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60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E7F507-C1D2-1145-8CC4-C8301FE03CE8}"/>
              </a:ext>
            </a:extLst>
          </p:cNvPr>
          <p:cNvGrpSpPr/>
          <p:nvPr/>
        </p:nvGrpSpPr>
        <p:grpSpPr>
          <a:xfrm>
            <a:off x="2289022" y="976144"/>
            <a:ext cx="1468183" cy="5103187"/>
            <a:chOff x="1028700" y="4565649"/>
            <a:chExt cx="1468183" cy="5103187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7FFBCE09-30DE-7349-B94F-68019F9EE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700" y="4565650"/>
              <a:ext cx="342900" cy="3429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E5740C-37AA-A84E-A006-16AD76EE1D05}"/>
                </a:ext>
              </a:extLst>
            </p:cNvPr>
            <p:cNvSpPr/>
            <p:nvPr/>
          </p:nvSpPr>
          <p:spPr>
            <a:xfrm>
              <a:off x="1028700" y="4565649"/>
              <a:ext cx="1468183" cy="5103187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545B64"/>
                  </a:solidFill>
                </a:rPr>
                <a:t>Public subnet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426683-B720-474E-8D3B-BD4316E0643F}"/>
              </a:ext>
            </a:extLst>
          </p:cNvPr>
          <p:cNvCxnSpPr>
            <a:cxnSpLocks/>
            <a:stCxn id="41" idx="2"/>
            <a:endCxn id="26" idx="0"/>
          </p:cNvCxnSpPr>
          <p:nvPr/>
        </p:nvCxnSpPr>
        <p:spPr>
          <a:xfrm>
            <a:off x="3021825" y="3068750"/>
            <a:ext cx="1288" cy="28510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BC96FF-F4C2-3C4D-88F5-6D0E6998A427}"/>
              </a:ext>
            </a:extLst>
          </p:cNvPr>
          <p:cNvGrpSpPr/>
          <p:nvPr/>
        </p:nvGrpSpPr>
        <p:grpSpPr>
          <a:xfrm>
            <a:off x="2486738" y="3353858"/>
            <a:ext cx="1072750" cy="895405"/>
            <a:chOff x="6250260" y="2753509"/>
            <a:chExt cx="1072750" cy="895405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EF775C3-54D8-FE4C-8D22-248D96BED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500885" y="2753509"/>
              <a:ext cx="571500" cy="5715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CAE139E-5048-9140-8E50-4F8D4185DEEA}"/>
                </a:ext>
              </a:extLst>
            </p:cNvPr>
            <p:cNvSpPr txBox="1"/>
            <p:nvPr/>
          </p:nvSpPr>
          <p:spPr>
            <a:xfrm>
              <a:off x="6250260" y="3387304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Instance</a:t>
              </a:r>
            </a:p>
          </p:txBody>
        </p:sp>
      </p:grpSp>
      <p:pic>
        <p:nvPicPr>
          <p:cNvPr id="36" name="Graphic 35">
            <a:extLst>
              <a:ext uri="{FF2B5EF4-FFF2-40B4-BE49-F238E27FC236}">
                <a16:creationId xmlns:a16="http://schemas.microsoft.com/office/drawing/2014/main" id="{B8792629-DCD4-8D4E-8EA8-91D63AF91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4888" y="1856904"/>
            <a:ext cx="762000" cy="9525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262D0992-1D40-1949-8358-A01FA6E3CB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4888" y="2940797"/>
            <a:ext cx="762000" cy="9525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06B31B4F-34E3-B941-A46A-AF202D7B0E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888" y="4108577"/>
            <a:ext cx="762000" cy="9525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7B94B7A4-9BA8-AD4E-94AC-93B42756F553}"/>
              </a:ext>
            </a:extLst>
          </p:cNvPr>
          <p:cNvGrpSpPr/>
          <p:nvPr/>
        </p:nvGrpSpPr>
        <p:grpSpPr>
          <a:xfrm>
            <a:off x="2429570" y="2021000"/>
            <a:ext cx="1184510" cy="1047750"/>
            <a:chOff x="3822107" y="1518659"/>
            <a:chExt cx="1184510" cy="1047750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1251CEB4-CE00-524A-8A91-555EFA01A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129900" y="1518659"/>
              <a:ext cx="571500" cy="5715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A80BB5A-97FC-2D4B-BFB9-89D874078E8E}"/>
                </a:ext>
              </a:extLst>
            </p:cNvPr>
            <p:cNvSpPr txBox="1"/>
            <p:nvPr/>
          </p:nvSpPr>
          <p:spPr>
            <a:xfrm>
              <a:off x="3822107" y="2135522"/>
              <a:ext cx="11845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AWS </a:t>
              </a:r>
              <a:r>
                <a:rPr lang="en-US" sz="1100" dirty="0" err="1">
                  <a:solidFill>
                    <a:srgbClr val="232F3E"/>
                  </a:solidFill>
                </a:rPr>
                <a:t>PrivateLink</a:t>
              </a:r>
              <a:r>
                <a:rPr lang="en-US" sz="1100" dirty="0">
                  <a:solidFill>
                    <a:srgbClr val="232F3E"/>
                  </a:solidFill>
                </a:rPr>
                <a:t> VPC endpoints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6EB5FBA-06CE-AD41-BBE1-3E65D2F13F6F}"/>
              </a:ext>
            </a:extLst>
          </p:cNvPr>
          <p:cNvGrpSpPr/>
          <p:nvPr/>
        </p:nvGrpSpPr>
        <p:grpSpPr>
          <a:xfrm>
            <a:off x="3897753" y="976144"/>
            <a:ext cx="1468183" cy="5103187"/>
            <a:chOff x="1028700" y="4565649"/>
            <a:chExt cx="1468183" cy="5103187"/>
          </a:xfrm>
        </p:grpSpPr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D714A5E6-4D5F-0142-AEEB-F6DB36955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700" y="4565650"/>
              <a:ext cx="342900" cy="342900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1530F53-32B3-AB4C-BF76-5C60946B92FC}"/>
                </a:ext>
              </a:extLst>
            </p:cNvPr>
            <p:cNvSpPr/>
            <p:nvPr/>
          </p:nvSpPr>
          <p:spPr>
            <a:xfrm>
              <a:off x="1028700" y="4565649"/>
              <a:ext cx="1468183" cy="5103187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545B64"/>
                  </a:solidFill>
                </a:rPr>
                <a:t>Private subnet</a:t>
              </a:r>
            </a:p>
          </p:txBody>
        </p: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43ABF3C-DBC0-9C46-9A30-D4448B8025A2}"/>
              </a:ext>
            </a:extLst>
          </p:cNvPr>
          <p:cNvCxnSpPr>
            <a:cxnSpLocks/>
            <a:stCxn id="59" idx="2"/>
            <a:endCxn id="55" idx="0"/>
          </p:cNvCxnSpPr>
          <p:nvPr/>
        </p:nvCxnSpPr>
        <p:spPr>
          <a:xfrm>
            <a:off x="4630556" y="3068750"/>
            <a:ext cx="1288" cy="28510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2B561FA-B8BE-704A-875C-DF7B33B49587}"/>
              </a:ext>
            </a:extLst>
          </p:cNvPr>
          <p:cNvGrpSpPr/>
          <p:nvPr/>
        </p:nvGrpSpPr>
        <p:grpSpPr>
          <a:xfrm>
            <a:off x="4095469" y="3353858"/>
            <a:ext cx="1072750" cy="895405"/>
            <a:chOff x="6250260" y="2753509"/>
            <a:chExt cx="1072750" cy="895405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0A93B8DC-ACEE-184E-82EF-6D6965BB17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500885" y="2753509"/>
              <a:ext cx="571500" cy="57150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8BFEAEB-6514-3643-B84C-FE125DDCA7FF}"/>
                </a:ext>
              </a:extLst>
            </p:cNvPr>
            <p:cNvSpPr txBox="1"/>
            <p:nvPr/>
          </p:nvSpPr>
          <p:spPr>
            <a:xfrm>
              <a:off x="6250260" y="3387304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Instance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6CDE98B-9A94-AA42-A724-218A4B901084}"/>
              </a:ext>
            </a:extLst>
          </p:cNvPr>
          <p:cNvGrpSpPr/>
          <p:nvPr/>
        </p:nvGrpSpPr>
        <p:grpSpPr>
          <a:xfrm>
            <a:off x="4038301" y="2021000"/>
            <a:ext cx="1184510" cy="1047750"/>
            <a:chOff x="3822107" y="1518659"/>
            <a:chExt cx="1184510" cy="1047750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15C89DB3-A2A8-AE41-A0D0-4C4569426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129900" y="1518659"/>
              <a:ext cx="571500" cy="5715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1FAAFD8-CC30-BA40-83C0-D9D29690F76E}"/>
                </a:ext>
              </a:extLst>
            </p:cNvPr>
            <p:cNvSpPr txBox="1"/>
            <p:nvPr/>
          </p:nvSpPr>
          <p:spPr>
            <a:xfrm>
              <a:off x="3822107" y="2135522"/>
              <a:ext cx="11845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AWS </a:t>
              </a:r>
              <a:r>
                <a:rPr lang="en-US" sz="1100" dirty="0" err="1">
                  <a:solidFill>
                    <a:srgbClr val="232F3E"/>
                  </a:solidFill>
                </a:rPr>
                <a:t>PrivateLink</a:t>
              </a:r>
              <a:r>
                <a:rPr lang="en-US" sz="1100" dirty="0">
                  <a:solidFill>
                    <a:srgbClr val="232F3E"/>
                  </a:solidFill>
                </a:rPr>
                <a:t> VPC endpoints</a:t>
              </a:r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2F37F60-2457-0A49-B12C-C0771D8EA0E6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4631844" y="1656985"/>
            <a:ext cx="0" cy="36401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EA126C-D602-3A4D-948B-3EE96DB9564C}"/>
              </a:ext>
            </a:extLst>
          </p:cNvPr>
          <p:cNvGrpSpPr/>
          <p:nvPr/>
        </p:nvGrpSpPr>
        <p:grpSpPr>
          <a:xfrm>
            <a:off x="2486738" y="4489577"/>
            <a:ext cx="1072750" cy="1041648"/>
            <a:chOff x="3879275" y="1518659"/>
            <a:chExt cx="1072750" cy="1041648"/>
          </a:xfrm>
        </p:grpSpPr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70F3187E-44EE-1740-940E-ABEF45067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129900" y="1518659"/>
              <a:ext cx="571500" cy="571500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1A81B2-0684-0C4F-AF24-78F1F0D51DA6}"/>
                </a:ext>
              </a:extLst>
            </p:cNvPr>
            <p:cNvSpPr txBox="1"/>
            <p:nvPr/>
          </p:nvSpPr>
          <p:spPr>
            <a:xfrm>
              <a:off x="3879275" y="2129420"/>
              <a:ext cx="1072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S3 Gateway VPC Endpoint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B6194C0-1AE7-6949-A656-28B8B89F69D9}"/>
              </a:ext>
            </a:extLst>
          </p:cNvPr>
          <p:cNvGrpSpPr/>
          <p:nvPr/>
        </p:nvGrpSpPr>
        <p:grpSpPr>
          <a:xfrm>
            <a:off x="4094181" y="4489577"/>
            <a:ext cx="1072750" cy="1041648"/>
            <a:chOff x="3879275" y="1518659"/>
            <a:chExt cx="1072750" cy="1041648"/>
          </a:xfrm>
        </p:grpSpPr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F9BB5A5D-5410-C743-908B-C7071D1A7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129900" y="1518659"/>
              <a:ext cx="571500" cy="5715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FC15D17-1EE1-6A48-AD85-6DCB50BE64D3}"/>
                </a:ext>
              </a:extLst>
            </p:cNvPr>
            <p:cNvSpPr txBox="1"/>
            <p:nvPr/>
          </p:nvSpPr>
          <p:spPr>
            <a:xfrm>
              <a:off x="3879275" y="2129420"/>
              <a:ext cx="1072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S3 Gateway VPC Endpoint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22F3F1F-6C49-7E45-B2E6-2764F2DE9062}"/>
              </a:ext>
            </a:extLst>
          </p:cNvPr>
          <p:cNvCxnSpPr>
            <a:cxnSpLocks/>
            <a:stCxn id="34" idx="0"/>
            <a:endCxn id="27" idx="2"/>
          </p:cNvCxnSpPr>
          <p:nvPr/>
        </p:nvCxnSpPr>
        <p:spPr>
          <a:xfrm flipV="1">
            <a:off x="3023113" y="4249263"/>
            <a:ext cx="0" cy="240314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479C989-F9EA-304F-A005-C69C8236F966}"/>
              </a:ext>
            </a:extLst>
          </p:cNvPr>
          <p:cNvCxnSpPr>
            <a:cxnSpLocks/>
            <a:stCxn id="45" idx="0"/>
            <a:endCxn id="56" idx="2"/>
          </p:cNvCxnSpPr>
          <p:nvPr/>
        </p:nvCxnSpPr>
        <p:spPr>
          <a:xfrm flipV="1">
            <a:off x="4630556" y="4249263"/>
            <a:ext cx="1288" cy="240314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8C3669-5E5E-AB4C-A1F2-F05878459A39}"/>
              </a:ext>
            </a:extLst>
          </p:cNvPr>
          <p:cNvGrpSpPr/>
          <p:nvPr/>
        </p:nvGrpSpPr>
        <p:grpSpPr>
          <a:xfrm>
            <a:off x="1790979" y="571827"/>
            <a:ext cx="3738285" cy="5686097"/>
            <a:chOff x="488950" y="2362199"/>
            <a:chExt cx="3738285" cy="5686097"/>
          </a:xfrm>
        </p:grpSpPr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112C7B03-0A36-6941-A723-248CC1481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88950" y="2362200"/>
              <a:ext cx="342900" cy="342900"/>
            </a:xfrm>
            <a:prstGeom prst="rect">
              <a:avLst/>
            </a:prstGeom>
          </p:spPr>
        </p:pic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AB553C7-893B-BF43-BCB4-BF2A7AB954CB}"/>
                </a:ext>
              </a:extLst>
            </p:cNvPr>
            <p:cNvSpPr/>
            <p:nvPr/>
          </p:nvSpPr>
          <p:spPr>
            <a:xfrm>
              <a:off x="488951" y="2362199"/>
              <a:ext cx="3738284" cy="5686097"/>
            </a:xfrm>
            <a:prstGeom prst="rect">
              <a:avLst/>
            </a:prstGeom>
            <a:noFill/>
            <a:ln w="12700">
              <a:solidFill>
                <a:srgbClr val="8791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>
                  <a:solidFill>
                    <a:srgbClr val="879196"/>
                  </a:solidFill>
                </a:rPr>
                <a:t>VPC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058D92D-DB3F-6243-B722-19B7413236A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023113" y="1656985"/>
            <a:ext cx="0" cy="36401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BD2229F-EA96-F04D-93F7-F8F4A92BBD10}"/>
              </a:ext>
            </a:extLst>
          </p:cNvPr>
          <p:cNvCxnSpPr>
            <a:cxnSpLocks/>
          </p:cNvCxnSpPr>
          <p:nvPr/>
        </p:nvCxnSpPr>
        <p:spPr>
          <a:xfrm>
            <a:off x="2990766" y="1656985"/>
            <a:ext cx="164334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BEFF1DC-70AA-484E-AFE7-BE9C6073DB8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4630556" y="5531225"/>
            <a:ext cx="0" cy="36951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03E2EF-DBDE-D84B-9CB9-79916FAF299F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3023113" y="5531225"/>
            <a:ext cx="0" cy="36152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DDCDEC5-C2B4-104D-802F-49E40342C230}"/>
              </a:ext>
            </a:extLst>
          </p:cNvPr>
          <p:cNvCxnSpPr>
            <a:cxnSpLocks/>
          </p:cNvCxnSpPr>
          <p:nvPr/>
        </p:nvCxnSpPr>
        <p:spPr>
          <a:xfrm>
            <a:off x="2970938" y="5900735"/>
            <a:ext cx="1666520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EAB14E7-D22B-4541-95EB-E44061942E17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1056888" y="4584827"/>
            <a:ext cx="1964937" cy="1315908"/>
          </a:xfrm>
          <a:prstGeom prst="bentConnector3">
            <a:avLst>
              <a:gd name="adj1" fmla="val 21376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75">
            <a:extLst>
              <a:ext uri="{FF2B5EF4-FFF2-40B4-BE49-F238E27FC236}">
                <a16:creationId xmlns:a16="http://schemas.microsoft.com/office/drawing/2014/main" id="{7839DFF0-75BE-144E-9D2E-2C95FDB17D5E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1056888" y="1656309"/>
            <a:ext cx="1964937" cy="1760738"/>
          </a:xfrm>
          <a:prstGeom prst="bentConnector3">
            <a:avLst>
              <a:gd name="adj1" fmla="val 22079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75">
            <a:extLst>
              <a:ext uri="{FF2B5EF4-FFF2-40B4-BE49-F238E27FC236}">
                <a16:creationId xmlns:a16="http://schemas.microsoft.com/office/drawing/2014/main" id="{5C75FE22-DED6-7543-8D16-CB8024D7E46C}"/>
              </a:ext>
            </a:extLst>
          </p:cNvPr>
          <p:cNvCxnSpPr>
            <a:cxnSpLocks/>
            <a:stCxn id="36" idx="3"/>
          </p:cNvCxnSpPr>
          <p:nvPr/>
        </p:nvCxnSpPr>
        <p:spPr>
          <a:xfrm flipV="1">
            <a:off x="1056888" y="1656308"/>
            <a:ext cx="1964937" cy="676846"/>
          </a:xfrm>
          <a:prstGeom prst="bentConnector3">
            <a:avLst>
              <a:gd name="adj1" fmla="val 21903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30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cp:lastPrinted>2018-12-10T15:17:12Z</cp:lastPrinted>
  <dcterms:created xsi:type="dcterms:W3CDTF">2018-12-10T14:55:56Z</dcterms:created>
  <dcterms:modified xsi:type="dcterms:W3CDTF">2019-01-30T17:10:45Z</dcterms:modified>
</cp:coreProperties>
</file>