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6AF4-30B2-4842-9618-846A521F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6A5124-5B0C-EC46-9E17-0006482E5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5798E-C679-F94C-B8BC-2FCCC289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E1857-3489-DB43-BA0E-852B85E2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2A60E-AF56-884C-8845-3D2C6DC6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2F6E-0445-F641-85BF-F905EE89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2FD87-8E1A-2142-92FE-72B978204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3512D-D1AC-454F-AE88-6F32698A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6FACC-533D-4844-8598-DA04EB440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DDBB4-0C6D-0146-A06D-8CFA7101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490DA-D7B8-D64C-86CA-1DA3473C6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437FD-B593-7745-9DC9-7B132F80D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637B0-3C0E-E440-8A5D-D3D72B4D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99F32-6ACA-4546-92A7-E55853E8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44D38-EF23-EE4A-A863-FEA28282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24B74-A593-EA40-BE36-FC7EE5C0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7896-57F5-F242-ABF8-6848BFF89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FD11-00FA-1646-A80C-0C3AC5CC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C4B9B-433F-074D-993A-4C6C7823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B6E8C-4C96-0941-A75D-C158C6FD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F18B-87A4-FE4E-9BD7-AB75DB31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DE25A-65FA-D04B-AA4B-78049B20C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85364-EF44-2F43-A777-D5F77866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3AE8A-A114-984F-B271-BB8495B3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4FCCB-4381-9C49-A295-345844FF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6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2E1B-1FCD-3E4C-9454-A7ECB02E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E6328-86FD-A94A-B39D-52B3C8DE1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9D912-ABEB-F24B-B5DD-B7B736BF9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A2623-3A98-944E-9E6C-02F8EB46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8982F-1DA4-9E4D-9431-3DE5F2B4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DA699-1CAA-6B45-B8C9-2FA79B80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7A6-E10D-D945-A3AE-BB269A4C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3194F-5FE0-304E-B2AC-54D3F1A90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1E869-8B9E-7B47-A039-957583C03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D7BB4-DFD5-464A-9199-9016B5A95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688547-47B3-054C-B66D-5E399F80C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EB3EA-D317-A84C-9DD7-6867AE14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661BE-E536-834B-AB92-016ABAA3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38B88-2104-954B-AAE2-187D96E7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9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EFE8-D1C7-E74B-A526-AA44369A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449DC-C691-304A-B9FD-B843E144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8DC09-7834-A544-ACD7-14838107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11161-F809-3B48-869A-06ADD5D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4C557-8C05-C14A-95DC-6B7CEED0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DCEC9-4ED7-9B4E-85EE-69F82FE3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B2C1-7799-FF46-B08F-0AC53448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9ADC-C5A0-4648-B4E6-AF9E5004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F41C0-0D50-AD4E-892D-1449FE493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6F4FF-714B-5D46-BDD6-0779CD350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3B5D0-8D4D-2541-B0D5-703BA02D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3EC3E-8FD5-DA46-AD2A-47CD6F5D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E4490-A383-684D-8808-A9DFCC8A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F8B2-F266-EF43-B87E-04BFAF7E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4253B5-1153-7542-A761-0A4E17539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7B1C5-41B1-394C-A8FB-51D3EF708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5F901-CA85-0148-895B-D1C0A283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09643-BE1D-0E46-B5DB-EBD83BFA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CA81D-12CB-E540-989F-90D06EDE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0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E6556-3E44-8448-94DA-B8C7857C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EDBEC-70FE-294A-9CC2-36F7BD1DC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8A5F5-6D7E-8C40-8346-7CCBFD869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0A13-D768-1349-BEAE-CC73AA6917B0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6B1D3-297C-874C-9F35-B64EF2E2D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01391-BA68-AA40-AFB4-5CF50AABC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AB5F-3576-064E-8919-43DF24EE3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3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15">
            <a:extLst>
              <a:ext uri="{FF2B5EF4-FFF2-40B4-BE49-F238E27FC236}">
                <a16:creationId xmlns:a16="http://schemas.microsoft.com/office/drawing/2014/main" id="{FBE54774-2EA2-684F-9496-6CE08164D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469" y="2397930"/>
            <a:ext cx="840572" cy="8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2">
            <a:extLst>
              <a:ext uri="{FF2B5EF4-FFF2-40B4-BE49-F238E27FC236}">
                <a16:creationId xmlns:a16="http://schemas.microsoft.com/office/drawing/2014/main" id="{8CDCCBF5-7DE6-A341-B667-D926F9EE1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12" y="3238502"/>
            <a:ext cx="191968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client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043A75D-BC22-A646-BE3F-6B73079C39B8}"/>
              </a:ext>
            </a:extLst>
          </p:cNvPr>
          <p:cNvCxnSpPr>
            <a:cxnSpLocks/>
          </p:cNvCxnSpPr>
          <p:nvPr/>
        </p:nvCxnSpPr>
        <p:spPr>
          <a:xfrm>
            <a:off x="1880170" y="2825394"/>
            <a:ext cx="11087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8">
            <a:extLst>
              <a:ext uri="{FF2B5EF4-FFF2-40B4-BE49-F238E27FC236}">
                <a16:creationId xmlns:a16="http://schemas.microsoft.com/office/drawing/2014/main" id="{6C90CA5C-FE21-5847-B576-A3D8329DD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857" y="2513416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Graphic 32">
            <a:extLst>
              <a:ext uri="{FF2B5EF4-FFF2-40B4-BE49-F238E27FC236}">
                <a16:creationId xmlns:a16="http://schemas.microsoft.com/office/drawing/2014/main" id="{DF69EC35-2AEB-9841-9522-EAC9949FE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12" y="2478889"/>
            <a:ext cx="693007" cy="69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9">
            <a:extLst>
              <a:ext uri="{FF2B5EF4-FFF2-40B4-BE49-F238E27FC236}">
                <a16:creationId xmlns:a16="http://schemas.microsoft.com/office/drawing/2014/main" id="{D31CA2EF-F95E-C34B-9448-67AA34AE9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228" y="3038209"/>
            <a:ext cx="2152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32" name="Graphic 29">
            <a:extLst>
              <a:ext uri="{FF2B5EF4-FFF2-40B4-BE49-F238E27FC236}">
                <a16:creationId xmlns:a16="http://schemas.microsoft.com/office/drawing/2014/main" id="{7D9676E6-C501-A440-858C-AFBA3F728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53" y="259212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D8CD399-58BC-ED40-A89D-7C1F160FFBBC}"/>
              </a:ext>
            </a:extLst>
          </p:cNvPr>
          <p:cNvCxnSpPr>
            <a:cxnSpLocks/>
          </p:cNvCxnSpPr>
          <p:nvPr/>
        </p:nvCxnSpPr>
        <p:spPr>
          <a:xfrm>
            <a:off x="3717532" y="2825393"/>
            <a:ext cx="101714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E24DD9-DED7-1441-AB46-6D6BA900BC0D}"/>
              </a:ext>
            </a:extLst>
          </p:cNvPr>
          <p:cNvCxnSpPr>
            <a:cxnSpLocks/>
          </p:cNvCxnSpPr>
          <p:nvPr/>
        </p:nvCxnSpPr>
        <p:spPr>
          <a:xfrm>
            <a:off x="5558319" y="2825392"/>
            <a:ext cx="101714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>
            <a:extLst>
              <a:ext uri="{FF2B5EF4-FFF2-40B4-BE49-F238E27FC236}">
                <a16:creationId xmlns:a16="http://schemas.microsoft.com/office/drawing/2014/main" id="{1E9E1D86-8254-3144-9A56-55075BFEB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2790" y="3061131"/>
            <a:ext cx="2152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7CAD74AE-17DB-DE4D-9826-AD5CC746E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068" y="3096816"/>
            <a:ext cx="2152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Load balancer</a:t>
            </a:r>
          </a:p>
        </p:txBody>
      </p:sp>
    </p:spTree>
    <p:extLst>
      <p:ext uri="{BB962C8B-B14F-4D97-AF65-F5344CB8AC3E}">
        <p14:creationId xmlns:p14="http://schemas.microsoft.com/office/powerpoint/2010/main" val="37431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15">
            <a:extLst>
              <a:ext uri="{FF2B5EF4-FFF2-40B4-BE49-F238E27FC236}">
                <a16:creationId xmlns:a16="http://schemas.microsoft.com/office/drawing/2014/main" id="{FBE54774-2EA2-684F-9496-6CE08164D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469" y="2397930"/>
            <a:ext cx="840572" cy="8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2">
            <a:extLst>
              <a:ext uri="{FF2B5EF4-FFF2-40B4-BE49-F238E27FC236}">
                <a16:creationId xmlns:a16="http://schemas.microsoft.com/office/drawing/2014/main" id="{8CDCCBF5-7DE6-A341-B667-D926F9EE1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12" y="3238502"/>
            <a:ext cx="191968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client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043A75D-BC22-A646-BE3F-6B73079C39B8}"/>
              </a:ext>
            </a:extLst>
          </p:cNvPr>
          <p:cNvCxnSpPr>
            <a:cxnSpLocks/>
          </p:cNvCxnSpPr>
          <p:nvPr/>
        </p:nvCxnSpPr>
        <p:spPr>
          <a:xfrm>
            <a:off x="1880170" y="2825394"/>
            <a:ext cx="11087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8">
            <a:extLst>
              <a:ext uri="{FF2B5EF4-FFF2-40B4-BE49-F238E27FC236}">
                <a16:creationId xmlns:a16="http://schemas.microsoft.com/office/drawing/2014/main" id="{6C90CA5C-FE21-5847-B576-A3D8329DD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857" y="2513416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Graphic 32">
            <a:extLst>
              <a:ext uri="{FF2B5EF4-FFF2-40B4-BE49-F238E27FC236}">
                <a16:creationId xmlns:a16="http://schemas.microsoft.com/office/drawing/2014/main" id="{DF69EC35-2AEB-9841-9522-EAC9949FE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12" y="2478889"/>
            <a:ext cx="693007" cy="69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9">
            <a:extLst>
              <a:ext uri="{FF2B5EF4-FFF2-40B4-BE49-F238E27FC236}">
                <a16:creationId xmlns:a16="http://schemas.microsoft.com/office/drawing/2014/main" id="{D31CA2EF-F95E-C34B-9448-67AA34AE9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228" y="3038209"/>
            <a:ext cx="2152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Table</a:t>
            </a:r>
          </a:p>
        </p:txBody>
      </p:sp>
      <p:pic>
        <p:nvPicPr>
          <p:cNvPr id="32" name="Graphic 29">
            <a:extLst>
              <a:ext uri="{FF2B5EF4-FFF2-40B4-BE49-F238E27FC236}">
                <a16:creationId xmlns:a16="http://schemas.microsoft.com/office/drawing/2014/main" id="{7D9676E6-C501-A440-858C-AFBA3F728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53" y="259212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D8CD399-58BC-ED40-A89D-7C1F160FFBBC}"/>
              </a:ext>
            </a:extLst>
          </p:cNvPr>
          <p:cNvCxnSpPr>
            <a:cxnSpLocks/>
          </p:cNvCxnSpPr>
          <p:nvPr/>
        </p:nvCxnSpPr>
        <p:spPr>
          <a:xfrm>
            <a:off x="3717532" y="2825393"/>
            <a:ext cx="101714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E24DD9-DED7-1441-AB46-6D6BA900BC0D}"/>
              </a:ext>
            </a:extLst>
          </p:cNvPr>
          <p:cNvCxnSpPr>
            <a:cxnSpLocks/>
          </p:cNvCxnSpPr>
          <p:nvPr/>
        </p:nvCxnSpPr>
        <p:spPr>
          <a:xfrm>
            <a:off x="5558319" y="2825392"/>
            <a:ext cx="101714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>
            <a:extLst>
              <a:ext uri="{FF2B5EF4-FFF2-40B4-BE49-F238E27FC236}">
                <a16:creationId xmlns:a16="http://schemas.microsoft.com/office/drawing/2014/main" id="{1E9E1D86-8254-3144-9A56-55075BFEB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2790" y="3061131"/>
            <a:ext cx="2152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7CAD74AE-17DB-DE4D-9826-AD5CC746E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068" y="3096816"/>
            <a:ext cx="2152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366C05-F5B2-E348-AD1C-06DE0B2BA4D2}"/>
              </a:ext>
            </a:extLst>
          </p:cNvPr>
          <p:cNvSpPr/>
          <p:nvPr/>
        </p:nvSpPr>
        <p:spPr>
          <a:xfrm>
            <a:off x="2595549" y="2054877"/>
            <a:ext cx="1432591" cy="1586895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6500F4-CE2F-9F4B-9B16-02EF1C6E0EEB}"/>
              </a:ext>
            </a:extLst>
          </p:cNvPr>
          <p:cNvSpPr/>
          <p:nvPr/>
        </p:nvSpPr>
        <p:spPr>
          <a:xfrm>
            <a:off x="4423072" y="2054877"/>
            <a:ext cx="1432591" cy="1586895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F3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Group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546DAE-0604-494A-AE42-4206FD4DE82F}"/>
              </a:ext>
            </a:extLst>
          </p:cNvPr>
          <p:cNvSpPr/>
          <p:nvPr/>
        </p:nvSpPr>
        <p:spPr bwMode="auto">
          <a:xfrm>
            <a:off x="4277911" y="380167"/>
            <a:ext cx="1741963" cy="340072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rgbClr val="D86613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4344A6-4F17-E34B-9556-A2C72F9C75D6}"/>
              </a:ext>
            </a:extLst>
          </p:cNvPr>
          <p:cNvSpPr txBox="1"/>
          <p:nvPr/>
        </p:nvSpPr>
        <p:spPr>
          <a:xfrm>
            <a:off x="4423072" y="1016489"/>
            <a:ext cx="147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Need to define how the application will </a:t>
            </a:r>
            <a:r>
              <a:rPr lang="en-US" sz="1200" dirty="0" err="1"/>
              <a:t>autoscale</a:t>
            </a:r>
            <a:endParaRPr lang="en-US" sz="1200" dirty="0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82DEE40A-D0E2-2440-A1D8-77A76D32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683" y="724277"/>
            <a:ext cx="16859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18" name="Graphic 49">
            <a:extLst>
              <a:ext uri="{FF2B5EF4-FFF2-40B4-BE49-F238E27FC236}">
                <a16:creationId xmlns:a16="http://schemas.microsoft.com/office/drawing/2014/main" id="{A8B83FCF-55CE-8548-AD23-710D0CE0B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283" y="3512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94489E0-1B3D-B948-A66A-E992465276D5}"/>
              </a:ext>
            </a:extLst>
          </p:cNvPr>
          <p:cNvSpPr txBox="1"/>
          <p:nvPr/>
        </p:nvSpPr>
        <p:spPr>
          <a:xfrm>
            <a:off x="6446352" y="1156054"/>
            <a:ext cx="1021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 needs an IAM role that authorizes it to use the table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DC5903-FF32-F74A-BF36-127B7FB28E02}"/>
              </a:ext>
            </a:extLst>
          </p:cNvPr>
          <p:cNvSpPr/>
          <p:nvPr/>
        </p:nvSpPr>
        <p:spPr bwMode="auto">
          <a:xfrm>
            <a:off x="2313650" y="289719"/>
            <a:ext cx="3819981" cy="4503356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n w="0"/>
                <a:solidFill>
                  <a:srgbClr val="1E8900"/>
                </a:solidFill>
              </a:rPr>
              <a:t>VPC</a:t>
            </a:r>
          </a:p>
        </p:txBody>
      </p:sp>
      <p:pic>
        <p:nvPicPr>
          <p:cNvPr id="21" name="Graphic 13">
            <a:extLst>
              <a:ext uri="{FF2B5EF4-FFF2-40B4-BE49-F238E27FC236}">
                <a16:creationId xmlns:a16="http://schemas.microsoft.com/office/drawing/2014/main" id="{F76CA81E-7445-1540-90A9-B63C8BBE5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50" y="289720"/>
            <a:ext cx="356666" cy="35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B8CAA50-A75E-9E42-B8BD-102CF33719B8}"/>
              </a:ext>
            </a:extLst>
          </p:cNvPr>
          <p:cNvSpPr txBox="1"/>
          <p:nvPr/>
        </p:nvSpPr>
        <p:spPr>
          <a:xfrm>
            <a:off x="2450199" y="801891"/>
            <a:ext cx="1577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We need a network to put all our stuff 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C95021-00B5-E14A-AA8C-EBDB589E27EE}"/>
              </a:ext>
            </a:extLst>
          </p:cNvPr>
          <p:cNvSpPr txBox="1"/>
          <p:nvPr/>
        </p:nvSpPr>
        <p:spPr>
          <a:xfrm>
            <a:off x="2504963" y="3831648"/>
            <a:ext cx="1613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Load balancer must be configured to accept traffic from the public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2DB8747-5170-9C4F-AF4A-70801A0CB1BB}"/>
              </a:ext>
            </a:extLst>
          </p:cNvPr>
          <p:cNvSpPr txBox="1"/>
          <p:nvPr/>
        </p:nvSpPr>
        <p:spPr>
          <a:xfrm>
            <a:off x="4310038" y="3871484"/>
            <a:ext cx="1723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 must be configured to accept traffic from the load balancer</a:t>
            </a:r>
          </a:p>
        </p:txBody>
      </p:sp>
    </p:spTree>
    <p:extLst>
      <p:ext uri="{BB962C8B-B14F-4D97-AF65-F5344CB8AC3E}">
        <p14:creationId xmlns:p14="http://schemas.microsoft.com/office/powerpoint/2010/main" val="121898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5A4F0E-C8C7-B34D-8E13-EC51F9A37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582" y="2483333"/>
            <a:ext cx="4445000" cy="26416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6134FF6-7D4E-8444-958F-EF7CDAEAB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1207" y="1523832"/>
            <a:ext cx="3220954" cy="3220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4C79393-E05F-354A-AC26-5394709A233F}"/>
              </a:ext>
            </a:extLst>
          </p:cNvPr>
          <p:cNvSpPr txBox="1"/>
          <p:nvPr/>
        </p:nvSpPr>
        <p:spPr>
          <a:xfrm>
            <a:off x="1615497" y="1680417"/>
            <a:ext cx="6416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AWS Cloud Development Kit</a:t>
            </a:r>
          </a:p>
        </p:txBody>
      </p:sp>
    </p:spTree>
    <p:extLst>
      <p:ext uri="{BB962C8B-B14F-4D97-AF65-F5344CB8AC3E}">
        <p14:creationId xmlns:p14="http://schemas.microsoft.com/office/powerpoint/2010/main" val="209909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5E7B14A-1392-3E44-905D-64290C51A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320" y="1925036"/>
            <a:ext cx="1604817" cy="160481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B774B91A-4D22-9741-A9B4-DB31303E8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2314" y="4362662"/>
            <a:ext cx="1623867" cy="1623867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BF473CA-39D8-584E-B4B3-4062A3C46D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49202" y="2834911"/>
            <a:ext cx="1654490" cy="165449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D1E2E3C-DF4F-524F-8068-DCD1CD2AE493}"/>
              </a:ext>
            </a:extLst>
          </p:cNvPr>
          <p:cNvCxnSpPr>
            <a:cxnSpLocks/>
          </p:cNvCxnSpPr>
          <p:nvPr/>
        </p:nvCxnSpPr>
        <p:spPr>
          <a:xfrm>
            <a:off x="2009467" y="2699183"/>
            <a:ext cx="1089227" cy="949396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18DCF69-3D60-D547-9F5A-7FA8A51D35B4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1936181" y="3960241"/>
            <a:ext cx="1127535" cy="1214355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E91AC7-CD39-204F-A9FB-B0F0887EF231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91300" y="3669179"/>
            <a:ext cx="735128" cy="0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5EF08A9-D56F-A042-9589-D323BD08A722}"/>
              </a:ext>
            </a:extLst>
          </p:cNvPr>
          <p:cNvSpPr txBox="1"/>
          <p:nvPr/>
        </p:nvSpPr>
        <p:spPr>
          <a:xfrm>
            <a:off x="9359591" y="4539214"/>
            <a:ext cx="2544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organization’s</a:t>
            </a:r>
          </a:p>
          <a:p>
            <a:pPr algn="ctr"/>
            <a:r>
              <a:rPr lang="en-US" dirty="0"/>
              <a:t>infrastructure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F51352B-082D-2E47-A707-3A3C13761186}"/>
              </a:ext>
            </a:extLst>
          </p:cNvPr>
          <p:cNvGrpSpPr/>
          <p:nvPr/>
        </p:nvGrpSpPr>
        <p:grpSpPr>
          <a:xfrm>
            <a:off x="2755294" y="3268169"/>
            <a:ext cx="1665575" cy="1178933"/>
            <a:chOff x="3721708" y="3337152"/>
            <a:chExt cx="2544418" cy="1678785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CE83E274-2EA6-A44E-846B-2912BCF27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384689" y="3337152"/>
              <a:ext cx="1225205" cy="114206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15A4FFC-088B-1743-AE3E-72E92EADFB97}"/>
                </a:ext>
              </a:extLst>
            </p:cNvPr>
            <p:cNvSpPr txBox="1"/>
            <p:nvPr/>
          </p:nvSpPr>
          <p:spPr>
            <a:xfrm>
              <a:off x="3721708" y="4577667"/>
              <a:ext cx="2544418" cy="438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app.js</a:t>
              </a:r>
              <a:endParaRPr lang="en-US" sz="14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66AC5BC-712C-A44E-A7A6-3EC929A9B240}"/>
              </a:ext>
            </a:extLst>
          </p:cNvPr>
          <p:cNvGrpSpPr/>
          <p:nvPr/>
        </p:nvGrpSpPr>
        <p:grpSpPr>
          <a:xfrm>
            <a:off x="5938729" y="3293962"/>
            <a:ext cx="2301904" cy="1056106"/>
            <a:chOff x="6016524" y="3671614"/>
            <a:chExt cx="2301904" cy="105610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3D2FDFE-B4F4-AC40-99FF-004F64DB2B24}"/>
                </a:ext>
              </a:extLst>
            </p:cNvPr>
            <p:cNvSpPr txBox="1"/>
            <p:nvPr/>
          </p:nvSpPr>
          <p:spPr>
            <a:xfrm>
              <a:off x="6016524" y="4419943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CloudFormation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C45CEBEB-3B07-DF47-B00C-C734223CD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811876" y="3671614"/>
              <a:ext cx="711200" cy="711200"/>
            </a:xfrm>
            <a:prstGeom prst="rect">
              <a:avLst/>
            </a:prstGeom>
          </p:spPr>
        </p:pic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DFE6A1-811D-CC4C-889F-D574AE3490F4}"/>
              </a:ext>
            </a:extLst>
          </p:cNvPr>
          <p:cNvCxnSpPr>
            <a:cxnSpLocks/>
          </p:cNvCxnSpPr>
          <p:nvPr/>
        </p:nvCxnSpPr>
        <p:spPr>
          <a:xfrm>
            <a:off x="9297063" y="3669180"/>
            <a:ext cx="497177" cy="0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095B56F-7E0F-F34C-882A-560607ABF292}"/>
              </a:ext>
            </a:extLst>
          </p:cNvPr>
          <p:cNvGrpSpPr/>
          <p:nvPr/>
        </p:nvGrpSpPr>
        <p:grpSpPr>
          <a:xfrm>
            <a:off x="8273133" y="3249041"/>
            <a:ext cx="1023930" cy="1065352"/>
            <a:chOff x="8833835" y="5407651"/>
            <a:chExt cx="1023930" cy="106535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92C4A6E-FE64-8B48-A826-F2809070AE7A}"/>
                </a:ext>
              </a:extLst>
            </p:cNvPr>
            <p:cNvSpPr txBox="1"/>
            <p:nvPr/>
          </p:nvSpPr>
          <p:spPr>
            <a:xfrm>
              <a:off x="8833835" y="6165226"/>
              <a:ext cx="10239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SDK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FAD1AA82-D7A3-B144-88A7-22D0169F4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990200" y="5407651"/>
              <a:ext cx="711200" cy="711200"/>
            </a:xfrm>
            <a:prstGeom prst="rect">
              <a:avLst/>
            </a:prstGeom>
          </p:spPr>
        </p:pic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6EFB277-2E7D-A646-BDFA-6F2512BD3C2D}"/>
              </a:ext>
            </a:extLst>
          </p:cNvPr>
          <p:cNvCxnSpPr>
            <a:cxnSpLocks/>
          </p:cNvCxnSpPr>
          <p:nvPr/>
        </p:nvCxnSpPr>
        <p:spPr>
          <a:xfrm>
            <a:off x="7631145" y="3662156"/>
            <a:ext cx="641988" cy="0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B16D3FD-71F6-0E43-A5DA-23AFEC438A5A}"/>
              </a:ext>
            </a:extLst>
          </p:cNvPr>
          <p:cNvGrpSpPr/>
          <p:nvPr/>
        </p:nvGrpSpPr>
        <p:grpSpPr>
          <a:xfrm>
            <a:off x="4631547" y="3293962"/>
            <a:ext cx="1216869" cy="1489371"/>
            <a:chOff x="8709455" y="5407651"/>
            <a:chExt cx="1216869" cy="148937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5630E4-36AC-CC4D-A51E-600D0EDA4215}"/>
                </a:ext>
              </a:extLst>
            </p:cNvPr>
            <p:cNvSpPr txBox="1"/>
            <p:nvPr/>
          </p:nvSpPr>
          <p:spPr>
            <a:xfrm>
              <a:off x="8709455" y="6158358"/>
              <a:ext cx="121686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Cloud Development Kit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F656ADF6-4EBD-F047-A9F5-27BE714F2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990200" y="5407651"/>
              <a:ext cx="711200" cy="711200"/>
            </a:xfrm>
            <a:prstGeom prst="rect">
              <a:avLst/>
            </a:prstGeom>
          </p:spPr>
        </p:pic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6E87FD2-F022-F54A-8DCB-6A02F29255B7}"/>
              </a:ext>
            </a:extLst>
          </p:cNvPr>
          <p:cNvCxnSpPr>
            <a:cxnSpLocks/>
          </p:cNvCxnSpPr>
          <p:nvPr/>
        </p:nvCxnSpPr>
        <p:spPr>
          <a:xfrm>
            <a:off x="5748980" y="3662156"/>
            <a:ext cx="735128" cy="0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B9DEC15-B161-FA44-A0FC-9461AE0D9EF1}"/>
              </a:ext>
            </a:extLst>
          </p:cNvPr>
          <p:cNvSpPr txBox="1"/>
          <p:nvPr/>
        </p:nvSpPr>
        <p:spPr>
          <a:xfrm>
            <a:off x="3022110" y="1861254"/>
            <a:ext cx="138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Imperative JavaScript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E560E6-583F-2044-AA96-50A9E03D3CB3}"/>
              </a:ext>
            </a:extLst>
          </p:cNvPr>
          <p:cNvSpPr txBox="1"/>
          <p:nvPr/>
        </p:nvSpPr>
        <p:spPr>
          <a:xfrm>
            <a:off x="6320622" y="1841762"/>
            <a:ext cx="1757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Declarative CloudFormation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0EEDF5-7AFA-2F4F-80B6-0ED69D132F03}"/>
              </a:ext>
            </a:extLst>
          </p:cNvPr>
          <p:cNvSpPr txBox="1"/>
          <p:nvPr/>
        </p:nvSpPr>
        <p:spPr>
          <a:xfrm>
            <a:off x="8247289" y="1838501"/>
            <a:ext cx="1757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Imperative</a:t>
            </a:r>
          </a:p>
          <a:p>
            <a:r>
              <a:rPr lang="en-US" dirty="0"/>
              <a:t>API Calls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1324C19-E3F7-9A40-ACBF-BF384B67B880}"/>
              </a:ext>
            </a:extLst>
          </p:cNvPr>
          <p:cNvCxnSpPr>
            <a:cxnSpLocks/>
          </p:cNvCxnSpPr>
          <p:nvPr/>
        </p:nvCxnSpPr>
        <p:spPr>
          <a:xfrm>
            <a:off x="3588081" y="2484832"/>
            <a:ext cx="2210" cy="658533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B634674-E3DE-534A-9370-D9BEDE1A3D30}"/>
              </a:ext>
            </a:extLst>
          </p:cNvPr>
          <p:cNvCxnSpPr>
            <a:cxnSpLocks/>
          </p:cNvCxnSpPr>
          <p:nvPr/>
        </p:nvCxnSpPr>
        <p:spPr>
          <a:xfrm>
            <a:off x="7089681" y="2513361"/>
            <a:ext cx="2210" cy="658533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4F6C16C-6EA6-DD49-BF8E-A7388363DD64}"/>
              </a:ext>
            </a:extLst>
          </p:cNvPr>
          <p:cNvCxnSpPr>
            <a:cxnSpLocks/>
          </p:cNvCxnSpPr>
          <p:nvPr/>
        </p:nvCxnSpPr>
        <p:spPr>
          <a:xfrm>
            <a:off x="8785098" y="2513361"/>
            <a:ext cx="2210" cy="658533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1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98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2020-11-10T18:54:46Z</dcterms:created>
  <dcterms:modified xsi:type="dcterms:W3CDTF">2020-11-13T20:27:43Z</dcterms:modified>
</cp:coreProperties>
</file>